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3854" r:id="rId2"/>
    <p:sldMasterId id="2147483879" r:id="rId3"/>
    <p:sldMasterId id="2147483891" r:id="rId4"/>
    <p:sldMasterId id="2147483903" r:id="rId5"/>
  </p:sldMasterIdLst>
  <p:notesMasterIdLst>
    <p:notesMasterId r:id="rId16"/>
  </p:notesMasterIdLst>
  <p:sldIdLst>
    <p:sldId id="388" r:id="rId6"/>
    <p:sldId id="262" r:id="rId7"/>
    <p:sldId id="263" r:id="rId8"/>
    <p:sldId id="280" r:id="rId9"/>
    <p:sldId id="281" r:id="rId10"/>
    <p:sldId id="369" r:id="rId11"/>
    <p:sldId id="390" r:id="rId12"/>
    <p:sldId id="391" r:id="rId13"/>
    <p:sldId id="392" r:id="rId14"/>
    <p:sldId id="393" r:id="rId15"/>
  </p:sldIdLst>
  <p:sldSz cx="9144000" cy="5143500" type="screen16x9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5A00"/>
    <a:srgbClr val="006600"/>
    <a:srgbClr val="339933"/>
    <a:srgbClr val="FF6600"/>
    <a:srgbClr val="FF5050"/>
    <a:srgbClr val="FFCCFF"/>
    <a:srgbClr val="99FFCC"/>
    <a:srgbClr val="990033"/>
    <a:srgbClr val="FFFFD5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38" autoAdjust="0"/>
    <p:restoredTop sz="94249" autoAdjust="0"/>
  </p:normalViewPr>
  <p:slideViewPr>
    <p:cSldViewPr>
      <p:cViewPr varScale="1">
        <p:scale>
          <a:sx n="84" d="100"/>
          <a:sy n="84" d="100"/>
        </p:scale>
        <p:origin x="812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719372-6CB6-4301-AF3D-19F24F50E0B0}" type="datetimeFigureOut">
              <a:rPr lang="en-US" smtClean="0"/>
              <a:pPr/>
              <a:t>1/5/2022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950CA2-5E28-463E-8CCB-DC7E5026EC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870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D4D165-E18C-4610-A46C-AC5F2A9E1A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821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27B106-5842-4B55-9813-F40EC868C01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67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7A60F6-3C1B-4AE2-8419-5E05241476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748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25;p3"/>
          <p:cNvGrpSpPr>
            <a:grpSpLocks/>
          </p:cNvGrpSpPr>
          <p:nvPr/>
        </p:nvGrpSpPr>
        <p:grpSpPr bwMode="auto">
          <a:xfrm>
            <a:off x="0" y="-23813"/>
            <a:ext cx="9144000" cy="5430441"/>
            <a:chOff x="-150" y="-23475"/>
            <a:chExt cx="9144079" cy="5430372"/>
          </a:xfrm>
        </p:grpSpPr>
        <p:sp>
          <p:nvSpPr>
            <p:cNvPr id="6" name="Google Shape;26;p3"/>
            <p:cNvSpPr>
              <a:spLocks/>
            </p:cNvSpPr>
            <p:nvPr/>
          </p:nvSpPr>
          <p:spPr bwMode="auto">
            <a:xfrm>
              <a:off x="0" y="-23475"/>
              <a:ext cx="9143929" cy="5166888"/>
            </a:xfrm>
            <a:custGeom>
              <a:avLst/>
              <a:gdLst>
                <a:gd name="T0" fmla="*/ 6508245 w 49014"/>
                <a:gd name="T1" fmla="*/ 3886612 h 32839"/>
                <a:gd name="T2" fmla="*/ 6508245 w 49014"/>
                <a:gd name="T3" fmla="*/ 2147483646 h 32839"/>
                <a:gd name="T4" fmla="*/ 2147483646 w 49014"/>
                <a:gd name="T5" fmla="*/ 2147483646 h 32839"/>
                <a:gd name="T6" fmla="*/ 2147483646 w 49014"/>
                <a:gd name="T7" fmla="*/ 3886612 h 32839"/>
                <a:gd name="T8" fmla="*/ 6508245 w 49014"/>
                <a:gd name="T9" fmla="*/ 3886612 h 328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" name="Google Shape;27;p3"/>
            <p:cNvSpPr>
              <a:spLocks/>
            </p:cNvSpPr>
            <p:nvPr/>
          </p:nvSpPr>
          <p:spPr bwMode="auto">
            <a:xfrm>
              <a:off x="140934" y="165407"/>
              <a:ext cx="1458542" cy="621021"/>
            </a:xfrm>
            <a:custGeom>
              <a:avLst/>
              <a:gdLst>
                <a:gd name="T0" fmla="*/ 2147483646 w 9270"/>
                <a:gd name="T1" fmla="*/ 3886613 h 3947"/>
                <a:gd name="T2" fmla="*/ 2147483646 w 9270"/>
                <a:gd name="T3" fmla="*/ 148015407 h 3947"/>
                <a:gd name="T4" fmla="*/ 0 w 9270"/>
                <a:gd name="T5" fmla="*/ 2147483646 h 3947"/>
                <a:gd name="T6" fmla="*/ 2147483646 w 9270"/>
                <a:gd name="T7" fmla="*/ 2147483646 h 3947"/>
                <a:gd name="T8" fmla="*/ 2147483646 w 9270"/>
                <a:gd name="T9" fmla="*/ 2147483646 h 3947"/>
                <a:gd name="T10" fmla="*/ 2147483646 w 9270"/>
                <a:gd name="T11" fmla="*/ 2147483646 h 3947"/>
                <a:gd name="T12" fmla="*/ 2147483646 w 9270"/>
                <a:gd name="T13" fmla="*/ 2147483646 h 3947"/>
                <a:gd name="T14" fmla="*/ 2147483646 w 9270"/>
                <a:gd name="T15" fmla="*/ 2147483646 h 3947"/>
                <a:gd name="T16" fmla="*/ 2147483646 w 9270"/>
                <a:gd name="T17" fmla="*/ 2147483646 h 3947"/>
                <a:gd name="T18" fmla="*/ 2147483646 w 9270"/>
                <a:gd name="T19" fmla="*/ 2147483646 h 3947"/>
                <a:gd name="T20" fmla="*/ 2147483646 w 9270"/>
                <a:gd name="T21" fmla="*/ 2147483646 h 3947"/>
                <a:gd name="T22" fmla="*/ 2147483646 w 9270"/>
                <a:gd name="T23" fmla="*/ 2147483646 h 3947"/>
                <a:gd name="T24" fmla="*/ 2147483646 w 9270"/>
                <a:gd name="T25" fmla="*/ 2147483646 h 3947"/>
                <a:gd name="T26" fmla="*/ 2147483646 w 9270"/>
                <a:gd name="T27" fmla="*/ 3886613 h 39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Google Shape;28;p3"/>
            <p:cNvSpPr>
              <a:spLocks/>
            </p:cNvSpPr>
            <p:nvPr/>
          </p:nvSpPr>
          <p:spPr bwMode="auto">
            <a:xfrm>
              <a:off x="7443257" y="1304648"/>
              <a:ext cx="1499293" cy="667751"/>
            </a:xfrm>
            <a:custGeom>
              <a:avLst/>
              <a:gdLst>
                <a:gd name="T0" fmla="*/ 2147483646 w 9529"/>
                <a:gd name="T1" fmla="*/ 3886613 h 4244"/>
                <a:gd name="T2" fmla="*/ 2147483646 w 9529"/>
                <a:gd name="T3" fmla="*/ 54537194 h 4244"/>
                <a:gd name="T4" fmla="*/ 70108665 w 9529"/>
                <a:gd name="T5" fmla="*/ 2147483646 h 4244"/>
                <a:gd name="T6" fmla="*/ 2147483646 w 9529"/>
                <a:gd name="T7" fmla="*/ 2147483646 h 4244"/>
                <a:gd name="T8" fmla="*/ 2147483646 w 9529"/>
                <a:gd name="T9" fmla="*/ 2147483646 h 4244"/>
                <a:gd name="T10" fmla="*/ 2147483646 w 9529"/>
                <a:gd name="T11" fmla="*/ 2147483646 h 4244"/>
                <a:gd name="T12" fmla="*/ 2147483646 w 9529"/>
                <a:gd name="T13" fmla="*/ 2147483646 h 4244"/>
                <a:gd name="T14" fmla="*/ 2147483646 w 9529"/>
                <a:gd name="T15" fmla="*/ 2147483646 h 4244"/>
                <a:gd name="T16" fmla="*/ 2147483646 w 9529"/>
                <a:gd name="T17" fmla="*/ 2147483646 h 4244"/>
                <a:gd name="T18" fmla="*/ 2147483646 w 9529"/>
                <a:gd name="T19" fmla="*/ 2147483646 h 4244"/>
                <a:gd name="T20" fmla="*/ 2147483646 w 9529"/>
                <a:gd name="T21" fmla="*/ 2147483646 h 4244"/>
                <a:gd name="T22" fmla="*/ 2147483646 w 9529"/>
                <a:gd name="T23" fmla="*/ 2147483646 h 4244"/>
                <a:gd name="T24" fmla="*/ 2147483646 w 9529"/>
                <a:gd name="T25" fmla="*/ 2147483646 h 4244"/>
                <a:gd name="T26" fmla="*/ 2147483646 w 9529"/>
                <a:gd name="T27" fmla="*/ 3886613 h 42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" name="Google Shape;29;p3"/>
            <p:cNvSpPr>
              <a:spLocks noChangeArrowheads="1"/>
            </p:cNvSpPr>
            <p:nvPr/>
          </p:nvSpPr>
          <p:spPr bwMode="auto">
            <a:xfrm>
              <a:off x="-150" y="4402022"/>
              <a:ext cx="9144079" cy="757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i="0">
                <a:solidFill>
                  <a:srgbClr val="322F46"/>
                </a:solidFill>
                <a:latin typeface="Quicksand Light"/>
              </a:endParaRPr>
            </a:p>
          </p:txBody>
        </p:sp>
        <p:grpSp>
          <p:nvGrpSpPr>
            <p:cNvPr id="10" name="Google Shape;30;p3"/>
            <p:cNvGrpSpPr>
              <a:grpSpLocks/>
            </p:cNvGrpSpPr>
            <p:nvPr/>
          </p:nvGrpSpPr>
          <p:grpSpPr bwMode="auto"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14" name="Google Shape;31;p3"/>
              <p:cNvSpPr/>
              <p:nvPr/>
            </p:nvSpPr>
            <p:spPr>
              <a:xfrm>
                <a:off x="3457033" y="4619200"/>
                <a:ext cx="227096" cy="121415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5" name="Google Shape;32;p3"/>
              <p:cNvSpPr>
                <a:spLocks/>
              </p:cNvSpPr>
              <p:nvPr/>
            </p:nvSpPr>
            <p:spPr bwMode="auto">
              <a:xfrm>
                <a:off x="3471550" y="4708900"/>
                <a:ext cx="68700" cy="31700"/>
              </a:xfrm>
              <a:custGeom>
                <a:avLst/>
                <a:gdLst>
                  <a:gd name="T0" fmla="*/ 17296875 w 2748"/>
                  <a:gd name="T1" fmla="*/ 0 h 1268"/>
                  <a:gd name="T2" fmla="*/ 13109375 w 2748"/>
                  <a:gd name="T3" fmla="*/ 578125 h 1268"/>
                  <a:gd name="T4" fmla="*/ 0 w 2748"/>
                  <a:gd name="T5" fmla="*/ 19812500 h 1268"/>
                  <a:gd name="T6" fmla="*/ 42937500 w 2748"/>
                  <a:gd name="T7" fmla="*/ 19812500 h 1268"/>
                  <a:gd name="T8" fmla="*/ 17296875 w 2748"/>
                  <a:gd name="T9" fmla="*/ 0 h 12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" name="Google Shape;33;p3"/>
              <p:cNvSpPr>
                <a:spLocks/>
              </p:cNvSpPr>
              <p:nvPr/>
            </p:nvSpPr>
            <p:spPr bwMode="auto">
              <a:xfrm>
                <a:off x="3552050" y="4695475"/>
                <a:ext cx="66950" cy="45125"/>
              </a:xfrm>
              <a:custGeom>
                <a:avLst/>
                <a:gdLst>
                  <a:gd name="T0" fmla="*/ 14671875 w 2678"/>
                  <a:gd name="T1" fmla="*/ 15625 h 1805"/>
                  <a:gd name="T2" fmla="*/ 10890625 w 2678"/>
                  <a:gd name="T3" fmla="*/ 875000 h 1805"/>
                  <a:gd name="T4" fmla="*/ 3921875 w 2678"/>
                  <a:gd name="T5" fmla="*/ 28203125 h 1805"/>
                  <a:gd name="T6" fmla="*/ 41828125 w 2678"/>
                  <a:gd name="T7" fmla="*/ 28203125 h 1805"/>
                  <a:gd name="T8" fmla="*/ 14671875 w 2678"/>
                  <a:gd name="T9" fmla="*/ 15625 h 18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" name="Google Shape;34;p3"/>
              <p:cNvSpPr>
                <a:spLocks/>
              </p:cNvSpPr>
              <p:nvPr/>
            </p:nvSpPr>
            <p:spPr bwMode="auto">
              <a:xfrm>
                <a:off x="3617625" y="4650650"/>
                <a:ext cx="66500" cy="89950"/>
              </a:xfrm>
              <a:custGeom>
                <a:avLst/>
                <a:gdLst>
                  <a:gd name="T0" fmla="*/ 24640625 w 2660"/>
                  <a:gd name="T1" fmla="*/ 0 h 3598"/>
                  <a:gd name="T2" fmla="*/ 4468750 w 2660"/>
                  <a:gd name="T3" fmla="*/ 17609375 h 3598"/>
                  <a:gd name="T4" fmla="*/ 1828125 w 2660"/>
                  <a:gd name="T5" fmla="*/ 56218750 h 3598"/>
                  <a:gd name="T6" fmla="*/ 41546875 w 2660"/>
                  <a:gd name="T7" fmla="*/ 56218750 h 3598"/>
                  <a:gd name="T8" fmla="*/ 41546875 w 2660"/>
                  <a:gd name="T9" fmla="*/ 5765625 h 3598"/>
                  <a:gd name="T10" fmla="*/ 26078125 w 2660"/>
                  <a:gd name="T11" fmla="*/ 46875 h 3598"/>
                  <a:gd name="T12" fmla="*/ 24640625 w 2660"/>
                  <a:gd name="T13" fmla="*/ 0 h 35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1" name="Google Shape;35;p3"/>
            <p:cNvGrpSpPr>
              <a:grpSpLocks/>
            </p:cNvGrpSpPr>
            <p:nvPr/>
          </p:nvGrpSpPr>
          <p:grpSpPr bwMode="auto"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12" name="Google Shape;36;p3"/>
              <p:cNvSpPr/>
              <p:nvPr/>
            </p:nvSpPr>
            <p:spPr>
              <a:xfrm>
                <a:off x="3536757" y="4387608"/>
                <a:ext cx="147383" cy="204017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3" name="Google Shape;37;p3"/>
              <p:cNvSpPr>
                <a:spLocks/>
              </p:cNvSpPr>
              <p:nvPr/>
            </p:nvSpPr>
            <p:spPr bwMode="auto">
              <a:xfrm>
                <a:off x="3567900" y="4414300"/>
                <a:ext cx="116225" cy="171300"/>
              </a:xfrm>
              <a:custGeom>
                <a:avLst/>
                <a:gdLst>
                  <a:gd name="T0" fmla="*/ 51437500 w 4649"/>
                  <a:gd name="T1" fmla="*/ 15625 h 6852"/>
                  <a:gd name="T2" fmla="*/ 37640625 w 4649"/>
                  <a:gd name="T3" fmla="*/ 70671875 h 6852"/>
                  <a:gd name="T4" fmla="*/ 11843750 w 4649"/>
                  <a:gd name="T5" fmla="*/ 48531250 h 6852"/>
                  <a:gd name="T6" fmla="*/ 6140625 w 4649"/>
                  <a:gd name="T7" fmla="*/ 51171875 h 6852"/>
                  <a:gd name="T8" fmla="*/ 13796875 w 4649"/>
                  <a:gd name="T9" fmla="*/ 80578125 h 6852"/>
                  <a:gd name="T10" fmla="*/ 25625000 w 4649"/>
                  <a:gd name="T11" fmla="*/ 93546875 h 6852"/>
                  <a:gd name="T12" fmla="*/ 25656250 w 4649"/>
                  <a:gd name="T13" fmla="*/ 93546875 h 6852"/>
                  <a:gd name="T14" fmla="*/ 72625000 w 4649"/>
                  <a:gd name="T15" fmla="*/ 107062500 h 6852"/>
                  <a:gd name="T16" fmla="*/ 72625000 w 4649"/>
                  <a:gd name="T17" fmla="*/ 56328125 h 6852"/>
                  <a:gd name="T18" fmla="*/ 54640625 w 4649"/>
                  <a:gd name="T19" fmla="*/ 74859375 h 6852"/>
                  <a:gd name="T20" fmla="*/ 51437500 w 4649"/>
                  <a:gd name="T21" fmla="*/ 15625 h 685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38" name="Google Shape;38;p3"/>
          <p:cNvSpPr txBox="1">
            <a:spLocks noGrp="1"/>
          </p:cNvSpPr>
          <p:nvPr>
            <p:ph type="title"/>
          </p:nvPr>
        </p:nvSpPr>
        <p:spPr>
          <a:xfrm>
            <a:off x="1691850" y="2301800"/>
            <a:ext cx="5760300" cy="10005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82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9" name="Google Shape;39;p3"/>
          <p:cNvSpPr txBox="1">
            <a:spLocks noGrp="1"/>
          </p:cNvSpPr>
          <p:nvPr>
            <p:ph type="subTitle" idx="1"/>
          </p:nvPr>
        </p:nvSpPr>
        <p:spPr>
          <a:xfrm>
            <a:off x="1691850" y="3302288"/>
            <a:ext cx="5760300" cy="545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title" idx="2"/>
          </p:nvPr>
        </p:nvSpPr>
        <p:spPr>
          <a:xfrm>
            <a:off x="1691850" y="1295800"/>
            <a:ext cx="5760300" cy="10005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19401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487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359;p14"/>
          <p:cNvGrpSpPr>
            <a:grpSpLocks/>
          </p:cNvGrpSpPr>
          <p:nvPr/>
        </p:nvGrpSpPr>
        <p:grpSpPr bwMode="auto">
          <a:xfrm>
            <a:off x="0" y="-23813"/>
            <a:ext cx="9144000" cy="5430441"/>
            <a:chOff x="-150" y="-23475"/>
            <a:chExt cx="9144079" cy="5430372"/>
          </a:xfrm>
        </p:grpSpPr>
        <p:sp>
          <p:nvSpPr>
            <p:cNvPr id="16" name="Google Shape;360;p14"/>
            <p:cNvSpPr>
              <a:spLocks/>
            </p:cNvSpPr>
            <p:nvPr/>
          </p:nvSpPr>
          <p:spPr bwMode="auto">
            <a:xfrm>
              <a:off x="0" y="-23475"/>
              <a:ext cx="9143929" cy="5166888"/>
            </a:xfrm>
            <a:custGeom>
              <a:avLst/>
              <a:gdLst>
                <a:gd name="T0" fmla="*/ 6508245 w 49014"/>
                <a:gd name="T1" fmla="*/ 3886612 h 32839"/>
                <a:gd name="T2" fmla="*/ 6508245 w 49014"/>
                <a:gd name="T3" fmla="*/ 2147483646 h 32839"/>
                <a:gd name="T4" fmla="*/ 2147483646 w 49014"/>
                <a:gd name="T5" fmla="*/ 2147483646 h 32839"/>
                <a:gd name="T6" fmla="*/ 2147483646 w 49014"/>
                <a:gd name="T7" fmla="*/ 3886612 h 32839"/>
                <a:gd name="T8" fmla="*/ 6508245 w 49014"/>
                <a:gd name="T9" fmla="*/ 3886612 h 328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Google Shape;361;p14"/>
            <p:cNvSpPr>
              <a:spLocks/>
            </p:cNvSpPr>
            <p:nvPr/>
          </p:nvSpPr>
          <p:spPr bwMode="auto">
            <a:xfrm>
              <a:off x="140934" y="165407"/>
              <a:ext cx="1458542" cy="621021"/>
            </a:xfrm>
            <a:custGeom>
              <a:avLst/>
              <a:gdLst>
                <a:gd name="T0" fmla="*/ 2147483646 w 9270"/>
                <a:gd name="T1" fmla="*/ 3886613 h 3947"/>
                <a:gd name="T2" fmla="*/ 2147483646 w 9270"/>
                <a:gd name="T3" fmla="*/ 148015407 h 3947"/>
                <a:gd name="T4" fmla="*/ 0 w 9270"/>
                <a:gd name="T5" fmla="*/ 2147483646 h 3947"/>
                <a:gd name="T6" fmla="*/ 2147483646 w 9270"/>
                <a:gd name="T7" fmla="*/ 2147483646 h 3947"/>
                <a:gd name="T8" fmla="*/ 2147483646 w 9270"/>
                <a:gd name="T9" fmla="*/ 2147483646 h 3947"/>
                <a:gd name="T10" fmla="*/ 2147483646 w 9270"/>
                <a:gd name="T11" fmla="*/ 2147483646 h 3947"/>
                <a:gd name="T12" fmla="*/ 2147483646 w 9270"/>
                <a:gd name="T13" fmla="*/ 2147483646 h 3947"/>
                <a:gd name="T14" fmla="*/ 2147483646 w 9270"/>
                <a:gd name="T15" fmla="*/ 2147483646 h 3947"/>
                <a:gd name="T16" fmla="*/ 2147483646 w 9270"/>
                <a:gd name="T17" fmla="*/ 2147483646 h 3947"/>
                <a:gd name="T18" fmla="*/ 2147483646 w 9270"/>
                <a:gd name="T19" fmla="*/ 2147483646 h 3947"/>
                <a:gd name="T20" fmla="*/ 2147483646 w 9270"/>
                <a:gd name="T21" fmla="*/ 2147483646 h 3947"/>
                <a:gd name="T22" fmla="*/ 2147483646 w 9270"/>
                <a:gd name="T23" fmla="*/ 2147483646 h 3947"/>
                <a:gd name="T24" fmla="*/ 2147483646 w 9270"/>
                <a:gd name="T25" fmla="*/ 2147483646 h 3947"/>
                <a:gd name="T26" fmla="*/ 2147483646 w 9270"/>
                <a:gd name="T27" fmla="*/ 3886613 h 39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" name="Google Shape;362;p14"/>
            <p:cNvSpPr>
              <a:spLocks/>
            </p:cNvSpPr>
            <p:nvPr/>
          </p:nvSpPr>
          <p:spPr bwMode="auto">
            <a:xfrm>
              <a:off x="7443257" y="1304648"/>
              <a:ext cx="1499293" cy="667751"/>
            </a:xfrm>
            <a:custGeom>
              <a:avLst/>
              <a:gdLst>
                <a:gd name="T0" fmla="*/ 2147483646 w 9529"/>
                <a:gd name="T1" fmla="*/ 3886613 h 4244"/>
                <a:gd name="T2" fmla="*/ 2147483646 w 9529"/>
                <a:gd name="T3" fmla="*/ 54537194 h 4244"/>
                <a:gd name="T4" fmla="*/ 70108665 w 9529"/>
                <a:gd name="T5" fmla="*/ 2147483646 h 4244"/>
                <a:gd name="T6" fmla="*/ 2147483646 w 9529"/>
                <a:gd name="T7" fmla="*/ 2147483646 h 4244"/>
                <a:gd name="T8" fmla="*/ 2147483646 w 9529"/>
                <a:gd name="T9" fmla="*/ 2147483646 h 4244"/>
                <a:gd name="T10" fmla="*/ 2147483646 w 9529"/>
                <a:gd name="T11" fmla="*/ 2147483646 h 4244"/>
                <a:gd name="T12" fmla="*/ 2147483646 w 9529"/>
                <a:gd name="T13" fmla="*/ 2147483646 h 4244"/>
                <a:gd name="T14" fmla="*/ 2147483646 w 9529"/>
                <a:gd name="T15" fmla="*/ 2147483646 h 4244"/>
                <a:gd name="T16" fmla="*/ 2147483646 w 9529"/>
                <a:gd name="T17" fmla="*/ 2147483646 h 4244"/>
                <a:gd name="T18" fmla="*/ 2147483646 w 9529"/>
                <a:gd name="T19" fmla="*/ 2147483646 h 4244"/>
                <a:gd name="T20" fmla="*/ 2147483646 w 9529"/>
                <a:gd name="T21" fmla="*/ 2147483646 h 4244"/>
                <a:gd name="T22" fmla="*/ 2147483646 w 9529"/>
                <a:gd name="T23" fmla="*/ 2147483646 h 4244"/>
                <a:gd name="T24" fmla="*/ 2147483646 w 9529"/>
                <a:gd name="T25" fmla="*/ 2147483646 h 4244"/>
                <a:gd name="T26" fmla="*/ 2147483646 w 9529"/>
                <a:gd name="T27" fmla="*/ 3886613 h 42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" name="Google Shape;363;p14"/>
            <p:cNvSpPr>
              <a:spLocks noChangeArrowheads="1"/>
            </p:cNvSpPr>
            <p:nvPr/>
          </p:nvSpPr>
          <p:spPr bwMode="auto">
            <a:xfrm>
              <a:off x="-150" y="4402022"/>
              <a:ext cx="9144079" cy="757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i="0">
                <a:solidFill>
                  <a:srgbClr val="322F46"/>
                </a:solidFill>
                <a:latin typeface="Quicksand Light"/>
              </a:endParaRPr>
            </a:p>
          </p:txBody>
        </p:sp>
        <p:grpSp>
          <p:nvGrpSpPr>
            <p:cNvPr id="20" name="Google Shape;364;p14"/>
            <p:cNvGrpSpPr>
              <a:grpSpLocks/>
            </p:cNvGrpSpPr>
            <p:nvPr/>
          </p:nvGrpSpPr>
          <p:grpSpPr bwMode="auto"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24" name="Google Shape;365;p14"/>
              <p:cNvSpPr/>
              <p:nvPr/>
            </p:nvSpPr>
            <p:spPr>
              <a:xfrm>
                <a:off x="3457033" y="4619200"/>
                <a:ext cx="227096" cy="121415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5" name="Google Shape;366;p14"/>
              <p:cNvSpPr>
                <a:spLocks/>
              </p:cNvSpPr>
              <p:nvPr/>
            </p:nvSpPr>
            <p:spPr bwMode="auto">
              <a:xfrm>
                <a:off x="3471550" y="4708900"/>
                <a:ext cx="68700" cy="31700"/>
              </a:xfrm>
              <a:custGeom>
                <a:avLst/>
                <a:gdLst>
                  <a:gd name="T0" fmla="*/ 17296875 w 2748"/>
                  <a:gd name="T1" fmla="*/ 0 h 1268"/>
                  <a:gd name="T2" fmla="*/ 13109375 w 2748"/>
                  <a:gd name="T3" fmla="*/ 578125 h 1268"/>
                  <a:gd name="T4" fmla="*/ 0 w 2748"/>
                  <a:gd name="T5" fmla="*/ 19812500 h 1268"/>
                  <a:gd name="T6" fmla="*/ 42937500 w 2748"/>
                  <a:gd name="T7" fmla="*/ 19812500 h 1268"/>
                  <a:gd name="T8" fmla="*/ 17296875 w 2748"/>
                  <a:gd name="T9" fmla="*/ 0 h 12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" name="Google Shape;367;p14"/>
              <p:cNvSpPr>
                <a:spLocks/>
              </p:cNvSpPr>
              <p:nvPr/>
            </p:nvSpPr>
            <p:spPr bwMode="auto">
              <a:xfrm>
                <a:off x="3552050" y="4695475"/>
                <a:ext cx="66950" cy="45125"/>
              </a:xfrm>
              <a:custGeom>
                <a:avLst/>
                <a:gdLst>
                  <a:gd name="T0" fmla="*/ 14671875 w 2678"/>
                  <a:gd name="T1" fmla="*/ 15625 h 1805"/>
                  <a:gd name="T2" fmla="*/ 10890625 w 2678"/>
                  <a:gd name="T3" fmla="*/ 875000 h 1805"/>
                  <a:gd name="T4" fmla="*/ 3921875 w 2678"/>
                  <a:gd name="T5" fmla="*/ 28203125 h 1805"/>
                  <a:gd name="T6" fmla="*/ 41828125 w 2678"/>
                  <a:gd name="T7" fmla="*/ 28203125 h 1805"/>
                  <a:gd name="T8" fmla="*/ 14671875 w 2678"/>
                  <a:gd name="T9" fmla="*/ 15625 h 18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7" name="Google Shape;368;p14"/>
              <p:cNvSpPr>
                <a:spLocks/>
              </p:cNvSpPr>
              <p:nvPr/>
            </p:nvSpPr>
            <p:spPr bwMode="auto">
              <a:xfrm>
                <a:off x="3617625" y="4650650"/>
                <a:ext cx="66500" cy="89950"/>
              </a:xfrm>
              <a:custGeom>
                <a:avLst/>
                <a:gdLst>
                  <a:gd name="T0" fmla="*/ 24640625 w 2660"/>
                  <a:gd name="T1" fmla="*/ 0 h 3598"/>
                  <a:gd name="T2" fmla="*/ 4468750 w 2660"/>
                  <a:gd name="T3" fmla="*/ 17609375 h 3598"/>
                  <a:gd name="T4" fmla="*/ 1828125 w 2660"/>
                  <a:gd name="T5" fmla="*/ 56218750 h 3598"/>
                  <a:gd name="T6" fmla="*/ 41546875 w 2660"/>
                  <a:gd name="T7" fmla="*/ 56218750 h 3598"/>
                  <a:gd name="T8" fmla="*/ 41546875 w 2660"/>
                  <a:gd name="T9" fmla="*/ 5765625 h 3598"/>
                  <a:gd name="T10" fmla="*/ 26078125 w 2660"/>
                  <a:gd name="T11" fmla="*/ 46875 h 3598"/>
                  <a:gd name="T12" fmla="*/ 24640625 w 2660"/>
                  <a:gd name="T13" fmla="*/ 0 h 35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1" name="Google Shape;369;p14"/>
            <p:cNvGrpSpPr>
              <a:grpSpLocks/>
            </p:cNvGrpSpPr>
            <p:nvPr/>
          </p:nvGrpSpPr>
          <p:grpSpPr bwMode="auto"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22" name="Google Shape;370;p14"/>
              <p:cNvSpPr/>
              <p:nvPr/>
            </p:nvSpPr>
            <p:spPr>
              <a:xfrm>
                <a:off x="3536757" y="4387608"/>
                <a:ext cx="147383" cy="204017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3" name="Google Shape;371;p14"/>
              <p:cNvSpPr>
                <a:spLocks/>
              </p:cNvSpPr>
              <p:nvPr/>
            </p:nvSpPr>
            <p:spPr bwMode="auto">
              <a:xfrm>
                <a:off x="3567900" y="4414300"/>
                <a:ext cx="116225" cy="171300"/>
              </a:xfrm>
              <a:custGeom>
                <a:avLst/>
                <a:gdLst>
                  <a:gd name="T0" fmla="*/ 51437500 w 4649"/>
                  <a:gd name="T1" fmla="*/ 15625 h 6852"/>
                  <a:gd name="T2" fmla="*/ 37640625 w 4649"/>
                  <a:gd name="T3" fmla="*/ 70671875 h 6852"/>
                  <a:gd name="T4" fmla="*/ 11843750 w 4649"/>
                  <a:gd name="T5" fmla="*/ 48531250 h 6852"/>
                  <a:gd name="T6" fmla="*/ 6140625 w 4649"/>
                  <a:gd name="T7" fmla="*/ 51171875 h 6852"/>
                  <a:gd name="T8" fmla="*/ 13796875 w 4649"/>
                  <a:gd name="T9" fmla="*/ 80578125 h 6852"/>
                  <a:gd name="T10" fmla="*/ 25625000 w 4649"/>
                  <a:gd name="T11" fmla="*/ 93546875 h 6852"/>
                  <a:gd name="T12" fmla="*/ 25656250 w 4649"/>
                  <a:gd name="T13" fmla="*/ 93546875 h 6852"/>
                  <a:gd name="T14" fmla="*/ 72625000 w 4649"/>
                  <a:gd name="T15" fmla="*/ 107062500 h 6852"/>
                  <a:gd name="T16" fmla="*/ 72625000 w 4649"/>
                  <a:gd name="T17" fmla="*/ 56328125 h 6852"/>
                  <a:gd name="T18" fmla="*/ 54640625 w 4649"/>
                  <a:gd name="T19" fmla="*/ 74859375 h 6852"/>
                  <a:gd name="T20" fmla="*/ 51437500 w 4649"/>
                  <a:gd name="T21" fmla="*/ 15625 h 685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372" name="Google Shape;372;p14"/>
          <p:cNvSpPr txBox="1">
            <a:spLocks noGrp="1"/>
          </p:cNvSpPr>
          <p:nvPr>
            <p:ph type="title"/>
          </p:nvPr>
        </p:nvSpPr>
        <p:spPr>
          <a:xfrm>
            <a:off x="720000" y="3014750"/>
            <a:ext cx="10512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73" name="Google Shape;373;p14"/>
          <p:cNvSpPr txBox="1">
            <a:spLocks noGrp="1"/>
          </p:cNvSpPr>
          <p:nvPr>
            <p:ph type="title" idx="2"/>
          </p:nvPr>
        </p:nvSpPr>
        <p:spPr>
          <a:xfrm>
            <a:off x="720000" y="414575"/>
            <a:ext cx="77040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25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74" name="Google Shape;374;p14"/>
          <p:cNvSpPr txBox="1">
            <a:spLocks noGrp="1"/>
          </p:cNvSpPr>
          <p:nvPr>
            <p:ph type="subTitle" idx="1"/>
          </p:nvPr>
        </p:nvSpPr>
        <p:spPr>
          <a:xfrm>
            <a:off x="1999674" y="3014750"/>
            <a:ext cx="2308500" cy="469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75" name="Google Shape;375;p14"/>
          <p:cNvSpPr txBox="1">
            <a:spLocks noGrp="1"/>
          </p:cNvSpPr>
          <p:nvPr>
            <p:ph type="subTitle" idx="3"/>
          </p:nvPr>
        </p:nvSpPr>
        <p:spPr>
          <a:xfrm>
            <a:off x="1999675" y="3332150"/>
            <a:ext cx="2308500" cy="617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76" name="Google Shape;376;p14"/>
          <p:cNvSpPr txBox="1">
            <a:spLocks noGrp="1"/>
          </p:cNvSpPr>
          <p:nvPr>
            <p:ph type="title" idx="4"/>
          </p:nvPr>
        </p:nvSpPr>
        <p:spPr>
          <a:xfrm>
            <a:off x="4835775" y="3014750"/>
            <a:ext cx="10512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77" name="Google Shape;377;p14"/>
          <p:cNvSpPr txBox="1">
            <a:spLocks noGrp="1"/>
          </p:cNvSpPr>
          <p:nvPr>
            <p:ph type="subTitle" idx="5"/>
          </p:nvPr>
        </p:nvSpPr>
        <p:spPr>
          <a:xfrm>
            <a:off x="6115499" y="3014750"/>
            <a:ext cx="2308500" cy="469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78" name="Google Shape;378;p14"/>
          <p:cNvSpPr txBox="1">
            <a:spLocks noGrp="1"/>
          </p:cNvSpPr>
          <p:nvPr>
            <p:ph type="subTitle" idx="6"/>
          </p:nvPr>
        </p:nvSpPr>
        <p:spPr>
          <a:xfrm>
            <a:off x="6115500" y="3332150"/>
            <a:ext cx="2308500" cy="617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79" name="Google Shape;379;p14"/>
          <p:cNvSpPr txBox="1">
            <a:spLocks noGrp="1"/>
          </p:cNvSpPr>
          <p:nvPr>
            <p:ph type="title" idx="7"/>
          </p:nvPr>
        </p:nvSpPr>
        <p:spPr>
          <a:xfrm>
            <a:off x="720000" y="1655875"/>
            <a:ext cx="10512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80" name="Google Shape;380;p14"/>
          <p:cNvSpPr txBox="1">
            <a:spLocks noGrp="1"/>
          </p:cNvSpPr>
          <p:nvPr>
            <p:ph type="subTitle" idx="8"/>
          </p:nvPr>
        </p:nvSpPr>
        <p:spPr>
          <a:xfrm>
            <a:off x="1999674" y="1655875"/>
            <a:ext cx="2308500" cy="469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81" name="Google Shape;381;p14"/>
          <p:cNvSpPr txBox="1">
            <a:spLocks noGrp="1"/>
          </p:cNvSpPr>
          <p:nvPr>
            <p:ph type="subTitle" idx="9"/>
          </p:nvPr>
        </p:nvSpPr>
        <p:spPr>
          <a:xfrm>
            <a:off x="1999675" y="1973275"/>
            <a:ext cx="2308500" cy="617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82" name="Google Shape;382;p14"/>
          <p:cNvSpPr txBox="1">
            <a:spLocks noGrp="1"/>
          </p:cNvSpPr>
          <p:nvPr>
            <p:ph type="title" idx="13"/>
          </p:nvPr>
        </p:nvSpPr>
        <p:spPr>
          <a:xfrm>
            <a:off x="4835775" y="1655875"/>
            <a:ext cx="10512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83" name="Google Shape;383;p14"/>
          <p:cNvSpPr txBox="1">
            <a:spLocks noGrp="1"/>
          </p:cNvSpPr>
          <p:nvPr>
            <p:ph type="subTitle" idx="14"/>
          </p:nvPr>
        </p:nvSpPr>
        <p:spPr>
          <a:xfrm>
            <a:off x="6115499" y="1655875"/>
            <a:ext cx="2308500" cy="469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84" name="Google Shape;384;p14"/>
          <p:cNvSpPr txBox="1">
            <a:spLocks noGrp="1"/>
          </p:cNvSpPr>
          <p:nvPr>
            <p:ph type="subTitle" idx="15"/>
          </p:nvPr>
        </p:nvSpPr>
        <p:spPr>
          <a:xfrm>
            <a:off x="6115500" y="1973275"/>
            <a:ext cx="2308500" cy="617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98725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 and body 1"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386;p15"/>
          <p:cNvGrpSpPr>
            <a:grpSpLocks/>
          </p:cNvGrpSpPr>
          <p:nvPr/>
        </p:nvGrpSpPr>
        <p:grpSpPr bwMode="auto">
          <a:xfrm>
            <a:off x="0" y="-396478"/>
            <a:ext cx="9144000" cy="5556647"/>
            <a:chOff x="0" y="-396350"/>
            <a:chExt cx="9144000" cy="5555950"/>
          </a:xfrm>
        </p:grpSpPr>
        <p:sp>
          <p:nvSpPr>
            <p:cNvPr id="5" name="Google Shape;387;p15"/>
            <p:cNvSpPr>
              <a:spLocks/>
            </p:cNvSpPr>
            <p:nvPr/>
          </p:nvSpPr>
          <p:spPr bwMode="auto">
            <a:xfrm>
              <a:off x="0" y="-75"/>
              <a:ext cx="9143929" cy="5143490"/>
            </a:xfrm>
            <a:custGeom>
              <a:avLst/>
              <a:gdLst>
                <a:gd name="T0" fmla="*/ 6508245 w 49014"/>
                <a:gd name="T1" fmla="*/ 3851626 h 32839"/>
                <a:gd name="T2" fmla="*/ 6508245 w 49014"/>
                <a:gd name="T3" fmla="*/ 2147483646 h 32839"/>
                <a:gd name="T4" fmla="*/ 2147483646 w 49014"/>
                <a:gd name="T5" fmla="*/ 2147483646 h 32839"/>
                <a:gd name="T6" fmla="*/ 2147483646 w 49014"/>
                <a:gd name="T7" fmla="*/ 3851626 h 32839"/>
                <a:gd name="T8" fmla="*/ 6508245 w 49014"/>
                <a:gd name="T9" fmla="*/ 3851626 h 328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FB9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" name="Google Shape;388;p15"/>
            <p:cNvSpPr>
              <a:spLocks noChangeArrowheads="1"/>
            </p:cNvSpPr>
            <p:nvPr/>
          </p:nvSpPr>
          <p:spPr bwMode="auto">
            <a:xfrm>
              <a:off x="0" y="4401267"/>
              <a:ext cx="9144000" cy="758333"/>
            </a:xfrm>
            <a:prstGeom prst="rect">
              <a:avLst/>
            </a:prstGeom>
            <a:solidFill>
              <a:srgbClr val="EBEC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i="0">
                <a:solidFill>
                  <a:srgbClr val="322F46"/>
                </a:solidFill>
                <a:latin typeface="Quicksand Light"/>
              </a:endParaRPr>
            </a:p>
          </p:txBody>
        </p:sp>
        <p:grpSp>
          <p:nvGrpSpPr>
            <p:cNvPr id="7" name="Google Shape;389;p15"/>
            <p:cNvGrpSpPr>
              <a:grpSpLocks/>
            </p:cNvGrpSpPr>
            <p:nvPr/>
          </p:nvGrpSpPr>
          <p:grpSpPr bwMode="auto">
            <a:xfrm>
              <a:off x="8174062" y="3811555"/>
              <a:ext cx="969932" cy="1331946"/>
              <a:chOff x="2608825" y="4070850"/>
              <a:chExt cx="720925" cy="990000"/>
            </a:xfrm>
          </p:grpSpPr>
          <p:sp>
            <p:nvSpPr>
              <p:cNvPr id="11" name="Google Shape;390;p15"/>
              <p:cNvSpPr>
                <a:spLocks/>
              </p:cNvSpPr>
              <p:nvPr/>
            </p:nvSpPr>
            <p:spPr bwMode="auto">
              <a:xfrm>
                <a:off x="2656150" y="4889775"/>
                <a:ext cx="573350" cy="171075"/>
              </a:xfrm>
              <a:custGeom>
                <a:avLst/>
                <a:gdLst>
                  <a:gd name="T0" fmla="*/ 178984375 w 22934"/>
                  <a:gd name="T1" fmla="*/ 106906250 h 6843"/>
                  <a:gd name="T2" fmla="*/ 358328125 w 22934"/>
                  <a:gd name="T3" fmla="*/ 53656250 h 6843"/>
                  <a:gd name="T4" fmla="*/ 178984375 w 22934"/>
                  <a:gd name="T5" fmla="*/ 0 h 6843"/>
                  <a:gd name="T6" fmla="*/ 15625 w 22934"/>
                  <a:gd name="T7" fmla="*/ 53656250 h 6843"/>
                  <a:gd name="T8" fmla="*/ 178984375 w 22934"/>
                  <a:gd name="T9" fmla="*/ 106906250 h 68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934" h="6843" extrusionOk="0">
                    <a:moveTo>
                      <a:pt x="11455" y="6842"/>
                    </a:moveTo>
                    <a:cubicBezTo>
                      <a:pt x="17770" y="6842"/>
                      <a:pt x="22933" y="5313"/>
                      <a:pt x="22933" y="3434"/>
                    </a:cubicBezTo>
                    <a:cubicBezTo>
                      <a:pt x="22933" y="1554"/>
                      <a:pt x="17770" y="0"/>
                      <a:pt x="11455" y="0"/>
                    </a:cubicBezTo>
                    <a:cubicBezTo>
                      <a:pt x="5164" y="0"/>
                      <a:pt x="1" y="1554"/>
                      <a:pt x="1" y="3434"/>
                    </a:cubicBezTo>
                    <a:cubicBezTo>
                      <a:pt x="1" y="5313"/>
                      <a:pt x="5164" y="6842"/>
                      <a:pt x="11455" y="6842"/>
                    </a:cubicBezTo>
                    <a:close/>
                  </a:path>
                </a:pathLst>
              </a:custGeom>
              <a:solidFill>
                <a:srgbClr val="C9CAD2">
                  <a:alpha val="40784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2" name="Google Shape;391;p15"/>
              <p:cNvSpPr>
                <a:spLocks/>
              </p:cNvSpPr>
              <p:nvPr/>
            </p:nvSpPr>
            <p:spPr bwMode="auto">
              <a:xfrm>
                <a:off x="2789625" y="4072100"/>
                <a:ext cx="436100" cy="614675"/>
              </a:xfrm>
              <a:custGeom>
                <a:avLst/>
                <a:gdLst>
                  <a:gd name="T0" fmla="*/ 74015625 w 17444"/>
                  <a:gd name="T1" fmla="*/ 360281250 h 24587"/>
                  <a:gd name="T2" fmla="*/ 163687500 w 17444"/>
                  <a:gd name="T3" fmla="*/ 10968750 h 24587"/>
                  <a:gd name="T4" fmla="*/ 201296875 w 17444"/>
                  <a:gd name="T5" fmla="*/ 21546875 h 24587"/>
                  <a:gd name="T6" fmla="*/ 121406250 w 17444"/>
                  <a:gd name="T7" fmla="*/ 369687500 h 24587"/>
                  <a:gd name="T8" fmla="*/ 74015625 w 17444"/>
                  <a:gd name="T9" fmla="*/ 360281250 h 245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44" h="24587" extrusionOk="0">
                    <a:moveTo>
                      <a:pt x="4737" y="23058"/>
                    </a:moveTo>
                    <a:cubicBezTo>
                      <a:pt x="0" y="15664"/>
                      <a:pt x="2882" y="4963"/>
                      <a:pt x="10476" y="702"/>
                    </a:cubicBezTo>
                    <a:cubicBezTo>
                      <a:pt x="11429" y="176"/>
                      <a:pt x="12081" y="0"/>
                      <a:pt x="12883" y="1379"/>
                    </a:cubicBezTo>
                    <a:cubicBezTo>
                      <a:pt x="17444" y="9299"/>
                      <a:pt x="15314" y="18547"/>
                      <a:pt x="7770" y="23660"/>
                    </a:cubicBezTo>
                    <a:cubicBezTo>
                      <a:pt x="6366" y="24587"/>
                      <a:pt x="5514" y="24261"/>
                      <a:pt x="4737" y="2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" name="Google Shape;392;p15"/>
              <p:cNvSpPr/>
              <p:nvPr/>
            </p:nvSpPr>
            <p:spPr>
              <a:xfrm>
                <a:off x="2840077" y="4072052"/>
                <a:ext cx="336285" cy="614085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24562" extrusionOk="0">
                    <a:moveTo>
                      <a:pt x="3083" y="23158"/>
                    </a:moveTo>
                    <a:cubicBezTo>
                      <a:pt x="0" y="16166"/>
                      <a:pt x="2832" y="5439"/>
                      <a:pt x="8772" y="777"/>
                    </a:cubicBezTo>
                    <a:cubicBezTo>
                      <a:pt x="9499" y="201"/>
                      <a:pt x="10000" y="0"/>
                      <a:pt x="10527" y="1303"/>
                    </a:cubicBezTo>
                    <a:cubicBezTo>
                      <a:pt x="13434" y="8797"/>
                      <a:pt x="11254" y="18045"/>
                      <a:pt x="5314" y="23559"/>
                    </a:cubicBezTo>
                    <a:cubicBezTo>
                      <a:pt x="4211" y="24562"/>
                      <a:pt x="3584" y="24286"/>
                      <a:pt x="3083" y="231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4" name="Google Shape;393;p15"/>
              <p:cNvSpPr>
                <a:spLocks/>
              </p:cNvSpPr>
              <p:nvPr/>
            </p:nvSpPr>
            <p:spPr bwMode="auto">
              <a:xfrm>
                <a:off x="2866050" y="4071475"/>
                <a:ext cx="285750" cy="614675"/>
              </a:xfrm>
              <a:custGeom>
                <a:avLst/>
                <a:gdLst>
                  <a:gd name="T0" fmla="*/ 35265625 w 11430"/>
                  <a:gd name="T1" fmla="*/ 363015625 h 24587"/>
                  <a:gd name="T2" fmla="*/ 123375000 w 11430"/>
                  <a:gd name="T3" fmla="*/ 12921875 h 24587"/>
                  <a:gd name="T4" fmla="*/ 145687500 w 11430"/>
                  <a:gd name="T5" fmla="*/ 19968750 h 24587"/>
                  <a:gd name="T6" fmla="*/ 63843750 w 11430"/>
                  <a:gd name="T7" fmla="*/ 367718750 h 24587"/>
                  <a:gd name="T8" fmla="*/ 35265625 w 11430"/>
                  <a:gd name="T9" fmla="*/ 363015625 h 245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430" h="24587" extrusionOk="0">
                    <a:moveTo>
                      <a:pt x="2257" y="23233"/>
                    </a:moveTo>
                    <a:cubicBezTo>
                      <a:pt x="1" y="16416"/>
                      <a:pt x="2783" y="5714"/>
                      <a:pt x="7896" y="827"/>
                    </a:cubicBezTo>
                    <a:cubicBezTo>
                      <a:pt x="8522" y="226"/>
                      <a:pt x="8948" y="0"/>
                      <a:pt x="9324" y="1278"/>
                    </a:cubicBezTo>
                    <a:cubicBezTo>
                      <a:pt x="11430" y="8597"/>
                      <a:pt x="9249" y="17820"/>
                      <a:pt x="4086" y="23534"/>
                    </a:cubicBezTo>
                    <a:cubicBezTo>
                      <a:pt x="3109" y="24587"/>
                      <a:pt x="2633" y="24336"/>
                      <a:pt x="2257" y="23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5" name="Google Shape;394;p15"/>
              <p:cNvSpPr/>
              <p:nvPr/>
            </p:nvSpPr>
            <p:spPr>
              <a:xfrm>
                <a:off x="2923853" y="4072052"/>
                <a:ext cx="171093" cy="612315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4537" extrusionOk="0">
                    <a:moveTo>
                      <a:pt x="377" y="23334"/>
                    </a:moveTo>
                    <a:cubicBezTo>
                      <a:pt x="1" y="16993"/>
                      <a:pt x="2707" y="6266"/>
                      <a:pt x="5941" y="927"/>
                    </a:cubicBezTo>
                    <a:cubicBezTo>
                      <a:pt x="6342" y="251"/>
                      <a:pt x="6592" y="0"/>
                      <a:pt x="6642" y="1178"/>
                    </a:cubicBezTo>
                    <a:cubicBezTo>
                      <a:pt x="6868" y="8045"/>
                      <a:pt x="4662" y="17268"/>
                      <a:pt x="1304" y="23409"/>
                    </a:cubicBezTo>
                    <a:cubicBezTo>
                      <a:pt x="677" y="24537"/>
                      <a:pt x="452" y="24361"/>
                      <a:pt x="377" y="233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6" name="Google Shape;395;p15"/>
              <p:cNvSpPr>
                <a:spLocks/>
              </p:cNvSpPr>
              <p:nvPr/>
            </p:nvSpPr>
            <p:spPr bwMode="auto">
              <a:xfrm>
                <a:off x="2936225" y="4070850"/>
                <a:ext cx="151675" cy="614050"/>
              </a:xfrm>
              <a:custGeom>
                <a:avLst/>
                <a:gdLst>
                  <a:gd name="T0" fmla="*/ 1187500 w 6067"/>
                  <a:gd name="T1" fmla="*/ 365765625 h 24562"/>
                  <a:gd name="T2" fmla="*/ 87343750 w 6067"/>
                  <a:gd name="T3" fmla="*/ 15281250 h 24562"/>
                  <a:gd name="T4" fmla="*/ 93218750 w 6067"/>
                  <a:gd name="T5" fmla="*/ 18406250 h 24562"/>
                  <a:gd name="T6" fmla="*/ 9406250 w 6067"/>
                  <a:gd name="T7" fmla="*/ 365375000 h 24562"/>
                  <a:gd name="T8" fmla="*/ 1187500 w 6067"/>
                  <a:gd name="T9" fmla="*/ 365765625 h 245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67" h="24562" extrusionOk="0">
                    <a:moveTo>
                      <a:pt x="76" y="23409"/>
                    </a:moveTo>
                    <a:cubicBezTo>
                      <a:pt x="477" y="17268"/>
                      <a:pt x="3134" y="6516"/>
                      <a:pt x="5590" y="978"/>
                    </a:cubicBezTo>
                    <a:cubicBezTo>
                      <a:pt x="5891" y="301"/>
                      <a:pt x="6066" y="0"/>
                      <a:pt x="5966" y="1178"/>
                    </a:cubicBezTo>
                    <a:cubicBezTo>
                      <a:pt x="5415" y="7845"/>
                      <a:pt x="3184" y="17068"/>
                      <a:pt x="602" y="23384"/>
                    </a:cubicBezTo>
                    <a:cubicBezTo>
                      <a:pt x="126" y="24562"/>
                      <a:pt x="1" y="24386"/>
                      <a:pt x="76" y="234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" name="Google Shape;396;p15"/>
              <p:cNvSpPr>
                <a:spLocks/>
              </p:cNvSpPr>
              <p:nvPr/>
            </p:nvSpPr>
            <p:spPr bwMode="auto">
              <a:xfrm>
                <a:off x="2733850" y="4600300"/>
                <a:ext cx="409175" cy="110925"/>
              </a:xfrm>
              <a:custGeom>
                <a:avLst/>
                <a:gdLst>
                  <a:gd name="T0" fmla="*/ 255734375 w 16367"/>
                  <a:gd name="T1" fmla="*/ 34859375 h 4437"/>
                  <a:gd name="T2" fmla="*/ 15625 w 16367"/>
                  <a:gd name="T3" fmla="*/ 34859375 h 4437"/>
                  <a:gd name="T4" fmla="*/ 255734375 w 16367"/>
                  <a:gd name="T5" fmla="*/ 34859375 h 443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367" h="4437" extrusionOk="0">
                    <a:moveTo>
                      <a:pt x="16367" y="2231"/>
                    </a:moveTo>
                    <a:cubicBezTo>
                      <a:pt x="10778" y="0"/>
                      <a:pt x="2733" y="1003"/>
                      <a:pt x="1" y="2231"/>
                    </a:cubicBezTo>
                    <a:cubicBezTo>
                      <a:pt x="2733" y="3434"/>
                      <a:pt x="10778" y="4436"/>
                      <a:pt x="16367" y="223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" name="Google Shape;397;p15"/>
              <p:cNvSpPr/>
              <p:nvPr/>
            </p:nvSpPr>
            <p:spPr>
              <a:xfrm>
                <a:off x="2632406" y="4072937"/>
                <a:ext cx="457819" cy="660982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6442" extrusionOk="0">
                    <a:moveTo>
                      <a:pt x="10301" y="25640"/>
                    </a:moveTo>
                    <a:cubicBezTo>
                      <a:pt x="2231" y="20752"/>
                      <a:pt x="0" y="9123"/>
                      <a:pt x="5289" y="1429"/>
                    </a:cubicBezTo>
                    <a:cubicBezTo>
                      <a:pt x="5940" y="476"/>
                      <a:pt x="6492" y="0"/>
                      <a:pt x="7920" y="953"/>
                    </a:cubicBezTo>
                    <a:cubicBezTo>
                      <a:pt x="16016" y="6416"/>
                      <a:pt x="18321" y="16316"/>
                      <a:pt x="13484" y="24787"/>
                    </a:cubicBezTo>
                    <a:cubicBezTo>
                      <a:pt x="12582" y="26366"/>
                      <a:pt x="11605" y="26442"/>
                      <a:pt x="10301" y="256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9" name="Google Shape;398;p15"/>
              <p:cNvSpPr>
                <a:spLocks/>
              </p:cNvSpPr>
              <p:nvPr/>
            </p:nvSpPr>
            <p:spPr bwMode="auto">
              <a:xfrm>
                <a:off x="2684975" y="4072725"/>
                <a:ext cx="351525" cy="660425"/>
              </a:xfrm>
              <a:custGeom>
                <a:avLst/>
                <a:gdLst>
                  <a:gd name="T0" fmla="*/ 134328125 w 14061"/>
                  <a:gd name="T1" fmla="*/ 399437500 h 26417"/>
                  <a:gd name="T2" fmla="*/ 54843750 w 14061"/>
                  <a:gd name="T3" fmla="*/ 21156250 h 26417"/>
                  <a:gd name="T4" fmla="*/ 84984375 w 14061"/>
                  <a:gd name="T5" fmla="*/ 16062500 h 26417"/>
                  <a:gd name="T6" fmla="*/ 170750000 w 14061"/>
                  <a:gd name="T7" fmla="*/ 388875000 h 26417"/>
                  <a:gd name="T8" fmla="*/ 134328125 w 14061"/>
                  <a:gd name="T9" fmla="*/ 399437500 h 264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061" h="26417" extrusionOk="0">
                    <a:moveTo>
                      <a:pt x="8597" y="25564"/>
                    </a:moveTo>
                    <a:cubicBezTo>
                      <a:pt x="2332" y="20276"/>
                      <a:pt x="1" y="8647"/>
                      <a:pt x="3510" y="1354"/>
                    </a:cubicBezTo>
                    <a:cubicBezTo>
                      <a:pt x="3961" y="451"/>
                      <a:pt x="4337" y="0"/>
                      <a:pt x="5439" y="1028"/>
                    </a:cubicBezTo>
                    <a:cubicBezTo>
                      <a:pt x="11780" y="6893"/>
                      <a:pt x="14061" y="16792"/>
                      <a:pt x="10928" y="24888"/>
                    </a:cubicBezTo>
                    <a:cubicBezTo>
                      <a:pt x="10352" y="26391"/>
                      <a:pt x="9625" y="26416"/>
                      <a:pt x="8597" y="25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" name="Google Shape;399;p15"/>
              <p:cNvSpPr/>
              <p:nvPr/>
            </p:nvSpPr>
            <p:spPr>
              <a:xfrm>
                <a:off x="2711462" y="4073822"/>
                <a:ext cx="298527" cy="659212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26392" extrusionOk="0">
                    <a:moveTo>
                      <a:pt x="7745" y="25489"/>
                    </a:moveTo>
                    <a:cubicBezTo>
                      <a:pt x="2381" y="20026"/>
                      <a:pt x="0" y="8396"/>
                      <a:pt x="2632" y="1279"/>
                    </a:cubicBezTo>
                    <a:cubicBezTo>
                      <a:pt x="2958" y="401"/>
                      <a:pt x="3259" y="0"/>
                      <a:pt x="4211" y="1053"/>
                    </a:cubicBezTo>
                    <a:cubicBezTo>
                      <a:pt x="9675" y="7093"/>
                      <a:pt x="11930" y="16993"/>
                      <a:pt x="9650" y="24913"/>
                    </a:cubicBezTo>
                    <a:cubicBezTo>
                      <a:pt x="9224" y="26391"/>
                      <a:pt x="8622" y="26366"/>
                      <a:pt x="7745" y="254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1" name="Google Shape;400;p15"/>
              <p:cNvSpPr>
                <a:spLocks/>
              </p:cNvSpPr>
              <p:nvPr/>
            </p:nvSpPr>
            <p:spPr bwMode="auto">
              <a:xfrm>
                <a:off x="2771450" y="4073350"/>
                <a:ext cx="176725" cy="660425"/>
              </a:xfrm>
              <a:custGeom>
                <a:avLst/>
                <a:gdLst>
                  <a:gd name="T0" fmla="*/ 90859375 w 7069"/>
                  <a:gd name="T1" fmla="*/ 396703125 h 26417"/>
                  <a:gd name="T2" fmla="*/ 9406250 w 7069"/>
                  <a:gd name="T3" fmla="*/ 18796875 h 26417"/>
                  <a:gd name="T4" fmla="*/ 21937500 w 7069"/>
                  <a:gd name="T5" fmla="*/ 17625000 h 26417"/>
                  <a:gd name="T6" fmla="*/ 104953125 w 7069"/>
                  <a:gd name="T7" fmla="*/ 391218750 h 26417"/>
                  <a:gd name="T8" fmla="*/ 90859375 w 7069"/>
                  <a:gd name="T9" fmla="*/ 396703125 h 264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69" h="26417" extrusionOk="0">
                    <a:moveTo>
                      <a:pt x="5815" y="25389"/>
                    </a:moveTo>
                    <a:cubicBezTo>
                      <a:pt x="2457" y="19474"/>
                      <a:pt x="0" y="7870"/>
                      <a:pt x="602" y="1203"/>
                    </a:cubicBezTo>
                    <a:cubicBezTo>
                      <a:pt x="677" y="376"/>
                      <a:pt x="802" y="0"/>
                      <a:pt x="1404" y="1128"/>
                    </a:cubicBezTo>
                    <a:cubicBezTo>
                      <a:pt x="4838" y="7619"/>
                      <a:pt x="7068" y="17544"/>
                      <a:pt x="6717" y="25038"/>
                    </a:cubicBezTo>
                    <a:cubicBezTo>
                      <a:pt x="6667" y="26417"/>
                      <a:pt x="6366" y="26341"/>
                      <a:pt x="5815" y="253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2" name="Google Shape;401;p15"/>
              <p:cNvSpPr/>
              <p:nvPr/>
            </p:nvSpPr>
            <p:spPr>
              <a:xfrm>
                <a:off x="2789339" y="4073822"/>
                <a:ext cx="146313" cy="660097"/>
              </a:xfrm>
              <a:custGeom>
                <a:avLst/>
                <a:gdLst/>
                <a:ahLst/>
                <a:cxnLst/>
                <a:rect l="l" t="t" r="r" b="b"/>
                <a:pathLst>
                  <a:path w="5865" h="26442" extrusionOk="0">
                    <a:moveTo>
                      <a:pt x="5288" y="25339"/>
                    </a:moveTo>
                    <a:cubicBezTo>
                      <a:pt x="2782" y="19249"/>
                      <a:pt x="301" y="7645"/>
                      <a:pt x="25" y="1178"/>
                    </a:cubicBezTo>
                    <a:cubicBezTo>
                      <a:pt x="0" y="376"/>
                      <a:pt x="50" y="0"/>
                      <a:pt x="502" y="1178"/>
                    </a:cubicBezTo>
                    <a:cubicBezTo>
                      <a:pt x="3108" y="7845"/>
                      <a:pt x="5314" y="17770"/>
                      <a:pt x="5790" y="25088"/>
                    </a:cubicBezTo>
                    <a:cubicBezTo>
                      <a:pt x="5865" y="26442"/>
                      <a:pt x="5690" y="26341"/>
                      <a:pt x="5288" y="253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3" name="Google Shape;402;p15"/>
              <p:cNvSpPr/>
              <p:nvPr/>
            </p:nvSpPr>
            <p:spPr>
              <a:xfrm>
                <a:off x="2907333" y="4266719"/>
                <a:ext cx="422421" cy="446848"/>
              </a:xfrm>
              <a:custGeom>
                <a:avLst/>
                <a:gdLst/>
                <a:ahLst/>
                <a:cxnLst/>
                <a:rect l="l" t="t" r="r" b="b"/>
                <a:pathLst>
                  <a:path w="16919" h="17896" extrusionOk="0">
                    <a:moveTo>
                      <a:pt x="778" y="15941"/>
                    </a:moveTo>
                    <a:cubicBezTo>
                      <a:pt x="1" y="7921"/>
                      <a:pt x="6818" y="377"/>
                      <a:pt x="14813" y="51"/>
                    </a:cubicBezTo>
                    <a:cubicBezTo>
                      <a:pt x="15816" y="1"/>
                      <a:pt x="16417" y="151"/>
                      <a:pt x="16492" y="1605"/>
                    </a:cubicBezTo>
                    <a:cubicBezTo>
                      <a:pt x="16918" y="9976"/>
                      <a:pt x="11329" y="16667"/>
                      <a:pt x="3009" y="17695"/>
                    </a:cubicBezTo>
                    <a:cubicBezTo>
                      <a:pt x="1480" y="17896"/>
                      <a:pt x="928" y="17244"/>
                      <a:pt x="778" y="159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4" name="Google Shape;403;p15"/>
              <p:cNvSpPr>
                <a:spLocks/>
              </p:cNvSpPr>
              <p:nvPr/>
            </p:nvSpPr>
            <p:spPr bwMode="auto">
              <a:xfrm>
                <a:off x="2931850" y="4268200"/>
                <a:ext cx="384750" cy="443650"/>
              </a:xfrm>
              <a:custGeom>
                <a:avLst/>
                <a:gdLst>
                  <a:gd name="T0" fmla="*/ 796875 w 15390"/>
                  <a:gd name="T1" fmla="*/ 251812500 h 17746"/>
                  <a:gd name="T2" fmla="*/ 219312500 w 15390"/>
                  <a:gd name="T3" fmla="*/ 2750000 h 17746"/>
                  <a:gd name="T4" fmla="*/ 238500000 w 15390"/>
                  <a:gd name="T5" fmla="*/ 20765625 h 17746"/>
                  <a:gd name="T6" fmla="*/ 26640625 w 15390"/>
                  <a:gd name="T7" fmla="*/ 271390625 h 17746"/>
                  <a:gd name="T8" fmla="*/ 796875 w 15390"/>
                  <a:gd name="T9" fmla="*/ 251812500 h 177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90" h="17746" extrusionOk="0">
                    <a:moveTo>
                      <a:pt x="51" y="16116"/>
                    </a:moveTo>
                    <a:cubicBezTo>
                      <a:pt x="452" y="9099"/>
                      <a:pt x="7244" y="1530"/>
                      <a:pt x="14036" y="176"/>
                    </a:cubicBezTo>
                    <a:cubicBezTo>
                      <a:pt x="14888" y="1"/>
                      <a:pt x="15389" y="51"/>
                      <a:pt x="15264" y="1329"/>
                    </a:cubicBezTo>
                    <a:cubicBezTo>
                      <a:pt x="14512" y="8698"/>
                      <a:pt x="8873" y="15339"/>
                      <a:pt x="1705" y="17369"/>
                    </a:cubicBezTo>
                    <a:cubicBezTo>
                      <a:pt x="376" y="17745"/>
                      <a:pt x="1" y="17244"/>
                      <a:pt x="51" y="16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5" name="Google Shape;404;p15"/>
              <p:cNvSpPr/>
              <p:nvPr/>
            </p:nvSpPr>
            <p:spPr>
              <a:xfrm>
                <a:off x="2932113" y="4269373"/>
                <a:ext cx="383482" cy="440655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7671" extrusionOk="0">
                    <a:moveTo>
                      <a:pt x="176" y="16217"/>
                    </a:moveTo>
                    <a:cubicBezTo>
                      <a:pt x="1153" y="9700"/>
                      <a:pt x="7920" y="2106"/>
                      <a:pt x="14136" y="227"/>
                    </a:cubicBezTo>
                    <a:cubicBezTo>
                      <a:pt x="14913" y="1"/>
                      <a:pt x="15339" y="1"/>
                      <a:pt x="15113" y="1204"/>
                    </a:cubicBezTo>
                    <a:cubicBezTo>
                      <a:pt x="13760" y="8046"/>
                      <a:pt x="8146" y="14688"/>
                      <a:pt x="1529" y="17194"/>
                    </a:cubicBezTo>
                    <a:cubicBezTo>
                      <a:pt x="301" y="17670"/>
                      <a:pt x="1" y="17244"/>
                      <a:pt x="176" y="162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6" name="Google Shape;405;p15"/>
              <p:cNvSpPr>
                <a:spLocks/>
              </p:cNvSpPr>
              <p:nvPr/>
            </p:nvSpPr>
            <p:spPr bwMode="auto">
              <a:xfrm>
                <a:off x="2934975" y="4268200"/>
                <a:ext cx="379725" cy="440525"/>
              </a:xfrm>
              <a:custGeom>
                <a:avLst/>
                <a:gdLst>
                  <a:gd name="T0" fmla="*/ 5890625 w 15189"/>
                  <a:gd name="T1" fmla="*/ 257687500 h 17621"/>
                  <a:gd name="T2" fmla="*/ 223234375 w 15189"/>
                  <a:gd name="T3" fmla="*/ 7453125 h 17621"/>
                  <a:gd name="T4" fmla="*/ 230281250 w 15189"/>
                  <a:gd name="T5" fmla="*/ 15671875 h 17621"/>
                  <a:gd name="T6" fmla="*/ 17250000 w 15189"/>
                  <a:gd name="T7" fmla="*/ 264734375 h 17621"/>
                  <a:gd name="T8" fmla="*/ 5890625 w 15189"/>
                  <a:gd name="T9" fmla="*/ 257687500 h 176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189" h="17621" extrusionOk="0">
                    <a:moveTo>
                      <a:pt x="377" y="16492"/>
                    </a:moveTo>
                    <a:cubicBezTo>
                      <a:pt x="2708" y="11154"/>
                      <a:pt x="9399" y="3510"/>
                      <a:pt x="14287" y="477"/>
                    </a:cubicBezTo>
                    <a:cubicBezTo>
                      <a:pt x="14888" y="101"/>
                      <a:pt x="15189" y="1"/>
                      <a:pt x="14738" y="1003"/>
                    </a:cubicBezTo>
                    <a:cubicBezTo>
                      <a:pt x="12056" y="6693"/>
                      <a:pt x="6392" y="13309"/>
                      <a:pt x="1104" y="16943"/>
                    </a:cubicBezTo>
                    <a:cubicBezTo>
                      <a:pt x="101" y="17620"/>
                      <a:pt x="1" y="17369"/>
                      <a:pt x="377" y="164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7" name="Google Shape;406;p15"/>
              <p:cNvSpPr/>
              <p:nvPr/>
            </p:nvSpPr>
            <p:spPr>
              <a:xfrm>
                <a:off x="2935652" y="4267604"/>
                <a:ext cx="378763" cy="439770"/>
              </a:xfrm>
              <a:custGeom>
                <a:avLst/>
                <a:gdLst/>
                <a:ahLst/>
                <a:cxnLst/>
                <a:rect l="l" t="t" r="r" b="b"/>
                <a:pathLst>
                  <a:path w="15139" h="17595" extrusionOk="0">
                    <a:moveTo>
                      <a:pt x="452" y="16643"/>
                    </a:moveTo>
                    <a:cubicBezTo>
                      <a:pt x="3359" y="11780"/>
                      <a:pt x="10026" y="4111"/>
                      <a:pt x="14337" y="602"/>
                    </a:cubicBezTo>
                    <a:cubicBezTo>
                      <a:pt x="14863" y="176"/>
                      <a:pt x="15139" y="1"/>
                      <a:pt x="14562" y="928"/>
                    </a:cubicBezTo>
                    <a:cubicBezTo>
                      <a:pt x="11354" y="6141"/>
                      <a:pt x="5665" y="12758"/>
                      <a:pt x="903" y="16843"/>
                    </a:cubicBezTo>
                    <a:cubicBezTo>
                      <a:pt x="26" y="17595"/>
                      <a:pt x="1" y="17419"/>
                      <a:pt x="452" y="166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8" name="Google Shape;407;p15"/>
              <p:cNvSpPr>
                <a:spLocks/>
              </p:cNvSpPr>
              <p:nvPr/>
            </p:nvSpPr>
            <p:spPr bwMode="auto">
              <a:xfrm>
                <a:off x="2655525" y="4656050"/>
                <a:ext cx="574600" cy="360925"/>
              </a:xfrm>
              <a:custGeom>
                <a:avLst/>
                <a:gdLst>
                  <a:gd name="T0" fmla="*/ 54453125 w 22984"/>
                  <a:gd name="T1" fmla="*/ 15625 h 14437"/>
                  <a:gd name="T2" fmla="*/ 304687500 w 22984"/>
                  <a:gd name="T3" fmla="*/ 15625 h 14437"/>
                  <a:gd name="T4" fmla="*/ 304687500 w 22984"/>
                  <a:gd name="T5" fmla="*/ 196593750 h 14437"/>
                  <a:gd name="T6" fmla="*/ 54453125 w 22984"/>
                  <a:gd name="T7" fmla="*/ 196593750 h 14437"/>
                  <a:gd name="T8" fmla="*/ 54453125 w 22984"/>
                  <a:gd name="T9" fmla="*/ 15625 h 144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984" h="14437" extrusionOk="0">
                    <a:moveTo>
                      <a:pt x="3485" y="1"/>
                    </a:moveTo>
                    <a:cubicBezTo>
                      <a:pt x="8622" y="1655"/>
                      <a:pt x="14362" y="1655"/>
                      <a:pt x="19500" y="1"/>
                    </a:cubicBezTo>
                    <a:cubicBezTo>
                      <a:pt x="22908" y="2808"/>
                      <a:pt x="22983" y="10778"/>
                      <a:pt x="19500" y="12582"/>
                    </a:cubicBezTo>
                    <a:cubicBezTo>
                      <a:pt x="14061" y="14437"/>
                      <a:pt x="8923" y="14437"/>
                      <a:pt x="3485" y="12582"/>
                    </a:cubicBezTo>
                    <a:cubicBezTo>
                      <a:pt x="1" y="10778"/>
                      <a:pt x="76" y="2808"/>
                      <a:pt x="3485" y="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9" name="Google Shape;408;p15"/>
              <p:cNvSpPr>
                <a:spLocks/>
              </p:cNvSpPr>
              <p:nvPr/>
            </p:nvSpPr>
            <p:spPr bwMode="auto">
              <a:xfrm>
                <a:off x="2765175" y="4674850"/>
                <a:ext cx="38250" cy="38250"/>
              </a:xfrm>
              <a:custGeom>
                <a:avLst/>
                <a:gdLst>
                  <a:gd name="T0" fmla="*/ 12156250 w 1530"/>
                  <a:gd name="T1" fmla="*/ 15625 h 1530"/>
                  <a:gd name="T2" fmla="*/ 15625 w 1530"/>
                  <a:gd name="T3" fmla="*/ 12156250 h 1530"/>
                  <a:gd name="T4" fmla="*/ 12156250 w 1530"/>
                  <a:gd name="T5" fmla="*/ 23890625 h 1530"/>
                  <a:gd name="T6" fmla="*/ 23906250 w 1530"/>
                  <a:gd name="T7" fmla="*/ 12156250 h 1530"/>
                  <a:gd name="T8" fmla="*/ 12156250 w 1530"/>
                  <a:gd name="T9" fmla="*/ 15625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29"/>
                      <a:pt x="778" y="1529"/>
                    </a:cubicBezTo>
                    <a:cubicBezTo>
                      <a:pt x="1179" y="1529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0" name="Google Shape;409;p15"/>
              <p:cNvSpPr>
                <a:spLocks/>
              </p:cNvSpPr>
              <p:nvPr/>
            </p:nvSpPr>
            <p:spPr bwMode="auto">
              <a:xfrm>
                <a:off x="2844750" y="4680500"/>
                <a:ext cx="37625" cy="38250"/>
              </a:xfrm>
              <a:custGeom>
                <a:avLst/>
                <a:gdLst>
                  <a:gd name="T0" fmla="*/ 11765625 w 1505"/>
                  <a:gd name="T1" fmla="*/ 0 h 1530"/>
                  <a:gd name="T2" fmla="*/ 15625 w 1505"/>
                  <a:gd name="T3" fmla="*/ 12140625 h 1530"/>
                  <a:gd name="T4" fmla="*/ 11765625 w 1505"/>
                  <a:gd name="T5" fmla="*/ 23890625 h 1530"/>
                  <a:gd name="T6" fmla="*/ 23515625 w 1505"/>
                  <a:gd name="T7" fmla="*/ 12140625 h 1530"/>
                  <a:gd name="T8" fmla="*/ 11765625 w 1505"/>
                  <a:gd name="T9" fmla="*/ 0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77"/>
                    </a:cubicBezTo>
                    <a:cubicBezTo>
                      <a:pt x="1" y="1178"/>
                      <a:pt x="327" y="1529"/>
                      <a:pt x="753" y="1529"/>
                    </a:cubicBezTo>
                    <a:cubicBezTo>
                      <a:pt x="1179" y="1529"/>
                      <a:pt x="1505" y="1178"/>
                      <a:pt x="1505" y="777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" name="Google Shape;410;p15"/>
              <p:cNvSpPr>
                <a:spLocks/>
              </p:cNvSpPr>
              <p:nvPr/>
            </p:nvSpPr>
            <p:spPr bwMode="auto">
              <a:xfrm>
                <a:off x="3082225" y="4674850"/>
                <a:ext cx="38250" cy="38250"/>
              </a:xfrm>
              <a:custGeom>
                <a:avLst/>
                <a:gdLst>
                  <a:gd name="T0" fmla="*/ 11750000 w 1530"/>
                  <a:gd name="T1" fmla="*/ 15625 h 1530"/>
                  <a:gd name="T2" fmla="*/ 15625 w 1530"/>
                  <a:gd name="T3" fmla="*/ 12156250 h 1530"/>
                  <a:gd name="T4" fmla="*/ 11750000 w 1530"/>
                  <a:gd name="T5" fmla="*/ 23890625 h 1530"/>
                  <a:gd name="T6" fmla="*/ 23890625 w 1530"/>
                  <a:gd name="T7" fmla="*/ 12156250 h 1530"/>
                  <a:gd name="T8" fmla="*/ 11750000 w 1530"/>
                  <a:gd name="T9" fmla="*/ 15625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0" h="1530" extrusionOk="0">
                    <a:moveTo>
                      <a:pt x="752" y="1"/>
                    </a:moveTo>
                    <a:cubicBezTo>
                      <a:pt x="351" y="1"/>
                      <a:pt x="1" y="352"/>
                      <a:pt x="1" y="778"/>
                    </a:cubicBezTo>
                    <a:cubicBezTo>
                      <a:pt x="1" y="1179"/>
                      <a:pt x="351" y="1529"/>
                      <a:pt x="752" y="1529"/>
                    </a:cubicBezTo>
                    <a:cubicBezTo>
                      <a:pt x="1179" y="1529"/>
                      <a:pt x="1529" y="1179"/>
                      <a:pt x="1529" y="778"/>
                    </a:cubicBezTo>
                    <a:cubicBezTo>
                      <a:pt x="1529" y="352"/>
                      <a:pt x="1179" y="1"/>
                      <a:pt x="752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" name="Google Shape;411;p15"/>
              <p:cNvSpPr>
                <a:spLocks/>
              </p:cNvSpPr>
              <p:nvPr/>
            </p:nvSpPr>
            <p:spPr bwMode="auto">
              <a:xfrm>
                <a:off x="3003275" y="4680500"/>
                <a:ext cx="37625" cy="38250"/>
              </a:xfrm>
              <a:custGeom>
                <a:avLst/>
                <a:gdLst>
                  <a:gd name="T0" fmla="*/ 11765625 w 1505"/>
                  <a:gd name="T1" fmla="*/ 0 h 1530"/>
                  <a:gd name="T2" fmla="*/ 15625 w 1505"/>
                  <a:gd name="T3" fmla="*/ 12140625 h 1530"/>
                  <a:gd name="T4" fmla="*/ 11765625 w 1505"/>
                  <a:gd name="T5" fmla="*/ 23890625 h 1530"/>
                  <a:gd name="T6" fmla="*/ 23500000 w 1505"/>
                  <a:gd name="T7" fmla="*/ 12140625 h 1530"/>
                  <a:gd name="T8" fmla="*/ 11765625 w 1505"/>
                  <a:gd name="T9" fmla="*/ 0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6" y="0"/>
                      <a:pt x="1" y="351"/>
                      <a:pt x="1" y="777"/>
                    </a:cubicBezTo>
                    <a:cubicBezTo>
                      <a:pt x="1" y="1178"/>
                      <a:pt x="326" y="1529"/>
                      <a:pt x="753" y="1529"/>
                    </a:cubicBezTo>
                    <a:cubicBezTo>
                      <a:pt x="1179" y="1529"/>
                      <a:pt x="1504" y="1178"/>
                      <a:pt x="1504" y="777"/>
                    </a:cubicBezTo>
                    <a:cubicBezTo>
                      <a:pt x="1504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3" name="Google Shape;412;p15"/>
              <p:cNvSpPr/>
              <p:nvPr/>
            </p:nvSpPr>
            <p:spPr>
              <a:xfrm>
                <a:off x="3123264" y="4731264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4" name="Google Shape;413;p15"/>
              <p:cNvSpPr/>
              <p:nvPr/>
            </p:nvSpPr>
            <p:spPr>
              <a:xfrm>
                <a:off x="3044207" y="4742768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5" name="Google Shape;414;p15"/>
              <p:cNvSpPr/>
              <p:nvPr/>
            </p:nvSpPr>
            <p:spPr>
              <a:xfrm>
                <a:off x="2965151" y="4745422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05" y="1179"/>
                      <a:pt x="1505" y="778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6" name="Google Shape;415;p15"/>
              <p:cNvSpPr/>
              <p:nvPr/>
            </p:nvSpPr>
            <p:spPr>
              <a:xfrm>
                <a:off x="2729162" y="4731264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51" y="0"/>
                      <a:pt x="0" y="351"/>
                      <a:pt x="0" y="752"/>
                    </a:cubicBezTo>
                    <a:cubicBezTo>
                      <a:pt x="0" y="1178"/>
                      <a:pt x="351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7" name="Google Shape;416;p15"/>
              <p:cNvSpPr/>
              <p:nvPr/>
            </p:nvSpPr>
            <p:spPr>
              <a:xfrm>
                <a:off x="2808218" y="4742768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51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8" name="Google Shape;417;p15"/>
              <p:cNvSpPr/>
              <p:nvPr/>
            </p:nvSpPr>
            <p:spPr>
              <a:xfrm>
                <a:off x="2887275" y="4745422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78" y="1530"/>
                    </a:cubicBezTo>
                    <a:cubicBezTo>
                      <a:pt x="1179" y="1530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9" name="Google Shape;418;p15"/>
              <p:cNvSpPr/>
              <p:nvPr/>
            </p:nvSpPr>
            <p:spPr>
              <a:xfrm>
                <a:off x="2686684" y="4797628"/>
                <a:ext cx="3657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27" y="1"/>
                      <a:pt x="1" y="352"/>
                      <a:pt x="1" y="753"/>
                    </a:cubicBezTo>
                    <a:cubicBezTo>
                      <a:pt x="1" y="1179"/>
                      <a:pt x="327" y="1530"/>
                      <a:pt x="753" y="1530"/>
                    </a:cubicBezTo>
                    <a:cubicBezTo>
                      <a:pt x="1179" y="1530"/>
                      <a:pt x="1505" y="1179"/>
                      <a:pt x="1505" y="753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0" name="Google Shape;419;p15"/>
              <p:cNvSpPr/>
              <p:nvPr/>
            </p:nvSpPr>
            <p:spPr>
              <a:xfrm>
                <a:off x="2765740" y="4809131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1" name="Google Shape;420;p15"/>
              <p:cNvSpPr/>
              <p:nvPr/>
            </p:nvSpPr>
            <p:spPr>
              <a:xfrm>
                <a:off x="2844797" y="4814440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7" y="1"/>
                      <a:pt x="1" y="326"/>
                      <a:pt x="1" y="753"/>
                    </a:cubicBezTo>
                    <a:cubicBezTo>
                      <a:pt x="1" y="1179"/>
                      <a:pt x="327" y="1504"/>
                      <a:pt x="753" y="1504"/>
                    </a:cubicBezTo>
                    <a:cubicBezTo>
                      <a:pt x="1179" y="1504"/>
                      <a:pt x="1505" y="1179"/>
                      <a:pt x="1505" y="753"/>
                    </a:cubicBezTo>
                    <a:cubicBezTo>
                      <a:pt x="1505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2" name="Google Shape;421;p15"/>
              <p:cNvSpPr/>
              <p:nvPr/>
            </p:nvSpPr>
            <p:spPr>
              <a:xfrm>
                <a:off x="2923853" y="4817095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53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30" y="1179"/>
                      <a:pt x="1530" y="753"/>
                    </a:cubicBezTo>
                    <a:cubicBezTo>
                      <a:pt x="1530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3" name="Google Shape;422;p15"/>
              <p:cNvSpPr/>
              <p:nvPr/>
            </p:nvSpPr>
            <p:spPr>
              <a:xfrm>
                <a:off x="3162202" y="4797628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2" y="1"/>
                    </a:moveTo>
                    <a:cubicBezTo>
                      <a:pt x="326" y="1"/>
                      <a:pt x="1" y="352"/>
                      <a:pt x="1" y="753"/>
                    </a:cubicBezTo>
                    <a:cubicBezTo>
                      <a:pt x="1" y="1179"/>
                      <a:pt x="326" y="1530"/>
                      <a:pt x="752" y="1530"/>
                    </a:cubicBezTo>
                    <a:cubicBezTo>
                      <a:pt x="1153" y="1530"/>
                      <a:pt x="1504" y="1179"/>
                      <a:pt x="1504" y="753"/>
                    </a:cubicBezTo>
                    <a:cubicBezTo>
                      <a:pt x="1504" y="352"/>
                      <a:pt x="1153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4" name="Google Shape;423;p15"/>
              <p:cNvSpPr/>
              <p:nvPr/>
            </p:nvSpPr>
            <p:spPr>
              <a:xfrm>
                <a:off x="3081966" y="4809131"/>
                <a:ext cx="38939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5" name="Google Shape;424;p15"/>
              <p:cNvSpPr/>
              <p:nvPr/>
            </p:nvSpPr>
            <p:spPr>
              <a:xfrm>
                <a:off x="3002909" y="4814440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6" y="1"/>
                      <a:pt x="1" y="326"/>
                      <a:pt x="1" y="753"/>
                    </a:cubicBezTo>
                    <a:cubicBezTo>
                      <a:pt x="1" y="1179"/>
                      <a:pt x="326" y="1504"/>
                      <a:pt x="753" y="1504"/>
                    </a:cubicBezTo>
                    <a:cubicBezTo>
                      <a:pt x="1179" y="1504"/>
                      <a:pt x="1504" y="1179"/>
                      <a:pt x="1504" y="753"/>
                    </a:cubicBezTo>
                    <a:cubicBezTo>
                      <a:pt x="1504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6" name="Google Shape;425;p15"/>
              <p:cNvSpPr/>
              <p:nvPr/>
            </p:nvSpPr>
            <p:spPr>
              <a:xfrm>
                <a:off x="3123264" y="4865761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1"/>
                    </a:moveTo>
                    <a:cubicBezTo>
                      <a:pt x="352" y="1"/>
                      <a:pt x="1" y="327"/>
                      <a:pt x="1" y="753"/>
                    </a:cubicBezTo>
                    <a:cubicBezTo>
                      <a:pt x="1" y="1154"/>
                      <a:pt x="352" y="1505"/>
                      <a:pt x="778" y="1505"/>
                    </a:cubicBezTo>
                    <a:cubicBezTo>
                      <a:pt x="1179" y="1505"/>
                      <a:pt x="1529" y="1154"/>
                      <a:pt x="1529" y="753"/>
                    </a:cubicBezTo>
                    <a:cubicBezTo>
                      <a:pt x="1529" y="327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7" name="Google Shape;426;p15"/>
              <p:cNvSpPr/>
              <p:nvPr/>
            </p:nvSpPr>
            <p:spPr>
              <a:xfrm>
                <a:off x="3044207" y="4882574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8" name="Google Shape;427;p15"/>
              <p:cNvSpPr/>
              <p:nvPr/>
            </p:nvSpPr>
            <p:spPr>
              <a:xfrm>
                <a:off x="2965151" y="4890537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9" name="Google Shape;428;p15"/>
              <p:cNvSpPr/>
              <p:nvPr/>
            </p:nvSpPr>
            <p:spPr>
              <a:xfrm>
                <a:off x="2729162" y="4865761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1"/>
                    </a:moveTo>
                    <a:cubicBezTo>
                      <a:pt x="351" y="1"/>
                      <a:pt x="0" y="327"/>
                      <a:pt x="0" y="753"/>
                    </a:cubicBezTo>
                    <a:cubicBezTo>
                      <a:pt x="0" y="1154"/>
                      <a:pt x="351" y="1505"/>
                      <a:pt x="752" y="1505"/>
                    </a:cubicBezTo>
                    <a:cubicBezTo>
                      <a:pt x="1178" y="1505"/>
                      <a:pt x="1504" y="1154"/>
                      <a:pt x="1504" y="753"/>
                    </a:cubicBezTo>
                    <a:cubicBezTo>
                      <a:pt x="1504" y="327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0" name="Google Shape;429;p15"/>
              <p:cNvSpPr/>
              <p:nvPr/>
            </p:nvSpPr>
            <p:spPr>
              <a:xfrm>
                <a:off x="2808218" y="4882574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26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26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1" name="Google Shape;430;p15"/>
              <p:cNvSpPr/>
              <p:nvPr/>
            </p:nvSpPr>
            <p:spPr>
              <a:xfrm>
                <a:off x="2887275" y="4890537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2" name="Google Shape;431;p15"/>
              <p:cNvSpPr/>
              <p:nvPr/>
            </p:nvSpPr>
            <p:spPr>
              <a:xfrm>
                <a:off x="2765740" y="4939204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3" name="Google Shape;432;p15"/>
              <p:cNvSpPr/>
              <p:nvPr/>
            </p:nvSpPr>
            <p:spPr>
              <a:xfrm>
                <a:off x="2844797" y="4951592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4" name="Google Shape;433;p15"/>
              <p:cNvSpPr/>
              <p:nvPr/>
            </p:nvSpPr>
            <p:spPr>
              <a:xfrm>
                <a:off x="2923853" y="4958671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5" name="Google Shape;434;p15"/>
              <p:cNvSpPr/>
              <p:nvPr/>
            </p:nvSpPr>
            <p:spPr>
              <a:xfrm>
                <a:off x="3081966" y="4939204"/>
                <a:ext cx="38939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6" name="Google Shape;435;p15"/>
              <p:cNvSpPr/>
              <p:nvPr/>
            </p:nvSpPr>
            <p:spPr>
              <a:xfrm>
                <a:off x="3002909" y="4951592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6" y="0"/>
                      <a:pt x="1" y="326"/>
                      <a:pt x="1" y="752"/>
                    </a:cubicBezTo>
                    <a:cubicBezTo>
                      <a:pt x="1" y="1178"/>
                      <a:pt x="326" y="1504"/>
                      <a:pt x="753" y="1504"/>
                    </a:cubicBezTo>
                    <a:cubicBezTo>
                      <a:pt x="1179" y="1504"/>
                      <a:pt x="1504" y="1178"/>
                      <a:pt x="1504" y="752"/>
                    </a:cubicBezTo>
                    <a:cubicBezTo>
                      <a:pt x="1504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7" name="Google Shape;436;p15"/>
              <p:cNvSpPr>
                <a:spLocks/>
              </p:cNvSpPr>
              <p:nvPr/>
            </p:nvSpPr>
            <p:spPr bwMode="auto">
              <a:xfrm>
                <a:off x="2623575" y="4378125"/>
                <a:ext cx="315825" cy="343750"/>
              </a:xfrm>
              <a:custGeom>
                <a:avLst/>
                <a:gdLst>
                  <a:gd name="T0" fmla="*/ 30062500 w 12633"/>
                  <a:gd name="T1" fmla="*/ 15625 h 13750"/>
                  <a:gd name="T2" fmla="*/ 14890625 w 12633"/>
                  <a:gd name="T3" fmla="*/ 15890625 h 13750"/>
                  <a:gd name="T4" fmla="*/ 164484375 w 12633"/>
                  <a:gd name="T5" fmla="*/ 214437500 h 13750"/>
                  <a:gd name="T6" fmla="*/ 170031250 w 12633"/>
                  <a:gd name="T7" fmla="*/ 214828125 h 13750"/>
                  <a:gd name="T8" fmla="*/ 189546875 w 12633"/>
                  <a:gd name="T9" fmla="*/ 193296875 h 13750"/>
                  <a:gd name="T10" fmla="*/ 36828125 w 12633"/>
                  <a:gd name="T11" fmla="*/ 625000 h 13750"/>
                  <a:gd name="T12" fmla="*/ 30062500 w 12633"/>
                  <a:gd name="T13" fmla="*/ 15625 h 137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633" h="13750" extrusionOk="0">
                    <a:moveTo>
                      <a:pt x="1924" y="1"/>
                    </a:moveTo>
                    <a:cubicBezTo>
                      <a:pt x="1220" y="1"/>
                      <a:pt x="1059" y="401"/>
                      <a:pt x="953" y="1017"/>
                    </a:cubicBezTo>
                    <a:cubicBezTo>
                      <a:pt x="1" y="6957"/>
                      <a:pt x="4487" y="13098"/>
                      <a:pt x="10527" y="13724"/>
                    </a:cubicBezTo>
                    <a:cubicBezTo>
                      <a:pt x="10652" y="13741"/>
                      <a:pt x="10771" y="13749"/>
                      <a:pt x="10882" y="13749"/>
                    </a:cubicBezTo>
                    <a:cubicBezTo>
                      <a:pt x="11617" y="13749"/>
                      <a:pt x="12044" y="13372"/>
                      <a:pt x="12131" y="12371"/>
                    </a:cubicBezTo>
                    <a:cubicBezTo>
                      <a:pt x="12632" y="6105"/>
                      <a:pt x="8572" y="992"/>
                      <a:pt x="2357" y="40"/>
                    </a:cubicBezTo>
                    <a:cubicBezTo>
                      <a:pt x="2193" y="13"/>
                      <a:pt x="2050" y="1"/>
                      <a:pt x="19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8" name="Google Shape;437;p15"/>
              <p:cNvSpPr/>
              <p:nvPr/>
            </p:nvSpPr>
            <p:spPr>
              <a:xfrm>
                <a:off x="2651285" y="4379980"/>
                <a:ext cx="271388" cy="338897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13573" extrusionOk="0">
                    <a:moveTo>
                      <a:pt x="527" y="0"/>
                    </a:moveTo>
                    <a:cubicBezTo>
                      <a:pt x="96" y="0"/>
                      <a:pt x="25" y="321"/>
                      <a:pt x="25" y="811"/>
                    </a:cubicBezTo>
                    <a:cubicBezTo>
                      <a:pt x="0" y="6024"/>
                      <a:pt x="4537" y="12140"/>
                      <a:pt x="9624" y="13493"/>
                    </a:cubicBezTo>
                    <a:cubicBezTo>
                      <a:pt x="9814" y="13545"/>
                      <a:pt x="9983" y="13573"/>
                      <a:pt x="10129" y="13573"/>
                    </a:cubicBezTo>
                    <a:cubicBezTo>
                      <a:pt x="10621" y="13573"/>
                      <a:pt x="10860" y="13257"/>
                      <a:pt x="10802" y="12465"/>
                    </a:cubicBezTo>
                    <a:cubicBezTo>
                      <a:pt x="10401" y="6901"/>
                      <a:pt x="6366" y="1764"/>
                      <a:pt x="1078" y="109"/>
                    </a:cubicBezTo>
                    <a:cubicBezTo>
                      <a:pt x="849" y="35"/>
                      <a:pt x="669" y="0"/>
                      <a:pt x="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9" name="Google Shape;438;p15"/>
              <p:cNvSpPr>
                <a:spLocks/>
              </p:cNvSpPr>
              <p:nvPr/>
            </p:nvSpPr>
            <p:spPr bwMode="auto">
              <a:xfrm>
                <a:off x="2652925" y="4380525"/>
                <a:ext cx="267875" cy="338050"/>
              </a:xfrm>
              <a:custGeom>
                <a:avLst/>
                <a:gdLst>
                  <a:gd name="T0" fmla="*/ 5562500 w 10715"/>
                  <a:gd name="T1" fmla="*/ 0 h 13522"/>
                  <a:gd name="T2" fmla="*/ 859375 w 10715"/>
                  <a:gd name="T3" fmla="*/ 11265625 h 13522"/>
                  <a:gd name="T4" fmla="*/ 150843750 w 10715"/>
                  <a:gd name="T5" fmla="*/ 209421875 h 13522"/>
                  <a:gd name="T6" fmla="*/ 159140625 w 10715"/>
                  <a:gd name="T7" fmla="*/ 211265625 h 13522"/>
                  <a:gd name="T8" fmla="*/ 165718750 w 10715"/>
                  <a:gd name="T9" fmla="*/ 196109375 h 13522"/>
                  <a:gd name="T10" fmla="*/ 14171875 w 10715"/>
                  <a:gd name="T11" fmla="*/ 2250000 h 13522"/>
                  <a:gd name="T12" fmla="*/ 5562500 w 10715"/>
                  <a:gd name="T13" fmla="*/ 0 h 135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715" h="13522" extrusionOk="0">
                    <a:moveTo>
                      <a:pt x="356" y="0"/>
                    </a:moveTo>
                    <a:cubicBezTo>
                      <a:pt x="24" y="0"/>
                      <a:pt x="1" y="290"/>
                      <a:pt x="55" y="721"/>
                    </a:cubicBezTo>
                    <a:cubicBezTo>
                      <a:pt x="481" y="5583"/>
                      <a:pt x="5042" y="11698"/>
                      <a:pt x="9654" y="13403"/>
                    </a:cubicBezTo>
                    <a:cubicBezTo>
                      <a:pt x="9863" y="13479"/>
                      <a:pt x="10040" y="13521"/>
                      <a:pt x="10185" y="13521"/>
                    </a:cubicBezTo>
                    <a:cubicBezTo>
                      <a:pt x="10562" y="13521"/>
                      <a:pt x="10715" y="13238"/>
                      <a:pt x="10606" y="12551"/>
                    </a:cubicBezTo>
                    <a:cubicBezTo>
                      <a:pt x="9754" y="7312"/>
                      <a:pt x="5719" y="2175"/>
                      <a:pt x="907" y="144"/>
                    </a:cubicBezTo>
                    <a:cubicBezTo>
                      <a:pt x="666" y="45"/>
                      <a:pt x="487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0" name="Google Shape;439;p15"/>
              <p:cNvSpPr/>
              <p:nvPr/>
            </p:nvSpPr>
            <p:spPr>
              <a:xfrm>
                <a:off x="2654825" y="4381749"/>
                <a:ext cx="261948" cy="335357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13409" extrusionOk="0">
                    <a:moveTo>
                      <a:pt x="129" y="1"/>
                    </a:moveTo>
                    <a:cubicBezTo>
                      <a:pt x="0" y="1"/>
                      <a:pt x="57" y="215"/>
                      <a:pt x="181" y="525"/>
                    </a:cubicBezTo>
                    <a:cubicBezTo>
                      <a:pt x="1660" y="4560"/>
                      <a:pt x="6271" y="10650"/>
                      <a:pt x="9830" y="13156"/>
                    </a:cubicBezTo>
                    <a:cubicBezTo>
                      <a:pt x="10061" y="13317"/>
                      <a:pt x="10231" y="13409"/>
                      <a:pt x="10330" y="13409"/>
                    </a:cubicBezTo>
                    <a:cubicBezTo>
                      <a:pt x="10479" y="13409"/>
                      <a:pt x="10467" y="13201"/>
                      <a:pt x="10256" y="12705"/>
                    </a:cubicBezTo>
                    <a:cubicBezTo>
                      <a:pt x="8402" y="8269"/>
                      <a:pt x="4392" y="3106"/>
                      <a:pt x="607" y="274"/>
                    </a:cubicBezTo>
                    <a:cubicBezTo>
                      <a:pt x="358" y="82"/>
                      <a:pt x="208" y="1"/>
                      <a:pt x="1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61" name="Google Shape;440;p15"/>
              <p:cNvSpPr>
                <a:spLocks/>
              </p:cNvSpPr>
              <p:nvPr/>
            </p:nvSpPr>
            <p:spPr bwMode="auto">
              <a:xfrm>
                <a:off x="2655400" y="4382075"/>
                <a:ext cx="260675" cy="334550"/>
              </a:xfrm>
              <a:custGeom>
                <a:avLst/>
                <a:gdLst>
                  <a:gd name="T0" fmla="*/ 1078125 w 10427"/>
                  <a:gd name="T1" fmla="*/ 15625 h 13382"/>
                  <a:gd name="T2" fmla="*/ 3609375 w 10427"/>
                  <a:gd name="T3" fmla="*/ 7156250 h 13382"/>
                  <a:gd name="T4" fmla="*/ 154781250 w 10427"/>
                  <a:gd name="T5" fmla="*/ 204140625 h 13382"/>
                  <a:gd name="T6" fmla="*/ 161656250 w 10427"/>
                  <a:gd name="T7" fmla="*/ 209078125 h 13382"/>
                  <a:gd name="T8" fmla="*/ 158296875 w 10427"/>
                  <a:gd name="T9" fmla="*/ 199437500 h 13382"/>
                  <a:gd name="T10" fmla="*/ 7921875 w 10427"/>
                  <a:gd name="T11" fmla="*/ 5203125 h 13382"/>
                  <a:gd name="T12" fmla="*/ 1078125 w 10427"/>
                  <a:gd name="T13" fmla="*/ 15625 h 133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427" h="13382" extrusionOk="0">
                    <a:moveTo>
                      <a:pt x="69" y="1"/>
                    </a:moveTo>
                    <a:cubicBezTo>
                      <a:pt x="1" y="1"/>
                      <a:pt x="87" y="184"/>
                      <a:pt x="231" y="458"/>
                    </a:cubicBezTo>
                    <a:cubicBezTo>
                      <a:pt x="2161" y="4143"/>
                      <a:pt x="6773" y="10208"/>
                      <a:pt x="9906" y="13065"/>
                    </a:cubicBezTo>
                    <a:cubicBezTo>
                      <a:pt x="10128" y="13265"/>
                      <a:pt x="10281" y="13381"/>
                      <a:pt x="10346" y="13381"/>
                    </a:cubicBezTo>
                    <a:cubicBezTo>
                      <a:pt x="10427" y="13381"/>
                      <a:pt x="10369" y="13197"/>
                      <a:pt x="10131" y="12764"/>
                    </a:cubicBezTo>
                    <a:cubicBezTo>
                      <a:pt x="7850" y="8654"/>
                      <a:pt x="3840" y="3491"/>
                      <a:pt x="507" y="333"/>
                    </a:cubicBezTo>
                    <a:cubicBezTo>
                      <a:pt x="252" y="100"/>
                      <a:pt x="119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2" name="Google Shape;441;p15"/>
              <p:cNvSpPr/>
              <p:nvPr/>
            </p:nvSpPr>
            <p:spPr>
              <a:xfrm>
                <a:off x="2698483" y="4656052"/>
                <a:ext cx="490858" cy="78751"/>
              </a:xfrm>
              <a:custGeom>
                <a:avLst/>
                <a:gdLst/>
                <a:ahLst/>
                <a:cxnLst/>
                <a:rect l="l" t="t" r="r" b="b"/>
                <a:pathLst>
                  <a:path w="19600" h="3159" extrusionOk="0">
                    <a:moveTo>
                      <a:pt x="1755" y="1"/>
                    </a:moveTo>
                    <a:cubicBezTo>
                      <a:pt x="827" y="126"/>
                      <a:pt x="0" y="527"/>
                      <a:pt x="301" y="1805"/>
                    </a:cubicBezTo>
                    <a:cubicBezTo>
                      <a:pt x="2983" y="2657"/>
                      <a:pt x="6241" y="3159"/>
                      <a:pt x="9750" y="3159"/>
                    </a:cubicBezTo>
                    <a:cubicBezTo>
                      <a:pt x="13283" y="3159"/>
                      <a:pt x="16542" y="2657"/>
                      <a:pt x="19223" y="1805"/>
                    </a:cubicBezTo>
                    <a:cubicBezTo>
                      <a:pt x="19599" y="803"/>
                      <a:pt x="19148" y="151"/>
                      <a:pt x="17770" y="1"/>
                    </a:cubicBezTo>
                    <a:cubicBezTo>
                      <a:pt x="15201" y="828"/>
                      <a:pt x="12481" y="1241"/>
                      <a:pt x="9762" y="1241"/>
                    </a:cubicBezTo>
                    <a:cubicBezTo>
                      <a:pt x="7043" y="1241"/>
                      <a:pt x="4323" y="828"/>
                      <a:pt x="17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63" name="Google Shape;442;p15"/>
              <p:cNvSpPr>
                <a:spLocks/>
              </p:cNvSpPr>
              <p:nvPr/>
            </p:nvSpPr>
            <p:spPr bwMode="auto">
              <a:xfrm>
                <a:off x="3101050" y="4112150"/>
                <a:ext cx="82275" cy="60875"/>
              </a:xfrm>
              <a:custGeom>
                <a:avLst/>
                <a:gdLst>
                  <a:gd name="T0" fmla="*/ 24687500 w 3291"/>
                  <a:gd name="T1" fmla="*/ 15625 h 2435"/>
                  <a:gd name="T2" fmla="*/ 24265625 w 3291"/>
                  <a:gd name="T3" fmla="*/ 38015625 h 2435"/>
                  <a:gd name="T4" fmla="*/ 24625000 w 3291"/>
                  <a:gd name="T5" fmla="*/ 38031250 h 2435"/>
                  <a:gd name="T6" fmla="*/ 25843750 w 3291"/>
                  <a:gd name="T7" fmla="*/ 31250 h 2435"/>
                  <a:gd name="T8" fmla="*/ 24687500 w 3291"/>
                  <a:gd name="T9" fmla="*/ 15625 h 24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91" h="2435" extrusionOk="0">
                    <a:moveTo>
                      <a:pt x="1580" y="1"/>
                    </a:moveTo>
                    <a:cubicBezTo>
                      <a:pt x="1" y="1"/>
                      <a:pt x="862" y="2409"/>
                      <a:pt x="1553" y="2433"/>
                    </a:cubicBezTo>
                    <a:cubicBezTo>
                      <a:pt x="1561" y="2434"/>
                      <a:pt x="1569" y="2434"/>
                      <a:pt x="1576" y="2434"/>
                    </a:cubicBezTo>
                    <a:cubicBezTo>
                      <a:pt x="2301" y="2434"/>
                      <a:pt x="3291" y="101"/>
                      <a:pt x="1654" y="2"/>
                    </a:cubicBezTo>
                    <a:cubicBezTo>
                      <a:pt x="1629" y="1"/>
                      <a:pt x="1604" y="1"/>
                      <a:pt x="1580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4" name="Google Shape;443;p15"/>
              <p:cNvSpPr>
                <a:spLocks/>
              </p:cNvSpPr>
              <p:nvPr/>
            </p:nvSpPr>
            <p:spPr bwMode="auto">
              <a:xfrm>
                <a:off x="3132825" y="4166325"/>
                <a:ext cx="75175" cy="49850"/>
              </a:xfrm>
              <a:custGeom>
                <a:avLst/>
                <a:gdLst>
                  <a:gd name="T0" fmla="*/ 16578125 w 3007"/>
                  <a:gd name="T1" fmla="*/ 15625 h 1994"/>
                  <a:gd name="T2" fmla="*/ 4406250 w 3007"/>
                  <a:gd name="T3" fmla="*/ 4156250 h 1994"/>
                  <a:gd name="T4" fmla="*/ 25515625 w 3007"/>
                  <a:gd name="T5" fmla="*/ 31140625 h 1994"/>
                  <a:gd name="T6" fmla="*/ 37312500 w 3007"/>
                  <a:gd name="T7" fmla="*/ 23343750 h 1994"/>
                  <a:gd name="T8" fmla="*/ 16578125 w 3007"/>
                  <a:gd name="T9" fmla="*/ 15625 h 19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07" h="1994" extrusionOk="0">
                    <a:moveTo>
                      <a:pt x="1061" y="1"/>
                    </a:moveTo>
                    <a:cubicBezTo>
                      <a:pt x="708" y="1"/>
                      <a:pt x="401" y="89"/>
                      <a:pt x="282" y="266"/>
                    </a:cubicBezTo>
                    <a:cubicBezTo>
                      <a:pt x="1" y="736"/>
                      <a:pt x="831" y="1993"/>
                      <a:pt x="1633" y="1993"/>
                    </a:cubicBezTo>
                    <a:cubicBezTo>
                      <a:pt x="1902" y="1993"/>
                      <a:pt x="2168" y="1853"/>
                      <a:pt x="2388" y="1494"/>
                    </a:cubicBezTo>
                    <a:cubicBezTo>
                      <a:pt x="3006" y="505"/>
                      <a:pt x="1905" y="1"/>
                      <a:pt x="1061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5" name="Google Shape;444;p15"/>
              <p:cNvSpPr>
                <a:spLocks/>
              </p:cNvSpPr>
              <p:nvPr/>
            </p:nvSpPr>
            <p:spPr bwMode="auto">
              <a:xfrm>
                <a:off x="3133250" y="4128550"/>
                <a:ext cx="73600" cy="51200"/>
              </a:xfrm>
              <a:custGeom>
                <a:avLst/>
                <a:gdLst>
                  <a:gd name="T0" fmla="*/ 25046875 w 2944"/>
                  <a:gd name="T1" fmla="*/ 15625 h 2048"/>
                  <a:gd name="T2" fmla="*/ 4140625 w 2944"/>
                  <a:gd name="T3" fmla="*/ 27765625 h 2048"/>
                  <a:gd name="T4" fmla="*/ 15703125 w 2944"/>
                  <a:gd name="T5" fmla="*/ 32000000 h 2048"/>
                  <a:gd name="T6" fmla="*/ 36250000 w 2944"/>
                  <a:gd name="T7" fmla="*/ 7796875 h 2048"/>
                  <a:gd name="T8" fmla="*/ 25046875 w 2944"/>
                  <a:gd name="T9" fmla="*/ 15625 h 20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44" h="2048" extrusionOk="0">
                    <a:moveTo>
                      <a:pt x="1603" y="1"/>
                    </a:moveTo>
                    <a:cubicBezTo>
                      <a:pt x="819" y="1"/>
                      <a:pt x="1" y="1324"/>
                      <a:pt x="265" y="1777"/>
                    </a:cubicBezTo>
                    <a:cubicBezTo>
                      <a:pt x="374" y="1959"/>
                      <a:pt x="666" y="2048"/>
                      <a:pt x="1005" y="2048"/>
                    </a:cubicBezTo>
                    <a:cubicBezTo>
                      <a:pt x="1835" y="2048"/>
                      <a:pt x="2943" y="1514"/>
                      <a:pt x="2320" y="499"/>
                    </a:cubicBezTo>
                    <a:cubicBezTo>
                      <a:pt x="2111" y="142"/>
                      <a:pt x="1859" y="1"/>
                      <a:pt x="1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6" name="Google Shape;445;p15"/>
              <p:cNvSpPr>
                <a:spLocks/>
              </p:cNvSpPr>
              <p:nvPr/>
            </p:nvSpPr>
            <p:spPr bwMode="auto">
              <a:xfrm>
                <a:off x="3073900" y="4165250"/>
                <a:ext cx="72475" cy="50250"/>
              </a:xfrm>
              <a:custGeom>
                <a:avLst/>
                <a:gdLst>
                  <a:gd name="T0" fmla="*/ 28281250 w 2899"/>
                  <a:gd name="T1" fmla="*/ 15625 h 2010"/>
                  <a:gd name="T2" fmla="*/ 7953125 w 2899"/>
                  <a:gd name="T3" fmla="*/ 22843750 h 2010"/>
                  <a:gd name="T4" fmla="*/ 19468750 w 2899"/>
                  <a:gd name="T5" fmla="*/ 31390625 h 2010"/>
                  <a:gd name="T6" fmla="*/ 41234375 w 2899"/>
                  <a:gd name="T7" fmla="*/ 4828125 h 2010"/>
                  <a:gd name="T8" fmla="*/ 28281250 w 2899"/>
                  <a:gd name="T9" fmla="*/ 15625 h 20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99" h="2010" extrusionOk="0">
                    <a:moveTo>
                      <a:pt x="1810" y="1"/>
                    </a:moveTo>
                    <a:cubicBezTo>
                      <a:pt x="1005" y="1"/>
                      <a:pt x="0" y="462"/>
                      <a:pt x="509" y="1462"/>
                    </a:cubicBezTo>
                    <a:cubicBezTo>
                      <a:pt x="706" y="1856"/>
                      <a:pt x="970" y="2009"/>
                      <a:pt x="1246" y="2009"/>
                    </a:cubicBezTo>
                    <a:cubicBezTo>
                      <a:pt x="2024" y="2009"/>
                      <a:pt x="2898" y="790"/>
                      <a:pt x="2639" y="309"/>
                    </a:cubicBezTo>
                    <a:cubicBezTo>
                      <a:pt x="2534" y="107"/>
                      <a:pt x="2195" y="1"/>
                      <a:pt x="1810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7" name="Google Shape;446;p15"/>
              <p:cNvSpPr>
                <a:spLocks/>
              </p:cNvSpPr>
              <p:nvPr/>
            </p:nvSpPr>
            <p:spPr bwMode="auto">
              <a:xfrm>
                <a:off x="3072500" y="4130150"/>
                <a:ext cx="74925" cy="49875"/>
              </a:xfrm>
              <a:custGeom>
                <a:avLst/>
                <a:gdLst>
                  <a:gd name="T0" fmla="*/ 21250000 w 2997"/>
                  <a:gd name="T1" fmla="*/ 0 h 1995"/>
                  <a:gd name="T2" fmla="*/ 9609375 w 2997"/>
                  <a:gd name="T3" fmla="*/ 7578125 h 1995"/>
                  <a:gd name="T4" fmla="*/ 29921875 w 2997"/>
                  <a:gd name="T5" fmla="*/ 31156250 h 1995"/>
                  <a:gd name="T6" fmla="*/ 42109375 w 2997"/>
                  <a:gd name="T7" fmla="*/ 26765625 h 1995"/>
                  <a:gd name="T8" fmla="*/ 21250000 w 2997"/>
                  <a:gd name="T9" fmla="*/ 0 h 19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97" h="1995" extrusionOk="0">
                    <a:moveTo>
                      <a:pt x="1360" y="0"/>
                    </a:moveTo>
                    <a:cubicBezTo>
                      <a:pt x="1095" y="0"/>
                      <a:pt x="833" y="137"/>
                      <a:pt x="615" y="485"/>
                    </a:cubicBezTo>
                    <a:cubicBezTo>
                      <a:pt x="1" y="1486"/>
                      <a:pt x="1083" y="1994"/>
                      <a:pt x="1915" y="1994"/>
                    </a:cubicBezTo>
                    <a:cubicBezTo>
                      <a:pt x="2272" y="1994"/>
                      <a:pt x="2583" y="1901"/>
                      <a:pt x="2695" y="1713"/>
                    </a:cubicBezTo>
                    <a:cubicBezTo>
                      <a:pt x="2997" y="1261"/>
                      <a:pt x="2164" y="0"/>
                      <a:pt x="1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8" name="Google Shape;447;p15"/>
              <p:cNvSpPr>
                <a:spLocks/>
              </p:cNvSpPr>
              <p:nvPr/>
            </p:nvSpPr>
            <p:spPr bwMode="auto">
              <a:xfrm>
                <a:off x="3105050" y="4172950"/>
                <a:ext cx="82025" cy="60925"/>
              </a:xfrm>
              <a:custGeom>
                <a:avLst/>
                <a:gdLst>
                  <a:gd name="T0" fmla="*/ 22125000 w 3281"/>
                  <a:gd name="T1" fmla="*/ 15625 h 2437"/>
                  <a:gd name="T2" fmla="*/ 21765625 w 3281"/>
                  <a:gd name="T3" fmla="*/ 15625 h 2437"/>
                  <a:gd name="T4" fmla="*/ 23468750 w 3281"/>
                  <a:gd name="T5" fmla="*/ 38078125 h 2437"/>
                  <a:gd name="T6" fmla="*/ 25296875 w 3281"/>
                  <a:gd name="T7" fmla="*/ 38000000 h 2437"/>
                  <a:gd name="T8" fmla="*/ 22125000 w 3281"/>
                  <a:gd name="T9" fmla="*/ 15625 h 24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1" h="2437" extrusionOk="0">
                    <a:moveTo>
                      <a:pt x="1416" y="1"/>
                    </a:moveTo>
                    <a:cubicBezTo>
                      <a:pt x="1409" y="1"/>
                      <a:pt x="1401" y="1"/>
                      <a:pt x="1393" y="1"/>
                    </a:cubicBezTo>
                    <a:cubicBezTo>
                      <a:pt x="709" y="50"/>
                      <a:pt x="0" y="2437"/>
                      <a:pt x="1502" y="2437"/>
                    </a:cubicBezTo>
                    <a:cubicBezTo>
                      <a:pt x="1540" y="2437"/>
                      <a:pt x="1579" y="2435"/>
                      <a:pt x="1619" y="2432"/>
                    </a:cubicBezTo>
                    <a:cubicBezTo>
                      <a:pt x="3280" y="2308"/>
                      <a:pt x="2145" y="1"/>
                      <a:pt x="1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9" name="Google Shape;448;p15"/>
              <p:cNvSpPr>
                <a:spLocks/>
              </p:cNvSpPr>
              <p:nvPr/>
            </p:nvSpPr>
            <p:spPr bwMode="auto">
              <a:xfrm>
                <a:off x="3128650" y="4182100"/>
                <a:ext cx="54975" cy="42000"/>
              </a:xfrm>
              <a:custGeom>
                <a:avLst/>
                <a:gdLst>
                  <a:gd name="T0" fmla="*/ 10906250 w 2199"/>
                  <a:gd name="T1" fmla="*/ 15625 h 1680"/>
                  <a:gd name="T2" fmla="*/ 9765625 w 2199"/>
                  <a:gd name="T3" fmla="*/ 171875 h 1680"/>
                  <a:gd name="T4" fmla="*/ 13281250 w 2199"/>
                  <a:gd name="T5" fmla="*/ 26234375 h 1680"/>
                  <a:gd name="T6" fmla="*/ 17203125 w 2199"/>
                  <a:gd name="T7" fmla="*/ 25625000 h 1680"/>
                  <a:gd name="T8" fmla="*/ 10906250 w 2199"/>
                  <a:gd name="T9" fmla="*/ 15625 h 16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99" h="1680" extrusionOk="0">
                    <a:moveTo>
                      <a:pt x="698" y="1"/>
                    </a:moveTo>
                    <a:cubicBezTo>
                      <a:pt x="672" y="1"/>
                      <a:pt x="648" y="4"/>
                      <a:pt x="625" y="11"/>
                    </a:cubicBezTo>
                    <a:cubicBezTo>
                      <a:pt x="164" y="126"/>
                      <a:pt x="0" y="1679"/>
                      <a:pt x="850" y="1679"/>
                    </a:cubicBezTo>
                    <a:cubicBezTo>
                      <a:pt x="926" y="1679"/>
                      <a:pt x="1009" y="1667"/>
                      <a:pt x="1101" y="1640"/>
                    </a:cubicBezTo>
                    <a:cubicBezTo>
                      <a:pt x="2198" y="1354"/>
                      <a:pt x="1207" y="1"/>
                      <a:pt x="698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0" name="Google Shape;449;p15"/>
              <p:cNvSpPr>
                <a:spLocks/>
              </p:cNvSpPr>
              <p:nvPr/>
            </p:nvSpPr>
            <p:spPr bwMode="auto">
              <a:xfrm>
                <a:off x="3137225" y="4146350"/>
                <a:ext cx="54000" cy="38650"/>
              </a:xfrm>
              <a:custGeom>
                <a:avLst/>
                <a:gdLst>
                  <a:gd name="T0" fmla="*/ 16328125 w 2160"/>
                  <a:gd name="T1" fmla="*/ 0 h 1546"/>
                  <a:gd name="T2" fmla="*/ 4406250 w 2160"/>
                  <a:gd name="T3" fmla="*/ 22515625 h 1546"/>
                  <a:gd name="T4" fmla="*/ 9343750 w 2160"/>
                  <a:gd name="T5" fmla="*/ 24140625 h 1546"/>
                  <a:gd name="T6" fmla="*/ 23593750 w 2160"/>
                  <a:gd name="T7" fmla="*/ 3718750 h 1546"/>
                  <a:gd name="T8" fmla="*/ 16328125 w 2160"/>
                  <a:gd name="T9" fmla="*/ 0 h 15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" h="1546" extrusionOk="0">
                    <a:moveTo>
                      <a:pt x="1045" y="0"/>
                    </a:moveTo>
                    <a:cubicBezTo>
                      <a:pt x="444" y="0"/>
                      <a:pt x="0" y="1140"/>
                      <a:pt x="282" y="1441"/>
                    </a:cubicBezTo>
                    <a:cubicBezTo>
                      <a:pt x="348" y="1512"/>
                      <a:pt x="462" y="1545"/>
                      <a:pt x="598" y="1545"/>
                    </a:cubicBezTo>
                    <a:cubicBezTo>
                      <a:pt x="1180" y="1545"/>
                      <a:pt x="2160" y="949"/>
                      <a:pt x="1510" y="238"/>
                    </a:cubicBezTo>
                    <a:cubicBezTo>
                      <a:pt x="1351" y="70"/>
                      <a:pt x="1193" y="0"/>
                      <a:pt x="1045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1" name="Google Shape;450;p15"/>
              <p:cNvSpPr>
                <a:spLocks/>
              </p:cNvSpPr>
              <p:nvPr/>
            </p:nvSpPr>
            <p:spPr bwMode="auto">
              <a:xfrm>
                <a:off x="3099150" y="4160725"/>
                <a:ext cx="46775" cy="33100"/>
              </a:xfrm>
              <a:custGeom>
                <a:avLst/>
                <a:gdLst>
                  <a:gd name="T0" fmla="*/ 11000000 w 1871"/>
                  <a:gd name="T1" fmla="*/ 15625 h 1324"/>
                  <a:gd name="T2" fmla="*/ 1968750 w 1871"/>
                  <a:gd name="T3" fmla="*/ 8437500 h 1324"/>
                  <a:gd name="T4" fmla="*/ 13031250 w 1871"/>
                  <a:gd name="T5" fmla="*/ 20687500 h 1324"/>
                  <a:gd name="T6" fmla="*/ 28203125 w 1871"/>
                  <a:gd name="T7" fmla="*/ 13531250 h 1324"/>
                  <a:gd name="T8" fmla="*/ 11000000 w 1871"/>
                  <a:gd name="T9" fmla="*/ 15625 h 13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71" h="1324" extrusionOk="0">
                    <a:moveTo>
                      <a:pt x="704" y="1"/>
                    </a:moveTo>
                    <a:cubicBezTo>
                      <a:pt x="436" y="1"/>
                      <a:pt x="203" y="146"/>
                      <a:pt x="126" y="540"/>
                    </a:cubicBezTo>
                    <a:cubicBezTo>
                      <a:pt x="0" y="1117"/>
                      <a:pt x="395" y="1324"/>
                      <a:pt x="834" y="1324"/>
                    </a:cubicBezTo>
                    <a:cubicBezTo>
                      <a:pt x="1272" y="1324"/>
                      <a:pt x="1755" y="1117"/>
                      <a:pt x="1805" y="866"/>
                    </a:cubicBezTo>
                    <a:cubicBezTo>
                      <a:pt x="1871" y="537"/>
                      <a:pt x="1221" y="1"/>
                      <a:pt x="704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2" name="Google Shape;451;p15"/>
              <p:cNvSpPr>
                <a:spLocks/>
              </p:cNvSpPr>
              <p:nvPr/>
            </p:nvSpPr>
            <p:spPr bwMode="auto">
              <a:xfrm>
                <a:off x="2608825" y="4432200"/>
                <a:ext cx="39875" cy="26875"/>
              </a:xfrm>
              <a:custGeom>
                <a:avLst/>
                <a:gdLst>
                  <a:gd name="T0" fmla="*/ 11468750 w 1595"/>
                  <a:gd name="T1" fmla="*/ 15625 h 1075"/>
                  <a:gd name="T2" fmla="*/ 5312500 w 1595"/>
                  <a:gd name="T3" fmla="*/ 4031250 h 1075"/>
                  <a:gd name="T4" fmla="*/ 16390625 w 1595"/>
                  <a:gd name="T5" fmla="*/ 16796875 h 1075"/>
                  <a:gd name="T6" fmla="*/ 22546875 w 1595"/>
                  <a:gd name="T7" fmla="*/ 14609375 h 1075"/>
                  <a:gd name="T8" fmla="*/ 11468750 w 1595"/>
                  <a:gd name="T9" fmla="*/ 15625 h 10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95" h="1075" extrusionOk="0">
                    <a:moveTo>
                      <a:pt x="734" y="1"/>
                    </a:moveTo>
                    <a:cubicBezTo>
                      <a:pt x="595" y="1"/>
                      <a:pt x="457" y="73"/>
                      <a:pt x="340" y="258"/>
                    </a:cubicBezTo>
                    <a:cubicBezTo>
                      <a:pt x="1" y="793"/>
                      <a:pt x="602" y="1075"/>
                      <a:pt x="1049" y="1075"/>
                    </a:cubicBezTo>
                    <a:cubicBezTo>
                      <a:pt x="1230" y="1075"/>
                      <a:pt x="1385" y="1028"/>
                      <a:pt x="1443" y="935"/>
                    </a:cubicBezTo>
                    <a:cubicBezTo>
                      <a:pt x="1594" y="689"/>
                      <a:pt x="1160" y="1"/>
                      <a:pt x="734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3" name="Google Shape;452;p15"/>
              <p:cNvSpPr>
                <a:spLocks/>
              </p:cNvSpPr>
              <p:nvPr/>
            </p:nvSpPr>
            <p:spPr bwMode="auto">
              <a:xfrm>
                <a:off x="2641600" y="4432375"/>
                <a:ext cx="38900" cy="26950"/>
              </a:xfrm>
              <a:custGeom>
                <a:avLst/>
                <a:gdLst>
                  <a:gd name="T0" fmla="*/ 13609375 w 1556"/>
                  <a:gd name="T1" fmla="*/ 15625 h 1078"/>
                  <a:gd name="T2" fmla="*/ 2062500 w 1556"/>
                  <a:gd name="T3" fmla="*/ 14500000 h 1078"/>
                  <a:gd name="T4" fmla="*/ 8656250 w 1556"/>
                  <a:gd name="T5" fmla="*/ 16828125 h 1078"/>
                  <a:gd name="T6" fmla="*/ 19687500 w 1556"/>
                  <a:gd name="T7" fmla="*/ 4312500 h 1078"/>
                  <a:gd name="T8" fmla="*/ 13609375 w 1556"/>
                  <a:gd name="T9" fmla="*/ 15625 h 10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56" h="1078" extrusionOk="0">
                    <a:moveTo>
                      <a:pt x="871" y="1"/>
                    </a:moveTo>
                    <a:cubicBezTo>
                      <a:pt x="455" y="1"/>
                      <a:pt x="1" y="666"/>
                      <a:pt x="132" y="928"/>
                    </a:cubicBezTo>
                    <a:cubicBezTo>
                      <a:pt x="193" y="1027"/>
                      <a:pt x="361" y="1077"/>
                      <a:pt x="554" y="1077"/>
                    </a:cubicBezTo>
                    <a:cubicBezTo>
                      <a:pt x="992" y="1077"/>
                      <a:pt x="1556" y="816"/>
                      <a:pt x="1260" y="276"/>
                    </a:cubicBezTo>
                    <a:cubicBezTo>
                      <a:pt x="1151" y="78"/>
                      <a:pt x="1013" y="1"/>
                      <a:pt x="871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4" name="Google Shape;453;p15"/>
              <p:cNvSpPr>
                <a:spLocks/>
              </p:cNvSpPr>
              <p:nvPr/>
            </p:nvSpPr>
            <p:spPr bwMode="auto">
              <a:xfrm>
                <a:off x="2621075" y="4422975"/>
                <a:ext cx="44300" cy="32600"/>
              </a:xfrm>
              <a:custGeom>
                <a:avLst/>
                <a:gdLst>
                  <a:gd name="T0" fmla="*/ 14109375 w 1772"/>
                  <a:gd name="T1" fmla="*/ 0 h 1304"/>
                  <a:gd name="T2" fmla="*/ 13718750 w 1772"/>
                  <a:gd name="T3" fmla="*/ 0 h 1304"/>
                  <a:gd name="T4" fmla="*/ 14890625 w 1772"/>
                  <a:gd name="T5" fmla="*/ 20375000 h 1304"/>
                  <a:gd name="T6" fmla="*/ 14109375 w 1772"/>
                  <a:gd name="T7" fmla="*/ 0 h 130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72" h="1304" extrusionOk="0">
                    <a:moveTo>
                      <a:pt x="903" y="0"/>
                    </a:moveTo>
                    <a:cubicBezTo>
                      <a:pt x="895" y="0"/>
                      <a:pt x="886" y="0"/>
                      <a:pt x="878" y="0"/>
                    </a:cubicBezTo>
                    <a:cubicBezTo>
                      <a:pt x="0" y="25"/>
                      <a:pt x="577" y="1304"/>
                      <a:pt x="953" y="1304"/>
                    </a:cubicBezTo>
                    <a:cubicBezTo>
                      <a:pt x="1350" y="1279"/>
                      <a:pt x="1772" y="0"/>
                      <a:pt x="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5" name="Google Shape;454;p15"/>
              <p:cNvSpPr>
                <a:spLocks/>
              </p:cNvSpPr>
              <p:nvPr/>
            </p:nvSpPr>
            <p:spPr bwMode="auto">
              <a:xfrm>
                <a:off x="2621925" y="4455550"/>
                <a:ext cx="44675" cy="32625"/>
              </a:xfrm>
              <a:custGeom>
                <a:avLst/>
                <a:gdLst>
                  <a:gd name="T0" fmla="*/ 14187500 w 1787"/>
                  <a:gd name="T1" fmla="*/ 0 h 1305"/>
                  <a:gd name="T2" fmla="*/ 13968750 w 1787"/>
                  <a:gd name="T3" fmla="*/ 20375000 h 1305"/>
                  <a:gd name="T4" fmla="*/ 14359375 w 1787"/>
                  <a:gd name="T5" fmla="*/ 20375000 h 1305"/>
                  <a:gd name="T6" fmla="*/ 14359375 w 1787"/>
                  <a:gd name="T7" fmla="*/ 15625 h 1305"/>
                  <a:gd name="T8" fmla="*/ 14187500 w 1787"/>
                  <a:gd name="T9" fmla="*/ 0 h 13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87" h="1305" extrusionOk="0">
                    <a:moveTo>
                      <a:pt x="908" y="0"/>
                    </a:moveTo>
                    <a:cubicBezTo>
                      <a:pt x="532" y="0"/>
                      <a:pt x="0" y="1254"/>
                      <a:pt x="894" y="1304"/>
                    </a:cubicBezTo>
                    <a:cubicBezTo>
                      <a:pt x="902" y="1304"/>
                      <a:pt x="911" y="1304"/>
                      <a:pt x="919" y="1304"/>
                    </a:cubicBezTo>
                    <a:cubicBezTo>
                      <a:pt x="1787" y="1304"/>
                      <a:pt x="1316" y="25"/>
                      <a:pt x="919" y="1"/>
                    </a:cubicBezTo>
                    <a:cubicBezTo>
                      <a:pt x="915" y="0"/>
                      <a:pt x="911" y="0"/>
                      <a:pt x="908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6" name="Google Shape;455;p15"/>
              <p:cNvSpPr>
                <a:spLocks/>
              </p:cNvSpPr>
              <p:nvPr/>
            </p:nvSpPr>
            <p:spPr bwMode="auto">
              <a:xfrm>
                <a:off x="2609300" y="4451525"/>
                <a:ext cx="39350" cy="27150"/>
              </a:xfrm>
              <a:custGeom>
                <a:avLst/>
                <a:gdLst>
                  <a:gd name="T0" fmla="*/ 15781250 w 1574"/>
                  <a:gd name="T1" fmla="*/ 15625 h 1086"/>
                  <a:gd name="T2" fmla="*/ 4625000 w 1574"/>
                  <a:gd name="T3" fmla="*/ 12703125 h 1086"/>
                  <a:gd name="T4" fmla="*/ 10828125 w 1574"/>
                  <a:gd name="T5" fmla="*/ 16953125 h 1086"/>
                  <a:gd name="T6" fmla="*/ 22250000 w 1574"/>
                  <a:gd name="T7" fmla="*/ 2531250 h 1086"/>
                  <a:gd name="T8" fmla="*/ 15781250 w 1574"/>
                  <a:gd name="T9" fmla="*/ 15625 h 10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74" h="1086" extrusionOk="0">
                    <a:moveTo>
                      <a:pt x="1010" y="1"/>
                    </a:moveTo>
                    <a:cubicBezTo>
                      <a:pt x="573" y="1"/>
                      <a:pt x="0" y="274"/>
                      <a:pt x="296" y="813"/>
                    </a:cubicBezTo>
                    <a:cubicBezTo>
                      <a:pt x="409" y="1009"/>
                      <a:pt x="550" y="1085"/>
                      <a:pt x="693" y="1085"/>
                    </a:cubicBezTo>
                    <a:cubicBezTo>
                      <a:pt x="1120" y="1085"/>
                      <a:pt x="1574" y="406"/>
                      <a:pt x="1424" y="162"/>
                    </a:cubicBezTo>
                    <a:cubicBezTo>
                      <a:pt x="1370" y="54"/>
                      <a:pt x="1203" y="1"/>
                      <a:pt x="1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7" name="Google Shape;456;p15"/>
              <p:cNvSpPr>
                <a:spLocks/>
              </p:cNvSpPr>
              <p:nvPr/>
            </p:nvSpPr>
            <p:spPr bwMode="auto">
              <a:xfrm>
                <a:off x="2641700" y="4450575"/>
                <a:ext cx="39025" cy="25850"/>
              </a:xfrm>
              <a:custGeom>
                <a:avLst/>
                <a:gdLst>
                  <a:gd name="T0" fmla="*/ 10359375 w 1561"/>
                  <a:gd name="T1" fmla="*/ 0 h 1034"/>
                  <a:gd name="T2" fmla="*/ 2000000 w 1561"/>
                  <a:gd name="T3" fmla="*/ 3125000 h 1034"/>
                  <a:gd name="T4" fmla="*/ 13921875 w 1561"/>
                  <a:gd name="T5" fmla="*/ 16156250 h 1034"/>
                  <a:gd name="T6" fmla="*/ 20406250 w 1561"/>
                  <a:gd name="T7" fmla="*/ 11343750 h 1034"/>
                  <a:gd name="T8" fmla="*/ 10359375 w 1561"/>
                  <a:gd name="T9" fmla="*/ 0 h 10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61" h="1034" extrusionOk="0">
                    <a:moveTo>
                      <a:pt x="663" y="0"/>
                    </a:moveTo>
                    <a:cubicBezTo>
                      <a:pt x="419" y="0"/>
                      <a:pt x="192" y="72"/>
                      <a:pt x="128" y="200"/>
                    </a:cubicBezTo>
                    <a:cubicBezTo>
                      <a:pt x="1" y="453"/>
                      <a:pt x="476" y="1034"/>
                      <a:pt x="891" y="1034"/>
                    </a:cubicBezTo>
                    <a:cubicBezTo>
                      <a:pt x="1051" y="1034"/>
                      <a:pt x="1201" y="948"/>
                      <a:pt x="1306" y="726"/>
                    </a:cubicBezTo>
                    <a:cubicBezTo>
                      <a:pt x="1560" y="217"/>
                      <a:pt x="1087" y="0"/>
                      <a:pt x="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8" name="Google Shape;457;p15"/>
              <p:cNvSpPr>
                <a:spLocks/>
              </p:cNvSpPr>
              <p:nvPr/>
            </p:nvSpPr>
            <p:spPr bwMode="auto">
              <a:xfrm>
                <a:off x="2649050" y="4450225"/>
                <a:ext cx="25350" cy="17775"/>
              </a:xfrm>
              <a:custGeom>
                <a:avLst/>
                <a:gdLst>
                  <a:gd name="T0" fmla="*/ 8593750 w 1014"/>
                  <a:gd name="T1" fmla="*/ 0 h 711"/>
                  <a:gd name="T2" fmla="*/ 531250 w 1014"/>
                  <a:gd name="T3" fmla="*/ 3734375 h 711"/>
                  <a:gd name="T4" fmla="*/ 9843750 w 1014"/>
                  <a:gd name="T5" fmla="*/ 11093750 h 711"/>
                  <a:gd name="T6" fmla="*/ 14640625 w 1014"/>
                  <a:gd name="T7" fmla="*/ 6859375 h 711"/>
                  <a:gd name="T8" fmla="*/ 8593750 w 1014"/>
                  <a:gd name="T9" fmla="*/ 0 h 7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14" h="711" extrusionOk="0">
                    <a:moveTo>
                      <a:pt x="550" y="0"/>
                    </a:moveTo>
                    <a:cubicBezTo>
                      <a:pt x="320" y="0"/>
                      <a:pt x="71" y="105"/>
                      <a:pt x="34" y="239"/>
                    </a:cubicBezTo>
                    <a:cubicBezTo>
                      <a:pt x="1" y="407"/>
                      <a:pt x="350" y="710"/>
                      <a:pt x="630" y="710"/>
                    </a:cubicBezTo>
                    <a:cubicBezTo>
                      <a:pt x="767" y="710"/>
                      <a:pt x="887" y="637"/>
                      <a:pt x="937" y="439"/>
                    </a:cubicBezTo>
                    <a:cubicBezTo>
                      <a:pt x="1014" y="117"/>
                      <a:pt x="793" y="0"/>
                      <a:pt x="55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9" name="Google Shape;458;p15"/>
              <p:cNvSpPr>
                <a:spLocks/>
              </p:cNvSpPr>
              <p:nvPr/>
            </p:nvSpPr>
            <p:spPr bwMode="auto">
              <a:xfrm>
                <a:off x="2629675" y="4433850"/>
                <a:ext cx="29800" cy="22400"/>
              </a:xfrm>
              <a:custGeom>
                <a:avLst/>
                <a:gdLst>
                  <a:gd name="T0" fmla="*/ 11078125 w 1192"/>
                  <a:gd name="T1" fmla="*/ 0 h 896"/>
                  <a:gd name="T2" fmla="*/ 9125000 w 1192"/>
                  <a:gd name="T3" fmla="*/ 265625 h 896"/>
                  <a:gd name="T4" fmla="*/ 12281250 w 1192"/>
                  <a:gd name="T5" fmla="*/ 14000000 h 896"/>
                  <a:gd name="T6" fmla="*/ 12640625 w 1192"/>
                  <a:gd name="T7" fmla="*/ 13968750 h 896"/>
                  <a:gd name="T8" fmla="*/ 11078125 w 1192"/>
                  <a:gd name="T9" fmla="*/ 0 h 8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92" h="896" extrusionOk="0">
                    <a:moveTo>
                      <a:pt x="709" y="0"/>
                    </a:moveTo>
                    <a:cubicBezTo>
                      <a:pt x="671" y="0"/>
                      <a:pt x="629" y="6"/>
                      <a:pt x="584" y="17"/>
                    </a:cubicBezTo>
                    <a:cubicBezTo>
                      <a:pt x="0" y="138"/>
                      <a:pt x="525" y="896"/>
                      <a:pt x="786" y="896"/>
                    </a:cubicBezTo>
                    <a:cubicBezTo>
                      <a:pt x="794" y="896"/>
                      <a:pt x="802" y="895"/>
                      <a:pt x="809" y="894"/>
                    </a:cubicBezTo>
                    <a:cubicBezTo>
                      <a:pt x="1065" y="824"/>
                      <a:pt x="1191" y="0"/>
                      <a:pt x="709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0" name="Google Shape;459;p15"/>
              <p:cNvSpPr>
                <a:spLocks/>
              </p:cNvSpPr>
              <p:nvPr/>
            </p:nvSpPr>
            <p:spPr bwMode="auto">
              <a:xfrm>
                <a:off x="2625375" y="4455200"/>
                <a:ext cx="29200" cy="21050"/>
              </a:xfrm>
              <a:custGeom>
                <a:avLst/>
                <a:gdLst>
                  <a:gd name="T0" fmla="*/ 13312500 w 1168"/>
                  <a:gd name="T1" fmla="*/ 15625 h 842"/>
                  <a:gd name="T2" fmla="*/ 6328125 w 1168"/>
                  <a:gd name="T3" fmla="*/ 11578125 h 842"/>
                  <a:gd name="T4" fmla="*/ 9984375 w 1168"/>
                  <a:gd name="T5" fmla="*/ 13140625 h 842"/>
                  <a:gd name="T6" fmla="*/ 15328125 w 1168"/>
                  <a:gd name="T7" fmla="*/ 625000 h 842"/>
                  <a:gd name="T8" fmla="*/ 13312500 w 1168"/>
                  <a:gd name="T9" fmla="*/ 15625 h 8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68" h="842" extrusionOk="0">
                    <a:moveTo>
                      <a:pt x="852" y="1"/>
                    </a:moveTo>
                    <a:cubicBezTo>
                      <a:pt x="552" y="1"/>
                      <a:pt x="1" y="380"/>
                      <a:pt x="405" y="741"/>
                    </a:cubicBezTo>
                    <a:cubicBezTo>
                      <a:pt x="488" y="812"/>
                      <a:pt x="567" y="841"/>
                      <a:pt x="639" y="841"/>
                    </a:cubicBezTo>
                    <a:cubicBezTo>
                      <a:pt x="978" y="841"/>
                      <a:pt x="1167" y="184"/>
                      <a:pt x="981" y="40"/>
                    </a:cubicBezTo>
                    <a:cubicBezTo>
                      <a:pt x="951" y="13"/>
                      <a:pt x="905" y="1"/>
                      <a:pt x="852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1" name="Google Shape;460;p15"/>
              <p:cNvSpPr>
                <a:spLocks/>
              </p:cNvSpPr>
              <p:nvPr/>
            </p:nvSpPr>
            <p:spPr bwMode="auto">
              <a:xfrm>
                <a:off x="3132350" y="4167950"/>
                <a:ext cx="21325" cy="21325"/>
              </a:xfrm>
              <a:custGeom>
                <a:avLst/>
                <a:gdLst>
                  <a:gd name="T0" fmla="*/ 6671875 w 853"/>
                  <a:gd name="T1" fmla="*/ 15625 h 853"/>
                  <a:gd name="T2" fmla="*/ 15625 w 853"/>
                  <a:gd name="T3" fmla="*/ 6671875 h 853"/>
                  <a:gd name="T4" fmla="*/ 6671875 w 853"/>
                  <a:gd name="T5" fmla="*/ 13328125 h 853"/>
                  <a:gd name="T6" fmla="*/ 13328125 w 853"/>
                  <a:gd name="T7" fmla="*/ 6671875 h 853"/>
                  <a:gd name="T8" fmla="*/ 6671875 w 853"/>
                  <a:gd name="T9" fmla="*/ 15625 h 8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53" h="853" extrusionOk="0">
                    <a:moveTo>
                      <a:pt x="427" y="1"/>
                    </a:moveTo>
                    <a:cubicBezTo>
                      <a:pt x="201" y="1"/>
                      <a:pt x="1" y="201"/>
                      <a:pt x="1" y="427"/>
                    </a:cubicBezTo>
                    <a:cubicBezTo>
                      <a:pt x="1" y="652"/>
                      <a:pt x="201" y="853"/>
                      <a:pt x="427" y="853"/>
                    </a:cubicBezTo>
                    <a:cubicBezTo>
                      <a:pt x="652" y="853"/>
                      <a:pt x="853" y="652"/>
                      <a:pt x="853" y="427"/>
                    </a:cubicBezTo>
                    <a:cubicBezTo>
                      <a:pt x="853" y="201"/>
                      <a:pt x="652" y="1"/>
                      <a:pt x="4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2" name="Google Shape;461;p15"/>
              <p:cNvSpPr>
                <a:spLocks/>
              </p:cNvSpPr>
              <p:nvPr/>
            </p:nvSpPr>
            <p:spPr bwMode="auto">
              <a:xfrm>
                <a:off x="2634850" y="4451800"/>
                <a:ext cx="16325" cy="16300"/>
              </a:xfrm>
              <a:custGeom>
                <a:avLst/>
                <a:gdLst>
                  <a:gd name="T0" fmla="*/ 5109375 w 653"/>
                  <a:gd name="T1" fmla="*/ 0 h 652"/>
                  <a:gd name="T2" fmla="*/ 15625 w 653"/>
                  <a:gd name="T3" fmla="*/ 5093750 h 652"/>
                  <a:gd name="T4" fmla="*/ 5109375 w 653"/>
                  <a:gd name="T5" fmla="*/ 10187500 h 652"/>
                  <a:gd name="T6" fmla="*/ 10187500 w 653"/>
                  <a:gd name="T7" fmla="*/ 5093750 h 652"/>
                  <a:gd name="T8" fmla="*/ 5109375 w 653"/>
                  <a:gd name="T9" fmla="*/ 0 h 6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3" h="652" extrusionOk="0">
                    <a:moveTo>
                      <a:pt x="327" y="0"/>
                    </a:moveTo>
                    <a:cubicBezTo>
                      <a:pt x="151" y="0"/>
                      <a:pt x="1" y="126"/>
                      <a:pt x="1" y="326"/>
                    </a:cubicBezTo>
                    <a:cubicBezTo>
                      <a:pt x="1" y="502"/>
                      <a:pt x="151" y="652"/>
                      <a:pt x="327" y="652"/>
                    </a:cubicBezTo>
                    <a:cubicBezTo>
                      <a:pt x="502" y="652"/>
                      <a:pt x="652" y="502"/>
                      <a:pt x="652" y="326"/>
                    </a:cubicBezTo>
                    <a:cubicBezTo>
                      <a:pt x="652" y="126"/>
                      <a:pt x="502" y="0"/>
                      <a:pt x="3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8" name="Google Shape;462;p15"/>
            <p:cNvGrpSpPr>
              <a:grpSpLocks/>
            </p:cNvGrpSpPr>
            <p:nvPr/>
          </p:nvGrpSpPr>
          <p:grpSpPr bwMode="auto">
            <a:xfrm>
              <a:off x="4030588" y="-396350"/>
              <a:ext cx="1082725" cy="723050"/>
              <a:chOff x="1352275" y="974950"/>
              <a:chExt cx="1082725" cy="723050"/>
            </a:xfrm>
          </p:grpSpPr>
          <p:sp>
            <p:nvSpPr>
              <p:cNvPr id="9" name="Google Shape;463;p15"/>
              <p:cNvSpPr/>
              <p:nvPr/>
            </p:nvSpPr>
            <p:spPr>
              <a:xfrm>
                <a:off x="1753987" y="1416617"/>
                <a:ext cx="279400" cy="280952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11229" extrusionOk="0">
                    <a:moveTo>
                      <a:pt x="5614" y="0"/>
                    </a:moveTo>
                    <a:cubicBezTo>
                      <a:pt x="2507" y="0"/>
                      <a:pt x="0" y="2531"/>
                      <a:pt x="0" y="5614"/>
                    </a:cubicBezTo>
                    <a:cubicBezTo>
                      <a:pt x="0" y="8722"/>
                      <a:pt x="2507" y="11228"/>
                      <a:pt x="5614" y="11228"/>
                    </a:cubicBezTo>
                    <a:cubicBezTo>
                      <a:pt x="8697" y="11228"/>
                      <a:pt x="11229" y="8722"/>
                      <a:pt x="11229" y="5614"/>
                    </a:cubicBezTo>
                    <a:cubicBezTo>
                      <a:pt x="11229" y="2531"/>
                      <a:pt x="8697" y="0"/>
                      <a:pt x="56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0" name="Google Shape;464;p15"/>
              <p:cNvSpPr>
                <a:spLocks/>
              </p:cNvSpPr>
              <p:nvPr/>
            </p:nvSpPr>
            <p:spPr bwMode="auto">
              <a:xfrm>
                <a:off x="1352275" y="974950"/>
                <a:ext cx="1082725" cy="620350"/>
              </a:xfrm>
              <a:custGeom>
                <a:avLst/>
                <a:gdLst>
                  <a:gd name="T0" fmla="*/ 279609375 w 43309"/>
                  <a:gd name="T1" fmla="*/ 15625 h 24814"/>
                  <a:gd name="T2" fmla="*/ 279609375 w 43309"/>
                  <a:gd name="T3" fmla="*/ 103390625 h 24814"/>
                  <a:gd name="T4" fmla="*/ 0 w 43309"/>
                  <a:gd name="T5" fmla="*/ 387703125 h 24814"/>
                  <a:gd name="T6" fmla="*/ 676703125 w 43309"/>
                  <a:gd name="T7" fmla="*/ 387703125 h 24814"/>
                  <a:gd name="T8" fmla="*/ 396703125 w 43309"/>
                  <a:gd name="T9" fmla="*/ 103390625 h 24814"/>
                  <a:gd name="T10" fmla="*/ 396703125 w 43309"/>
                  <a:gd name="T11" fmla="*/ 15625 h 24814"/>
                  <a:gd name="T12" fmla="*/ 279609375 w 43309"/>
                  <a:gd name="T13" fmla="*/ 15625 h 248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3309" h="24814" extrusionOk="0">
                    <a:moveTo>
                      <a:pt x="17895" y="1"/>
                    </a:moveTo>
                    <a:lnTo>
                      <a:pt x="17895" y="6617"/>
                    </a:lnTo>
                    <a:cubicBezTo>
                      <a:pt x="7720" y="8146"/>
                      <a:pt x="0" y="15690"/>
                      <a:pt x="0" y="24813"/>
                    </a:cubicBezTo>
                    <a:lnTo>
                      <a:pt x="43309" y="24813"/>
                    </a:lnTo>
                    <a:cubicBezTo>
                      <a:pt x="43309" y="15690"/>
                      <a:pt x="35564" y="8146"/>
                      <a:pt x="25389" y="6617"/>
                    </a:cubicBezTo>
                    <a:lnTo>
                      <a:pt x="25389" y="1"/>
                    </a:lnTo>
                    <a:lnTo>
                      <a:pt x="1789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465" name="Google Shape;465;p15"/>
          <p:cNvSpPr txBox="1">
            <a:spLocks noGrp="1"/>
          </p:cNvSpPr>
          <p:nvPr>
            <p:ph type="title"/>
          </p:nvPr>
        </p:nvSpPr>
        <p:spPr>
          <a:xfrm>
            <a:off x="720000" y="414575"/>
            <a:ext cx="4404900" cy="102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225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66" name="Google Shape;466;p15"/>
          <p:cNvSpPr txBox="1">
            <a:spLocks noGrp="1"/>
          </p:cNvSpPr>
          <p:nvPr>
            <p:ph type="subTitle" idx="1"/>
          </p:nvPr>
        </p:nvSpPr>
        <p:spPr>
          <a:xfrm>
            <a:off x="720000" y="1611600"/>
            <a:ext cx="4404900" cy="26871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●"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60772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1_Section header"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468;p16"/>
          <p:cNvGrpSpPr>
            <a:grpSpLocks/>
          </p:cNvGrpSpPr>
          <p:nvPr/>
        </p:nvGrpSpPr>
        <p:grpSpPr bwMode="auto">
          <a:xfrm>
            <a:off x="0" y="-396478"/>
            <a:ext cx="9144000" cy="5556647"/>
            <a:chOff x="0" y="-396350"/>
            <a:chExt cx="9144000" cy="5555950"/>
          </a:xfrm>
        </p:grpSpPr>
        <p:sp>
          <p:nvSpPr>
            <p:cNvPr id="6" name="Google Shape;469;p16"/>
            <p:cNvSpPr>
              <a:spLocks/>
            </p:cNvSpPr>
            <p:nvPr/>
          </p:nvSpPr>
          <p:spPr bwMode="auto">
            <a:xfrm>
              <a:off x="0" y="-75"/>
              <a:ext cx="9143929" cy="5143490"/>
            </a:xfrm>
            <a:custGeom>
              <a:avLst/>
              <a:gdLst>
                <a:gd name="T0" fmla="*/ 6508245 w 49014"/>
                <a:gd name="T1" fmla="*/ 3851626 h 32839"/>
                <a:gd name="T2" fmla="*/ 6508245 w 49014"/>
                <a:gd name="T3" fmla="*/ 2147483646 h 32839"/>
                <a:gd name="T4" fmla="*/ 2147483646 w 49014"/>
                <a:gd name="T5" fmla="*/ 2147483646 h 32839"/>
                <a:gd name="T6" fmla="*/ 2147483646 w 49014"/>
                <a:gd name="T7" fmla="*/ 3851626 h 32839"/>
                <a:gd name="T8" fmla="*/ 6508245 w 49014"/>
                <a:gd name="T9" fmla="*/ 3851626 h 328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FB9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" name="Google Shape;470;p16"/>
            <p:cNvSpPr>
              <a:spLocks noChangeArrowheads="1"/>
            </p:cNvSpPr>
            <p:nvPr/>
          </p:nvSpPr>
          <p:spPr bwMode="auto">
            <a:xfrm>
              <a:off x="0" y="4401267"/>
              <a:ext cx="9144000" cy="758333"/>
            </a:xfrm>
            <a:prstGeom prst="rect">
              <a:avLst/>
            </a:prstGeom>
            <a:solidFill>
              <a:srgbClr val="EBEC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i="0">
                <a:solidFill>
                  <a:srgbClr val="322F46"/>
                </a:solidFill>
                <a:latin typeface="Quicksand Light"/>
              </a:endParaRPr>
            </a:p>
          </p:txBody>
        </p:sp>
        <p:grpSp>
          <p:nvGrpSpPr>
            <p:cNvPr id="8" name="Google Shape;471;p16"/>
            <p:cNvGrpSpPr>
              <a:grpSpLocks/>
            </p:cNvGrpSpPr>
            <p:nvPr/>
          </p:nvGrpSpPr>
          <p:grpSpPr bwMode="auto">
            <a:xfrm>
              <a:off x="8174062" y="3811555"/>
              <a:ext cx="969932" cy="1331946"/>
              <a:chOff x="2608825" y="4070850"/>
              <a:chExt cx="720925" cy="990000"/>
            </a:xfrm>
          </p:grpSpPr>
          <p:sp>
            <p:nvSpPr>
              <p:cNvPr id="12" name="Google Shape;472;p16"/>
              <p:cNvSpPr>
                <a:spLocks/>
              </p:cNvSpPr>
              <p:nvPr/>
            </p:nvSpPr>
            <p:spPr bwMode="auto">
              <a:xfrm>
                <a:off x="2656150" y="4889775"/>
                <a:ext cx="573350" cy="171075"/>
              </a:xfrm>
              <a:custGeom>
                <a:avLst/>
                <a:gdLst>
                  <a:gd name="T0" fmla="*/ 178984375 w 22934"/>
                  <a:gd name="T1" fmla="*/ 106906250 h 6843"/>
                  <a:gd name="T2" fmla="*/ 358328125 w 22934"/>
                  <a:gd name="T3" fmla="*/ 53656250 h 6843"/>
                  <a:gd name="T4" fmla="*/ 178984375 w 22934"/>
                  <a:gd name="T5" fmla="*/ 0 h 6843"/>
                  <a:gd name="T6" fmla="*/ 15625 w 22934"/>
                  <a:gd name="T7" fmla="*/ 53656250 h 6843"/>
                  <a:gd name="T8" fmla="*/ 178984375 w 22934"/>
                  <a:gd name="T9" fmla="*/ 106906250 h 68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934" h="6843" extrusionOk="0">
                    <a:moveTo>
                      <a:pt x="11455" y="6842"/>
                    </a:moveTo>
                    <a:cubicBezTo>
                      <a:pt x="17770" y="6842"/>
                      <a:pt x="22933" y="5313"/>
                      <a:pt x="22933" y="3434"/>
                    </a:cubicBezTo>
                    <a:cubicBezTo>
                      <a:pt x="22933" y="1554"/>
                      <a:pt x="17770" y="0"/>
                      <a:pt x="11455" y="0"/>
                    </a:cubicBezTo>
                    <a:cubicBezTo>
                      <a:pt x="5164" y="0"/>
                      <a:pt x="1" y="1554"/>
                      <a:pt x="1" y="3434"/>
                    </a:cubicBezTo>
                    <a:cubicBezTo>
                      <a:pt x="1" y="5313"/>
                      <a:pt x="5164" y="6842"/>
                      <a:pt x="11455" y="6842"/>
                    </a:cubicBezTo>
                    <a:close/>
                  </a:path>
                </a:pathLst>
              </a:custGeom>
              <a:solidFill>
                <a:srgbClr val="C9CAD2">
                  <a:alpha val="40784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" name="Google Shape;473;p16"/>
              <p:cNvSpPr>
                <a:spLocks/>
              </p:cNvSpPr>
              <p:nvPr/>
            </p:nvSpPr>
            <p:spPr bwMode="auto">
              <a:xfrm>
                <a:off x="2789625" y="4072100"/>
                <a:ext cx="436100" cy="614675"/>
              </a:xfrm>
              <a:custGeom>
                <a:avLst/>
                <a:gdLst>
                  <a:gd name="T0" fmla="*/ 74015625 w 17444"/>
                  <a:gd name="T1" fmla="*/ 360281250 h 24587"/>
                  <a:gd name="T2" fmla="*/ 163687500 w 17444"/>
                  <a:gd name="T3" fmla="*/ 10968750 h 24587"/>
                  <a:gd name="T4" fmla="*/ 201296875 w 17444"/>
                  <a:gd name="T5" fmla="*/ 21546875 h 24587"/>
                  <a:gd name="T6" fmla="*/ 121406250 w 17444"/>
                  <a:gd name="T7" fmla="*/ 369687500 h 24587"/>
                  <a:gd name="T8" fmla="*/ 74015625 w 17444"/>
                  <a:gd name="T9" fmla="*/ 360281250 h 245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44" h="24587" extrusionOk="0">
                    <a:moveTo>
                      <a:pt x="4737" y="23058"/>
                    </a:moveTo>
                    <a:cubicBezTo>
                      <a:pt x="0" y="15664"/>
                      <a:pt x="2882" y="4963"/>
                      <a:pt x="10476" y="702"/>
                    </a:cubicBezTo>
                    <a:cubicBezTo>
                      <a:pt x="11429" y="176"/>
                      <a:pt x="12081" y="0"/>
                      <a:pt x="12883" y="1379"/>
                    </a:cubicBezTo>
                    <a:cubicBezTo>
                      <a:pt x="17444" y="9299"/>
                      <a:pt x="15314" y="18547"/>
                      <a:pt x="7770" y="23660"/>
                    </a:cubicBezTo>
                    <a:cubicBezTo>
                      <a:pt x="6366" y="24587"/>
                      <a:pt x="5514" y="24261"/>
                      <a:pt x="4737" y="2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" name="Google Shape;474;p16"/>
              <p:cNvSpPr/>
              <p:nvPr/>
            </p:nvSpPr>
            <p:spPr>
              <a:xfrm>
                <a:off x="2840077" y="4072052"/>
                <a:ext cx="336285" cy="614085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24562" extrusionOk="0">
                    <a:moveTo>
                      <a:pt x="3083" y="23158"/>
                    </a:moveTo>
                    <a:cubicBezTo>
                      <a:pt x="0" y="16166"/>
                      <a:pt x="2832" y="5439"/>
                      <a:pt x="8772" y="777"/>
                    </a:cubicBezTo>
                    <a:cubicBezTo>
                      <a:pt x="9499" y="201"/>
                      <a:pt x="10000" y="0"/>
                      <a:pt x="10527" y="1303"/>
                    </a:cubicBezTo>
                    <a:cubicBezTo>
                      <a:pt x="13434" y="8797"/>
                      <a:pt x="11254" y="18045"/>
                      <a:pt x="5314" y="23559"/>
                    </a:cubicBezTo>
                    <a:cubicBezTo>
                      <a:pt x="4211" y="24562"/>
                      <a:pt x="3584" y="24286"/>
                      <a:pt x="3083" y="231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5" name="Google Shape;475;p16"/>
              <p:cNvSpPr>
                <a:spLocks/>
              </p:cNvSpPr>
              <p:nvPr/>
            </p:nvSpPr>
            <p:spPr bwMode="auto">
              <a:xfrm>
                <a:off x="2866050" y="4071475"/>
                <a:ext cx="285750" cy="614675"/>
              </a:xfrm>
              <a:custGeom>
                <a:avLst/>
                <a:gdLst>
                  <a:gd name="T0" fmla="*/ 35265625 w 11430"/>
                  <a:gd name="T1" fmla="*/ 363015625 h 24587"/>
                  <a:gd name="T2" fmla="*/ 123375000 w 11430"/>
                  <a:gd name="T3" fmla="*/ 12921875 h 24587"/>
                  <a:gd name="T4" fmla="*/ 145687500 w 11430"/>
                  <a:gd name="T5" fmla="*/ 19968750 h 24587"/>
                  <a:gd name="T6" fmla="*/ 63843750 w 11430"/>
                  <a:gd name="T7" fmla="*/ 367718750 h 24587"/>
                  <a:gd name="T8" fmla="*/ 35265625 w 11430"/>
                  <a:gd name="T9" fmla="*/ 363015625 h 245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430" h="24587" extrusionOk="0">
                    <a:moveTo>
                      <a:pt x="2257" y="23233"/>
                    </a:moveTo>
                    <a:cubicBezTo>
                      <a:pt x="1" y="16416"/>
                      <a:pt x="2783" y="5714"/>
                      <a:pt x="7896" y="827"/>
                    </a:cubicBezTo>
                    <a:cubicBezTo>
                      <a:pt x="8522" y="226"/>
                      <a:pt x="8948" y="0"/>
                      <a:pt x="9324" y="1278"/>
                    </a:cubicBezTo>
                    <a:cubicBezTo>
                      <a:pt x="11430" y="8597"/>
                      <a:pt x="9249" y="17820"/>
                      <a:pt x="4086" y="23534"/>
                    </a:cubicBezTo>
                    <a:cubicBezTo>
                      <a:pt x="3109" y="24587"/>
                      <a:pt x="2633" y="24336"/>
                      <a:pt x="2257" y="23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" name="Google Shape;476;p16"/>
              <p:cNvSpPr/>
              <p:nvPr/>
            </p:nvSpPr>
            <p:spPr>
              <a:xfrm>
                <a:off x="2923853" y="4072052"/>
                <a:ext cx="171093" cy="612315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4537" extrusionOk="0">
                    <a:moveTo>
                      <a:pt x="377" y="23334"/>
                    </a:moveTo>
                    <a:cubicBezTo>
                      <a:pt x="1" y="16993"/>
                      <a:pt x="2707" y="6266"/>
                      <a:pt x="5941" y="927"/>
                    </a:cubicBezTo>
                    <a:cubicBezTo>
                      <a:pt x="6342" y="251"/>
                      <a:pt x="6592" y="0"/>
                      <a:pt x="6642" y="1178"/>
                    </a:cubicBezTo>
                    <a:cubicBezTo>
                      <a:pt x="6868" y="8045"/>
                      <a:pt x="4662" y="17268"/>
                      <a:pt x="1304" y="23409"/>
                    </a:cubicBezTo>
                    <a:cubicBezTo>
                      <a:pt x="677" y="24537"/>
                      <a:pt x="452" y="24361"/>
                      <a:pt x="377" y="233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7" name="Google Shape;477;p16"/>
              <p:cNvSpPr>
                <a:spLocks/>
              </p:cNvSpPr>
              <p:nvPr/>
            </p:nvSpPr>
            <p:spPr bwMode="auto">
              <a:xfrm>
                <a:off x="2936225" y="4070850"/>
                <a:ext cx="151675" cy="614050"/>
              </a:xfrm>
              <a:custGeom>
                <a:avLst/>
                <a:gdLst>
                  <a:gd name="T0" fmla="*/ 1187500 w 6067"/>
                  <a:gd name="T1" fmla="*/ 365765625 h 24562"/>
                  <a:gd name="T2" fmla="*/ 87343750 w 6067"/>
                  <a:gd name="T3" fmla="*/ 15281250 h 24562"/>
                  <a:gd name="T4" fmla="*/ 93218750 w 6067"/>
                  <a:gd name="T5" fmla="*/ 18406250 h 24562"/>
                  <a:gd name="T6" fmla="*/ 9406250 w 6067"/>
                  <a:gd name="T7" fmla="*/ 365375000 h 24562"/>
                  <a:gd name="T8" fmla="*/ 1187500 w 6067"/>
                  <a:gd name="T9" fmla="*/ 365765625 h 245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67" h="24562" extrusionOk="0">
                    <a:moveTo>
                      <a:pt x="76" y="23409"/>
                    </a:moveTo>
                    <a:cubicBezTo>
                      <a:pt x="477" y="17268"/>
                      <a:pt x="3134" y="6516"/>
                      <a:pt x="5590" y="978"/>
                    </a:cubicBezTo>
                    <a:cubicBezTo>
                      <a:pt x="5891" y="301"/>
                      <a:pt x="6066" y="0"/>
                      <a:pt x="5966" y="1178"/>
                    </a:cubicBezTo>
                    <a:cubicBezTo>
                      <a:pt x="5415" y="7845"/>
                      <a:pt x="3184" y="17068"/>
                      <a:pt x="602" y="23384"/>
                    </a:cubicBezTo>
                    <a:cubicBezTo>
                      <a:pt x="126" y="24562"/>
                      <a:pt x="1" y="24386"/>
                      <a:pt x="76" y="234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" name="Google Shape;478;p16"/>
              <p:cNvSpPr>
                <a:spLocks/>
              </p:cNvSpPr>
              <p:nvPr/>
            </p:nvSpPr>
            <p:spPr bwMode="auto">
              <a:xfrm>
                <a:off x="2733850" y="4600300"/>
                <a:ext cx="409175" cy="110925"/>
              </a:xfrm>
              <a:custGeom>
                <a:avLst/>
                <a:gdLst>
                  <a:gd name="T0" fmla="*/ 255734375 w 16367"/>
                  <a:gd name="T1" fmla="*/ 34859375 h 4437"/>
                  <a:gd name="T2" fmla="*/ 15625 w 16367"/>
                  <a:gd name="T3" fmla="*/ 34859375 h 4437"/>
                  <a:gd name="T4" fmla="*/ 255734375 w 16367"/>
                  <a:gd name="T5" fmla="*/ 34859375 h 443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367" h="4437" extrusionOk="0">
                    <a:moveTo>
                      <a:pt x="16367" y="2231"/>
                    </a:moveTo>
                    <a:cubicBezTo>
                      <a:pt x="10778" y="0"/>
                      <a:pt x="2733" y="1003"/>
                      <a:pt x="1" y="2231"/>
                    </a:cubicBezTo>
                    <a:cubicBezTo>
                      <a:pt x="2733" y="3434"/>
                      <a:pt x="10778" y="4436"/>
                      <a:pt x="16367" y="223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" name="Google Shape;479;p16"/>
              <p:cNvSpPr/>
              <p:nvPr/>
            </p:nvSpPr>
            <p:spPr>
              <a:xfrm>
                <a:off x="2632406" y="4072937"/>
                <a:ext cx="457819" cy="660982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6442" extrusionOk="0">
                    <a:moveTo>
                      <a:pt x="10301" y="25640"/>
                    </a:moveTo>
                    <a:cubicBezTo>
                      <a:pt x="2231" y="20752"/>
                      <a:pt x="0" y="9123"/>
                      <a:pt x="5289" y="1429"/>
                    </a:cubicBezTo>
                    <a:cubicBezTo>
                      <a:pt x="5940" y="476"/>
                      <a:pt x="6492" y="0"/>
                      <a:pt x="7920" y="953"/>
                    </a:cubicBezTo>
                    <a:cubicBezTo>
                      <a:pt x="16016" y="6416"/>
                      <a:pt x="18321" y="16316"/>
                      <a:pt x="13484" y="24787"/>
                    </a:cubicBezTo>
                    <a:cubicBezTo>
                      <a:pt x="12582" y="26366"/>
                      <a:pt x="11605" y="26442"/>
                      <a:pt x="10301" y="256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0" name="Google Shape;480;p16"/>
              <p:cNvSpPr>
                <a:spLocks/>
              </p:cNvSpPr>
              <p:nvPr/>
            </p:nvSpPr>
            <p:spPr bwMode="auto">
              <a:xfrm>
                <a:off x="2684975" y="4072725"/>
                <a:ext cx="351525" cy="660425"/>
              </a:xfrm>
              <a:custGeom>
                <a:avLst/>
                <a:gdLst>
                  <a:gd name="T0" fmla="*/ 134328125 w 14061"/>
                  <a:gd name="T1" fmla="*/ 399437500 h 26417"/>
                  <a:gd name="T2" fmla="*/ 54843750 w 14061"/>
                  <a:gd name="T3" fmla="*/ 21156250 h 26417"/>
                  <a:gd name="T4" fmla="*/ 84984375 w 14061"/>
                  <a:gd name="T5" fmla="*/ 16062500 h 26417"/>
                  <a:gd name="T6" fmla="*/ 170750000 w 14061"/>
                  <a:gd name="T7" fmla="*/ 388875000 h 26417"/>
                  <a:gd name="T8" fmla="*/ 134328125 w 14061"/>
                  <a:gd name="T9" fmla="*/ 399437500 h 264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061" h="26417" extrusionOk="0">
                    <a:moveTo>
                      <a:pt x="8597" y="25564"/>
                    </a:moveTo>
                    <a:cubicBezTo>
                      <a:pt x="2332" y="20276"/>
                      <a:pt x="1" y="8647"/>
                      <a:pt x="3510" y="1354"/>
                    </a:cubicBezTo>
                    <a:cubicBezTo>
                      <a:pt x="3961" y="451"/>
                      <a:pt x="4337" y="0"/>
                      <a:pt x="5439" y="1028"/>
                    </a:cubicBezTo>
                    <a:cubicBezTo>
                      <a:pt x="11780" y="6893"/>
                      <a:pt x="14061" y="16792"/>
                      <a:pt x="10928" y="24888"/>
                    </a:cubicBezTo>
                    <a:cubicBezTo>
                      <a:pt x="10352" y="26391"/>
                      <a:pt x="9625" y="26416"/>
                      <a:pt x="8597" y="25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" name="Google Shape;481;p16"/>
              <p:cNvSpPr/>
              <p:nvPr/>
            </p:nvSpPr>
            <p:spPr>
              <a:xfrm>
                <a:off x="2711462" y="4073822"/>
                <a:ext cx="298527" cy="659212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26392" extrusionOk="0">
                    <a:moveTo>
                      <a:pt x="7745" y="25489"/>
                    </a:moveTo>
                    <a:cubicBezTo>
                      <a:pt x="2381" y="20026"/>
                      <a:pt x="0" y="8396"/>
                      <a:pt x="2632" y="1279"/>
                    </a:cubicBezTo>
                    <a:cubicBezTo>
                      <a:pt x="2958" y="401"/>
                      <a:pt x="3259" y="0"/>
                      <a:pt x="4211" y="1053"/>
                    </a:cubicBezTo>
                    <a:cubicBezTo>
                      <a:pt x="9675" y="7093"/>
                      <a:pt x="11930" y="16993"/>
                      <a:pt x="9650" y="24913"/>
                    </a:cubicBezTo>
                    <a:cubicBezTo>
                      <a:pt x="9224" y="26391"/>
                      <a:pt x="8622" y="26366"/>
                      <a:pt x="7745" y="254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2" name="Google Shape;482;p16"/>
              <p:cNvSpPr>
                <a:spLocks/>
              </p:cNvSpPr>
              <p:nvPr/>
            </p:nvSpPr>
            <p:spPr bwMode="auto">
              <a:xfrm>
                <a:off x="2771450" y="4073350"/>
                <a:ext cx="176725" cy="660425"/>
              </a:xfrm>
              <a:custGeom>
                <a:avLst/>
                <a:gdLst>
                  <a:gd name="T0" fmla="*/ 90859375 w 7069"/>
                  <a:gd name="T1" fmla="*/ 396703125 h 26417"/>
                  <a:gd name="T2" fmla="*/ 9406250 w 7069"/>
                  <a:gd name="T3" fmla="*/ 18796875 h 26417"/>
                  <a:gd name="T4" fmla="*/ 21937500 w 7069"/>
                  <a:gd name="T5" fmla="*/ 17625000 h 26417"/>
                  <a:gd name="T6" fmla="*/ 104953125 w 7069"/>
                  <a:gd name="T7" fmla="*/ 391218750 h 26417"/>
                  <a:gd name="T8" fmla="*/ 90859375 w 7069"/>
                  <a:gd name="T9" fmla="*/ 396703125 h 264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69" h="26417" extrusionOk="0">
                    <a:moveTo>
                      <a:pt x="5815" y="25389"/>
                    </a:moveTo>
                    <a:cubicBezTo>
                      <a:pt x="2457" y="19474"/>
                      <a:pt x="0" y="7870"/>
                      <a:pt x="602" y="1203"/>
                    </a:cubicBezTo>
                    <a:cubicBezTo>
                      <a:pt x="677" y="376"/>
                      <a:pt x="802" y="0"/>
                      <a:pt x="1404" y="1128"/>
                    </a:cubicBezTo>
                    <a:cubicBezTo>
                      <a:pt x="4838" y="7619"/>
                      <a:pt x="7068" y="17544"/>
                      <a:pt x="6717" y="25038"/>
                    </a:cubicBezTo>
                    <a:cubicBezTo>
                      <a:pt x="6667" y="26417"/>
                      <a:pt x="6366" y="26341"/>
                      <a:pt x="5815" y="253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3" name="Google Shape;483;p16"/>
              <p:cNvSpPr/>
              <p:nvPr/>
            </p:nvSpPr>
            <p:spPr>
              <a:xfrm>
                <a:off x="2789339" y="4073822"/>
                <a:ext cx="146313" cy="660097"/>
              </a:xfrm>
              <a:custGeom>
                <a:avLst/>
                <a:gdLst/>
                <a:ahLst/>
                <a:cxnLst/>
                <a:rect l="l" t="t" r="r" b="b"/>
                <a:pathLst>
                  <a:path w="5865" h="26442" extrusionOk="0">
                    <a:moveTo>
                      <a:pt x="5288" y="25339"/>
                    </a:moveTo>
                    <a:cubicBezTo>
                      <a:pt x="2782" y="19249"/>
                      <a:pt x="301" y="7645"/>
                      <a:pt x="25" y="1178"/>
                    </a:cubicBezTo>
                    <a:cubicBezTo>
                      <a:pt x="0" y="376"/>
                      <a:pt x="50" y="0"/>
                      <a:pt x="502" y="1178"/>
                    </a:cubicBezTo>
                    <a:cubicBezTo>
                      <a:pt x="3108" y="7845"/>
                      <a:pt x="5314" y="17770"/>
                      <a:pt x="5790" y="25088"/>
                    </a:cubicBezTo>
                    <a:cubicBezTo>
                      <a:pt x="5865" y="26442"/>
                      <a:pt x="5690" y="26341"/>
                      <a:pt x="5288" y="253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4" name="Google Shape;484;p16"/>
              <p:cNvSpPr/>
              <p:nvPr/>
            </p:nvSpPr>
            <p:spPr>
              <a:xfrm>
                <a:off x="2907333" y="4266719"/>
                <a:ext cx="422421" cy="446848"/>
              </a:xfrm>
              <a:custGeom>
                <a:avLst/>
                <a:gdLst/>
                <a:ahLst/>
                <a:cxnLst/>
                <a:rect l="l" t="t" r="r" b="b"/>
                <a:pathLst>
                  <a:path w="16919" h="17896" extrusionOk="0">
                    <a:moveTo>
                      <a:pt x="778" y="15941"/>
                    </a:moveTo>
                    <a:cubicBezTo>
                      <a:pt x="1" y="7921"/>
                      <a:pt x="6818" y="377"/>
                      <a:pt x="14813" y="51"/>
                    </a:cubicBezTo>
                    <a:cubicBezTo>
                      <a:pt x="15816" y="1"/>
                      <a:pt x="16417" y="151"/>
                      <a:pt x="16492" y="1605"/>
                    </a:cubicBezTo>
                    <a:cubicBezTo>
                      <a:pt x="16918" y="9976"/>
                      <a:pt x="11329" y="16667"/>
                      <a:pt x="3009" y="17695"/>
                    </a:cubicBezTo>
                    <a:cubicBezTo>
                      <a:pt x="1480" y="17896"/>
                      <a:pt x="928" y="17244"/>
                      <a:pt x="778" y="159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5" name="Google Shape;485;p16"/>
              <p:cNvSpPr>
                <a:spLocks/>
              </p:cNvSpPr>
              <p:nvPr/>
            </p:nvSpPr>
            <p:spPr bwMode="auto">
              <a:xfrm>
                <a:off x="2931850" y="4268200"/>
                <a:ext cx="384750" cy="443650"/>
              </a:xfrm>
              <a:custGeom>
                <a:avLst/>
                <a:gdLst>
                  <a:gd name="T0" fmla="*/ 796875 w 15390"/>
                  <a:gd name="T1" fmla="*/ 251812500 h 17746"/>
                  <a:gd name="T2" fmla="*/ 219312500 w 15390"/>
                  <a:gd name="T3" fmla="*/ 2750000 h 17746"/>
                  <a:gd name="T4" fmla="*/ 238500000 w 15390"/>
                  <a:gd name="T5" fmla="*/ 20765625 h 17746"/>
                  <a:gd name="T6" fmla="*/ 26640625 w 15390"/>
                  <a:gd name="T7" fmla="*/ 271390625 h 17746"/>
                  <a:gd name="T8" fmla="*/ 796875 w 15390"/>
                  <a:gd name="T9" fmla="*/ 251812500 h 177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90" h="17746" extrusionOk="0">
                    <a:moveTo>
                      <a:pt x="51" y="16116"/>
                    </a:moveTo>
                    <a:cubicBezTo>
                      <a:pt x="452" y="9099"/>
                      <a:pt x="7244" y="1530"/>
                      <a:pt x="14036" y="176"/>
                    </a:cubicBezTo>
                    <a:cubicBezTo>
                      <a:pt x="14888" y="1"/>
                      <a:pt x="15389" y="51"/>
                      <a:pt x="15264" y="1329"/>
                    </a:cubicBezTo>
                    <a:cubicBezTo>
                      <a:pt x="14512" y="8698"/>
                      <a:pt x="8873" y="15339"/>
                      <a:pt x="1705" y="17369"/>
                    </a:cubicBezTo>
                    <a:cubicBezTo>
                      <a:pt x="376" y="17745"/>
                      <a:pt x="1" y="17244"/>
                      <a:pt x="51" y="16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" name="Google Shape;486;p16"/>
              <p:cNvSpPr/>
              <p:nvPr/>
            </p:nvSpPr>
            <p:spPr>
              <a:xfrm>
                <a:off x="2932113" y="4269373"/>
                <a:ext cx="383482" cy="440655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7671" extrusionOk="0">
                    <a:moveTo>
                      <a:pt x="176" y="16217"/>
                    </a:moveTo>
                    <a:cubicBezTo>
                      <a:pt x="1153" y="9700"/>
                      <a:pt x="7920" y="2106"/>
                      <a:pt x="14136" y="227"/>
                    </a:cubicBezTo>
                    <a:cubicBezTo>
                      <a:pt x="14913" y="1"/>
                      <a:pt x="15339" y="1"/>
                      <a:pt x="15113" y="1204"/>
                    </a:cubicBezTo>
                    <a:cubicBezTo>
                      <a:pt x="13760" y="8046"/>
                      <a:pt x="8146" y="14688"/>
                      <a:pt x="1529" y="17194"/>
                    </a:cubicBezTo>
                    <a:cubicBezTo>
                      <a:pt x="301" y="17670"/>
                      <a:pt x="1" y="17244"/>
                      <a:pt x="176" y="162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7" name="Google Shape;487;p16"/>
              <p:cNvSpPr>
                <a:spLocks/>
              </p:cNvSpPr>
              <p:nvPr/>
            </p:nvSpPr>
            <p:spPr bwMode="auto">
              <a:xfrm>
                <a:off x="2934975" y="4268200"/>
                <a:ext cx="379725" cy="440525"/>
              </a:xfrm>
              <a:custGeom>
                <a:avLst/>
                <a:gdLst>
                  <a:gd name="T0" fmla="*/ 5890625 w 15189"/>
                  <a:gd name="T1" fmla="*/ 257687500 h 17621"/>
                  <a:gd name="T2" fmla="*/ 223234375 w 15189"/>
                  <a:gd name="T3" fmla="*/ 7453125 h 17621"/>
                  <a:gd name="T4" fmla="*/ 230281250 w 15189"/>
                  <a:gd name="T5" fmla="*/ 15671875 h 17621"/>
                  <a:gd name="T6" fmla="*/ 17250000 w 15189"/>
                  <a:gd name="T7" fmla="*/ 264734375 h 17621"/>
                  <a:gd name="T8" fmla="*/ 5890625 w 15189"/>
                  <a:gd name="T9" fmla="*/ 257687500 h 176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189" h="17621" extrusionOk="0">
                    <a:moveTo>
                      <a:pt x="377" y="16492"/>
                    </a:moveTo>
                    <a:cubicBezTo>
                      <a:pt x="2708" y="11154"/>
                      <a:pt x="9399" y="3510"/>
                      <a:pt x="14287" y="477"/>
                    </a:cubicBezTo>
                    <a:cubicBezTo>
                      <a:pt x="14888" y="101"/>
                      <a:pt x="15189" y="1"/>
                      <a:pt x="14738" y="1003"/>
                    </a:cubicBezTo>
                    <a:cubicBezTo>
                      <a:pt x="12056" y="6693"/>
                      <a:pt x="6392" y="13309"/>
                      <a:pt x="1104" y="16943"/>
                    </a:cubicBezTo>
                    <a:cubicBezTo>
                      <a:pt x="101" y="17620"/>
                      <a:pt x="1" y="17369"/>
                      <a:pt x="377" y="164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8" name="Google Shape;488;p16"/>
              <p:cNvSpPr/>
              <p:nvPr/>
            </p:nvSpPr>
            <p:spPr>
              <a:xfrm>
                <a:off x="2935652" y="4267604"/>
                <a:ext cx="378763" cy="439770"/>
              </a:xfrm>
              <a:custGeom>
                <a:avLst/>
                <a:gdLst/>
                <a:ahLst/>
                <a:cxnLst/>
                <a:rect l="l" t="t" r="r" b="b"/>
                <a:pathLst>
                  <a:path w="15139" h="17595" extrusionOk="0">
                    <a:moveTo>
                      <a:pt x="452" y="16643"/>
                    </a:moveTo>
                    <a:cubicBezTo>
                      <a:pt x="3359" y="11780"/>
                      <a:pt x="10026" y="4111"/>
                      <a:pt x="14337" y="602"/>
                    </a:cubicBezTo>
                    <a:cubicBezTo>
                      <a:pt x="14863" y="176"/>
                      <a:pt x="15139" y="1"/>
                      <a:pt x="14562" y="928"/>
                    </a:cubicBezTo>
                    <a:cubicBezTo>
                      <a:pt x="11354" y="6141"/>
                      <a:pt x="5665" y="12758"/>
                      <a:pt x="903" y="16843"/>
                    </a:cubicBezTo>
                    <a:cubicBezTo>
                      <a:pt x="26" y="17595"/>
                      <a:pt x="1" y="17419"/>
                      <a:pt x="452" y="166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9" name="Google Shape;489;p16"/>
              <p:cNvSpPr>
                <a:spLocks/>
              </p:cNvSpPr>
              <p:nvPr/>
            </p:nvSpPr>
            <p:spPr bwMode="auto">
              <a:xfrm>
                <a:off x="2655525" y="4656050"/>
                <a:ext cx="574600" cy="360925"/>
              </a:xfrm>
              <a:custGeom>
                <a:avLst/>
                <a:gdLst>
                  <a:gd name="T0" fmla="*/ 54453125 w 22984"/>
                  <a:gd name="T1" fmla="*/ 15625 h 14437"/>
                  <a:gd name="T2" fmla="*/ 304687500 w 22984"/>
                  <a:gd name="T3" fmla="*/ 15625 h 14437"/>
                  <a:gd name="T4" fmla="*/ 304687500 w 22984"/>
                  <a:gd name="T5" fmla="*/ 196593750 h 14437"/>
                  <a:gd name="T6" fmla="*/ 54453125 w 22984"/>
                  <a:gd name="T7" fmla="*/ 196593750 h 14437"/>
                  <a:gd name="T8" fmla="*/ 54453125 w 22984"/>
                  <a:gd name="T9" fmla="*/ 15625 h 144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984" h="14437" extrusionOk="0">
                    <a:moveTo>
                      <a:pt x="3485" y="1"/>
                    </a:moveTo>
                    <a:cubicBezTo>
                      <a:pt x="8622" y="1655"/>
                      <a:pt x="14362" y="1655"/>
                      <a:pt x="19500" y="1"/>
                    </a:cubicBezTo>
                    <a:cubicBezTo>
                      <a:pt x="22908" y="2808"/>
                      <a:pt x="22983" y="10778"/>
                      <a:pt x="19500" y="12582"/>
                    </a:cubicBezTo>
                    <a:cubicBezTo>
                      <a:pt x="14061" y="14437"/>
                      <a:pt x="8923" y="14437"/>
                      <a:pt x="3485" y="12582"/>
                    </a:cubicBezTo>
                    <a:cubicBezTo>
                      <a:pt x="1" y="10778"/>
                      <a:pt x="76" y="2808"/>
                      <a:pt x="3485" y="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0" name="Google Shape;490;p16"/>
              <p:cNvSpPr>
                <a:spLocks/>
              </p:cNvSpPr>
              <p:nvPr/>
            </p:nvSpPr>
            <p:spPr bwMode="auto">
              <a:xfrm>
                <a:off x="2765175" y="4674850"/>
                <a:ext cx="38250" cy="38250"/>
              </a:xfrm>
              <a:custGeom>
                <a:avLst/>
                <a:gdLst>
                  <a:gd name="T0" fmla="*/ 12156250 w 1530"/>
                  <a:gd name="T1" fmla="*/ 15625 h 1530"/>
                  <a:gd name="T2" fmla="*/ 15625 w 1530"/>
                  <a:gd name="T3" fmla="*/ 12156250 h 1530"/>
                  <a:gd name="T4" fmla="*/ 12156250 w 1530"/>
                  <a:gd name="T5" fmla="*/ 23890625 h 1530"/>
                  <a:gd name="T6" fmla="*/ 23906250 w 1530"/>
                  <a:gd name="T7" fmla="*/ 12156250 h 1530"/>
                  <a:gd name="T8" fmla="*/ 12156250 w 1530"/>
                  <a:gd name="T9" fmla="*/ 15625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29"/>
                      <a:pt x="778" y="1529"/>
                    </a:cubicBezTo>
                    <a:cubicBezTo>
                      <a:pt x="1179" y="1529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" name="Google Shape;491;p16"/>
              <p:cNvSpPr>
                <a:spLocks/>
              </p:cNvSpPr>
              <p:nvPr/>
            </p:nvSpPr>
            <p:spPr bwMode="auto">
              <a:xfrm>
                <a:off x="2844750" y="4680500"/>
                <a:ext cx="37625" cy="38250"/>
              </a:xfrm>
              <a:custGeom>
                <a:avLst/>
                <a:gdLst>
                  <a:gd name="T0" fmla="*/ 11765625 w 1505"/>
                  <a:gd name="T1" fmla="*/ 0 h 1530"/>
                  <a:gd name="T2" fmla="*/ 15625 w 1505"/>
                  <a:gd name="T3" fmla="*/ 12140625 h 1530"/>
                  <a:gd name="T4" fmla="*/ 11765625 w 1505"/>
                  <a:gd name="T5" fmla="*/ 23890625 h 1530"/>
                  <a:gd name="T6" fmla="*/ 23515625 w 1505"/>
                  <a:gd name="T7" fmla="*/ 12140625 h 1530"/>
                  <a:gd name="T8" fmla="*/ 11765625 w 1505"/>
                  <a:gd name="T9" fmla="*/ 0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77"/>
                    </a:cubicBezTo>
                    <a:cubicBezTo>
                      <a:pt x="1" y="1178"/>
                      <a:pt x="327" y="1529"/>
                      <a:pt x="753" y="1529"/>
                    </a:cubicBezTo>
                    <a:cubicBezTo>
                      <a:pt x="1179" y="1529"/>
                      <a:pt x="1505" y="1178"/>
                      <a:pt x="1505" y="777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" name="Google Shape;492;p16"/>
              <p:cNvSpPr>
                <a:spLocks/>
              </p:cNvSpPr>
              <p:nvPr/>
            </p:nvSpPr>
            <p:spPr bwMode="auto">
              <a:xfrm>
                <a:off x="3082225" y="4674850"/>
                <a:ext cx="38250" cy="38250"/>
              </a:xfrm>
              <a:custGeom>
                <a:avLst/>
                <a:gdLst>
                  <a:gd name="T0" fmla="*/ 11750000 w 1530"/>
                  <a:gd name="T1" fmla="*/ 15625 h 1530"/>
                  <a:gd name="T2" fmla="*/ 15625 w 1530"/>
                  <a:gd name="T3" fmla="*/ 12156250 h 1530"/>
                  <a:gd name="T4" fmla="*/ 11750000 w 1530"/>
                  <a:gd name="T5" fmla="*/ 23890625 h 1530"/>
                  <a:gd name="T6" fmla="*/ 23890625 w 1530"/>
                  <a:gd name="T7" fmla="*/ 12156250 h 1530"/>
                  <a:gd name="T8" fmla="*/ 11750000 w 1530"/>
                  <a:gd name="T9" fmla="*/ 15625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0" h="1530" extrusionOk="0">
                    <a:moveTo>
                      <a:pt x="752" y="1"/>
                    </a:moveTo>
                    <a:cubicBezTo>
                      <a:pt x="351" y="1"/>
                      <a:pt x="1" y="352"/>
                      <a:pt x="1" y="778"/>
                    </a:cubicBezTo>
                    <a:cubicBezTo>
                      <a:pt x="1" y="1179"/>
                      <a:pt x="351" y="1529"/>
                      <a:pt x="752" y="1529"/>
                    </a:cubicBezTo>
                    <a:cubicBezTo>
                      <a:pt x="1179" y="1529"/>
                      <a:pt x="1529" y="1179"/>
                      <a:pt x="1529" y="778"/>
                    </a:cubicBezTo>
                    <a:cubicBezTo>
                      <a:pt x="1529" y="352"/>
                      <a:pt x="1179" y="1"/>
                      <a:pt x="752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3" name="Google Shape;493;p16"/>
              <p:cNvSpPr>
                <a:spLocks/>
              </p:cNvSpPr>
              <p:nvPr/>
            </p:nvSpPr>
            <p:spPr bwMode="auto">
              <a:xfrm>
                <a:off x="3003275" y="4680500"/>
                <a:ext cx="37625" cy="38250"/>
              </a:xfrm>
              <a:custGeom>
                <a:avLst/>
                <a:gdLst>
                  <a:gd name="T0" fmla="*/ 11765625 w 1505"/>
                  <a:gd name="T1" fmla="*/ 0 h 1530"/>
                  <a:gd name="T2" fmla="*/ 15625 w 1505"/>
                  <a:gd name="T3" fmla="*/ 12140625 h 1530"/>
                  <a:gd name="T4" fmla="*/ 11765625 w 1505"/>
                  <a:gd name="T5" fmla="*/ 23890625 h 1530"/>
                  <a:gd name="T6" fmla="*/ 23500000 w 1505"/>
                  <a:gd name="T7" fmla="*/ 12140625 h 1530"/>
                  <a:gd name="T8" fmla="*/ 11765625 w 1505"/>
                  <a:gd name="T9" fmla="*/ 0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6" y="0"/>
                      <a:pt x="1" y="351"/>
                      <a:pt x="1" y="777"/>
                    </a:cubicBezTo>
                    <a:cubicBezTo>
                      <a:pt x="1" y="1178"/>
                      <a:pt x="326" y="1529"/>
                      <a:pt x="753" y="1529"/>
                    </a:cubicBezTo>
                    <a:cubicBezTo>
                      <a:pt x="1179" y="1529"/>
                      <a:pt x="1504" y="1178"/>
                      <a:pt x="1504" y="777"/>
                    </a:cubicBezTo>
                    <a:cubicBezTo>
                      <a:pt x="1504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4" name="Google Shape;494;p16"/>
              <p:cNvSpPr/>
              <p:nvPr/>
            </p:nvSpPr>
            <p:spPr>
              <a:xfrm>
                <a:off x="3123264" y="4731264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5" name="Google Shape;495;p16"/>
              <p:cNvSpPr/>
              <p:nvPr/>
            </p:nvSpPr>
            <p:spPr>
              <a:xfrm>
                <a:off x="3044207" y="4742768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6" name="Google Shape;496;p16"/>
              <p:cNvSpPr/>
              <p:nvPr/>
            </p:nvSpPr>
            <p:spPr>
              <a:xfrm>
                <a:off x="2965151" y="4745422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05" y="1179"/>
                      <a:pt x="1505" y="778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7" name="Google Shape;497;p16"/>
              <p:cNvSpPr/>
              <p:nvPr/>
            </p:nvSpPr>
            <p:spPr>
              <a:xfrm>
                <a:off x="2729162" y="4731264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51" y="0"/>
                      <a:pt x="0" y="351"/>
                      <a:pt x="0" y="752"/>
                    </a:cubicBezTo>
                    <a:cubicBezTo>
                      <a:pt x="0" y="1178"/>
                      <a:pt x="351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8" name="Google Shape;498;p16"/>
              <p:cNvSpPr/>
              <p:nvPr/>
            </p:nvSpPr>
            <p:spPr>
              <a:xfrm>
                <a:off x="2808218" y="4742768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51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9" name="Google Shape;499;p16"/>
              <p:cNvSpPr/>
              <p:nvPr/>
            </p:nvSpPr>
            <p:spPr>
              <a:xfrm>
                <a:off x="2887275" y="4745422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78" y="1530"/>
                    </a:cubicBezTo>
                    <a:cubicBezTo>
                      <a:pt x="1179" y="1530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0" name="Google Shape;500;p16"/>
              <p:cNvSpPr/>
              <p:nvPr/>
            </p:nvSpPr>
            <p:spPr>
              <a:xfrm>
                <a:off x="2686684" y="4797628"/>
                <a:ext cx="3657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27" y="1"/>
                      <a:pt x="1" y="352"/>
                      <a:pt x="1" y="753"/>
                    </a:cubicBezTo>
                    <a:cubicBezTo>
                      <a:pt x="1" y="1179"/>
                      <a:pt x="327" y="1530"/>
                      <a:pt x="753" y="1530"/>
                    </a:cubicBezTo>
                    <a:cubicBezTo>
                      <a:pt x="1179" y="1530"/>
                      <a:pt x="1505" y="1179"/>
                      <a:pt x="1505" y="753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1" name="Google Shape;501;p16"/>
              <p:cNvSpPr/>
              <p:nvPr/>
            </p:nvSpPr>
            <p:spPr>
              <a:xfrm>
                <a:off x="2765740" y="4809131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2" name="Google Shape;502;p16"/>
              <p:cNvSpPr/>
              <p:nvPr/>
            </p:nvSpPr>
            <p:spPr>
              <a:xfrm>
                <a:off x="2844797" y="4814440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7" y="1"/>
                      <a:pt x="1" y="326"/>
                      <a:pt x="1" y="753"/>
                    </a:cubicBezTo>
                    <a:cubicBezTo>
                      <a:pt x="1" y="1179"/>
                      <a:pt x="327" y="1504"/>
                      <a:pt x="753" y="1504"/>
                    </a:cubicBezTo>
                    <a:cubicBezTo>
                      <a:pt x="1179" y="1504"/>
                      <a:pt x="1505" y="1179"/>
                      <a:pt x="1505" y="753"/>
                    </a:cubicBezTo>
                    <a:cubicBezTo>
                      <a:pt x="1505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3" name="Google Shape;503;p16"/>
              <p:cNvSpPr/>
              <p:nvPr/>
            </p:nvSpPr>
            <p:spPr>
              <a:xfrm>
                <a:off x="2923853" y="4817095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53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30" y="1179"/>
                      <a:pt x="1530" y="753"/>
                    </a:cubicBezTo>
                    <a:cubicBezTo>
                      <a:pt x="1530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4" name="Google Shape;504;p16"/>
              <p:cNvSpPr/>
              <p:nvPr/>
            </p:nvSpPr>
            <p:spPr>
              <a:xfrm>
                <a:off x="3162202" y="4797628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2" y="1"/>
                    </a:moveTo>
                    <a:cubicBezTo>
                      <a:pt x="326" y="1"/>
                      <a:pt x="1" y="352"/>
                      <a:pt x="1" y="753"/>
                    </a:cubicBezTo>
                    <a:cubicBezTo>
                      <a:pt x="1" y="1179"/>
                      <a:pt x="326" y="1530"/>
                      <a:pt x="752" y="1530"/>
                    </a:cubicBezTo>
                    <a:cubicBezTo>
                      <a:pt x="1153" y="1530"/>
                      <a:pt x="1504" y="1179"/>
                      <a:pt x="1504" y="753"/>
                    </a:cubicBezTo>
                    <a:cubicBezTo>
                      <a:pt x="1504" y="352"/>
                      <a:pt x="1153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5" name="Google Shape;505;p16"/>
              <p:cNvSpPr/>
              <p:nvPr/>
            </p:nvSpPr>
            <p:spPr>
              <a:xfrm>
                <a:off x="3081966" y="4809131"/>
                <a:ext cx="38939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6" name="Google Shape;506;p16"/>
              <p:cNvSpPr/>
              <p:nvPr/>
            </p:nvSpPr>
            <p:spPr>
              <a:xfrm>
                <a:off x="3002909" y="4814440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6" y="1"/>
                      <a:pt x="1" y="326"/>
                      <a:pt x="1" y="753"/>
                    </a:cubicBezTo>
                    <a:cubicBezTo>
                      <a:pt x="1" y="1179"/>
                      <a:pt x="326" y="1504"/>
                      <a:pt x="753" y="1504"/>
                    </a:cubicBezTo>
                    <a:cubicBezTo>
                      <a:pt x="1179" y="1504"/>
                      <a:pt x="1504" y="1179"/>
                      <a:pt x="1504" y="753"/>
                    </a:cubicBezTo>
                    <a:cubicBezTo>
                      <a:pt x="1504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7" name="Google Shape;507;p16"/>
              <p:cNvSpPr/>
              <p:nvPr/>
            </p:nvSpPr>
            <p:spPr>
              <a:xfrm>
                <a:off x="3123264" y="4865761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1"/>
                    </a:moveTo>
                    <a:cubicBezTo>
                      <a:pt x="352" y="1"/>
                      <a:pt x="1" y="327"/>
                      <a:pt x="1" y="753"/>
                    </a:cubicBezTo>
                    <a:cubicBezTo>
                      <a:pt x="1" y="1154"/>
                      <a:pt x="352" y="1505"/>
                      <a:pt x="778" y="1505"/>
                    </a:cubicBezTo>
                    <a:cubicBezTo>
                      <a:pt x="1179" y="1505"/>
                      <a:pt x="1529" y="1154"/>
                      <a:pt x="1529" y="753"/>
                    </a:cubicBezTo>
                    <a:cubicBezTo>
                      <a:pt x="1529" y="327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8" name="Google Shape;508;p16"/>
              <p:cNvSpPr/>
              <p:nvPr/>
            </p:nvSpPr>
            <p:spPr>
              <a:xfrm>
                <a:off x="3044207" y="4882574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9" name="Google Shape;509;p16"/>
              <p:cNvSpPr/>
              <p:nvPr/>
            </p:nvSpPr>
            <p:spPr>
              <a:xfrm>
                <a:off x="2965151" y="4890537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0" name="Google Shape;510;p16"/>
              <p:cNvSpPr/>
              <p:nvPr/>
            </p:nvSpPr>
            <p:spPr>
              <a:xfrm>
                <a:off x="2729162" y="4865761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1"/>
                    </a:moveTo>
                    <a:cubicBezTo>
                      <a:pt x="351" y="1"/>
                      <a:pt x="0" y="327"/>
                      <a:pt x="0" y="753"/>
                    </a:cubicBezTo>
                    <a:cubicBezTo>
                      <a:pt x="0" y="1154"/>
                      <a:pt x="351" y="1505"/>
                      <a:pt x="752" y="1505"/>
                    </a:cubicBezTo>
                    <a:cubicBezTo>
                      <a:pt x="1178" y="1505"/>
                      <a:pt x="1504" y="1154"/>
                      <a:pt x="1504" y="753"/>
                    </a:cubicBezTo>
                    <a:cubicBezTo>
                      <a:pt x="1504" y="327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1" name="Google Shape;511;p16"/>
              <p:cNvSpPr/>
              <p:nvPr/>
            </p:nvSpPr>
            <p:spPr>
              <a:xfrm>
                <a:off x="2808218" y="4882574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26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26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2" name="Google Shape;512;p16"/>
              <p:cNvSpPr/>
              <p:nvPr/>
            </p:nvSpPr>
            <p:spPr>
              <a:xfrm>
                <a:off x="2887275" y="4890537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3" name="Google Shape;513;p16"/>
              <p:cNvSpPr/>
              <p:nvPr/>
            </p:nvSpPr>
            <p:spPr>
              <a:xfrm>
                <a:off x="2765740" y="4939204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4" name="Google Shape;514;p16"/>
              <p:cNvSpPr/>
              <p:nvPr/>
            </p:nvSpPr>
            <p:spPr>
              <a:xfrm>
                <a:off x="2844797" y="4951592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5" name="Google Shape;515;p16"/>
              <p:cNvSpPr/>
              <p:nvPr/>
            </p:nvSpPr>
            <p:spPr>
              <a:xfrm>
                <a:off x="2923853" y="4958671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6" name="Google Shape;516;p16"/>
              <p:cNvSpPr/>
              <p:nvPr/>
            </p:nvSpPr>
            <p:spPr>
              <a:xfrm>
                <a:off x="3081966" y="4939204"/>
                <a:ext cx="38939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7" name="Google Shape;517;p16"/>
              <p:cNvSpPr/>
              <p:nvPr/>
            </p:nvSpPr>
            <p:spPr>
              <a:xfrm>
                <a:off x="3002909" y="4951592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6" y="0"/>
                      <a:pt x="1" y="326"/>
                      <a:pt x="1" y="752"/>
                    </a:cubicBezTo>
                    <a:cubicBezTo>
                      <a:pt x="1" y="1178"/>
                      <a:pt x="326" y="1504"/>
                      <a:pt x="753" y="1504"/>
                    </a:cubicBezTo>
                    <a:cubicBezTo>
                      <a:pt x="1179" y="1504"/>
                      <a:pt x="1504" y="1178"/>
                      <a:pt x="1504" y="752"/>
                    </a:cubicBezTo>
                    <a:cubicBezTo>
                      <a:pt x="1504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8" name="Google Shape;518;p16"/>
              <p:cNvSpPr>
                <a:spLocks/>
              </p:cNvSpPr>
              <p:nvPr/>
            </p:nvSpPr>
            <p:spPr bwMode="auto">
              <a:xfrm>
                <a:off x="2623575" y="4378125"/>
                <a:ext cx="315825" cy="343750"/>
              </a:xfrm>
              <a:custGeom>
                <a:avLst/>
                <a:gdLst>
                  <a:gd name="T0" fmla="*/ 30062500 w 12633"/>
                  <a:gd name="T1" fmla="*/ 15625 h 13750"/>
                  <a:gd name="T2" fmla="*/ 14890625 w 12633"/>
                  <a:gd name="T3" fmla="*/ 15890625 h 13750"/>
                  <a:gd name="T4" fmla="*/ 164484375 w 12633"/>
                  <a:gd name="T5" fmla="*/ 214437500 h 13750"/>
                  <a:gd name="T6" fmla="*/ 170031250 w 12633"/>
                  <a:gd name="T7" fmla="*/ 214828125 h 13750"/>
                  <a:gd name="T8" fmla="*/ 189546875 w 12633"/>
                  <a:gd name="T9" fmla="*/ 193296875 h 13750"/>
                  <a:gd name="T10" fmla="*/ 36828125 w 12633"/>
                  <a:gd name="T11" fmla="*/ 625000 h 13750"/>
                  <a:gd name="T12" fmla="*/ 30062500 w 12633"/>
                  <a:gd name="T13" fmla="*/ 15625 h 137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633" h="13750" extrusionOk="0">
                    <a:moveTo>
                      <a:pt x="1924" y="1"/>
                    </a:moveTo>
                    <a:cubicBezTo>
                      <a:pt x="1220" y="1"/>
                      <a:pt x="1059" y="401"/>
                      <a:pt x="953" y="1017"/>
                    </a:cubicBezTo>
                    <a:cubicBezTo>
                      <a:pt x="1" y="6957"/>
                      <a:pt x="4487" y="13098"/>
                      <a:pt x="10527" y="13724"/>
                    </a:cubicBezTo>
                    <a:cubicBezTo>
                      <a:pt x="10652" y="13741"/>
                      <a:pt x="10771" y="13749"/>
                      <a:pt x="10882" y="13749"/>
                    </a:cubicBezTo>
                    <a:cubicBezTo>
                      <a:pt x="11617" y="13749"/>
                      <a:pt x="12044" y="13372"/>
                      <a:pt x="12131" y="12371"/>
                    </a:cubicBezTo>
                    <a:cubicBezTo>
                      <a:pt x="12632" y="6105"/>
                      <a:pt x="8572" y="992"/>
                      <a:pt x="2357" y="40"/>
                    </a:cubicBezTo>
                    <a:cubicBezTo>
                      <a:pt x="2193" y="13"/>
                      <a:pt x="2050" y="1"/>
                      <a:pt x="19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9" name="Google Shape;519;p16"/>
              <p:cNvSpPr/>
              <p:nvPr/>
            </p:nvSpPr>
            <p:spPr>
              <a:xfrm>
                <a:off x="2651285" y="4379980"/>
                <a:ext cx="271388" cy="338897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13573" extrusionOk="0">
                    <a:moveTo>
                      <a:pt x="527" y="0"/>
                    </a:moveTo>
                    <a:cubicBezTo>
                      <a:pt x="96" y="0"/>
                      <a:pt x="25" y="321"/>
                      <a:pt x="25" y="811"/>
                    </a:cubicBezTo>
                    <a:cubicBezTo>
                      <a:pt x="0" y="6024"/>
                      <a:pt x="4537" y="12140"/>
                      <a:pt x="9624" y="13493"/>
                    </a:cubicBezTo>
                    <a:cubicBezTo>
                      <a:pt x="9814" y="13545"/>
                      <a:pt x="9983" y="13573"/>
                      <a:pt x="10129" y="13573"/>
                    </a:cubicBezTo>
                    <a:cubicBezTo>
                      <a:pt x="10621" y="13573"/>
                      <a:pt x="10860" y="13257"/>
                      <a:pt x="10802" y="12465"/>
                    </a:cubicBezTo>
                    <a:cubicBezTo>
                      <a:pt x="10401" y="6901"/>
                      <a:pt x="6366" y="1764"/>
                      <a:pt x="1078" y="109"/>
                    </a:cubicBezTo>
                    <a:cubicBezTo>
                      <a:pt x="849" y="35"/>
                      <a:pt x="669" y="0"/>
                      <a:pt x="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60" name="Google Shape;520;p16"/>
              <p:cNvSpPr>
                <a:spLocks/>
              </p:cNvSpPr>
              <p:nvPr/>
            </p:nvSpPr>
            <p:spPr bwMode="auto">
              <a:xfrm>
                <a:off x="2652925" y="4380525"/>
                <a:ext cx="267875" cy="338050"/>
              </a:xfrm>
              <a:custGeom>
                <a:avLst/>
                <a:gdLst>
                  <a:gd name="T0" fmla="*/ 5562500 w 10715"/>
                  <a:gd name="T1" fmla="*/ 0 h 13522"/>
                  <a:gd name="T2" fmla="*/ 859375 w 10715"/>
                  <a:gd name="T3" fmla="*/ 11265625 h 13522"/>
                  <a:gd name="T4" fmla="*/ 150843750 w 10715"/>
                  <a:gd name="T5" fmla="*/ 209421875 h 13522"/>
                  <a:gd name="T6" fmla="*/ 159140625 w 10715"/>
                  <a:gd name="T7" fmla="*/ 211265625 h 13522"/>
                  <a:gd name="T8" fmla="*/ 165718750 w 10715"/>
                  <a:gd name="T9" fmla="*/ 196109375 h 13522"/>
                  <a:gd name="T10" fmla="*/ 14171875 w 10715"/>
                  <a:gd name="T11" fmla="*/ 2250000 h 13522"/>
                  <a:gd name="T12" fmla="*/ 5562500 w 10715"/>
                  <a:gd name="T13" fmla="*/ 0 h 135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715" h="13522" extrusionOk="0">
                    <a:moveTo>
                      <a:pt x="356" y="0"/>
                    </a:moveTo>
                    <a:cubicBezTo>
                      <a:pt x="24" y="0"/>
                      <a:pt x="1" y="290"/>
                      <a:pt x="55" y="721"/>
                    </a:cubicBezTo>
                    <a:cubicBezTo>
                      <a:pt x="481" y="5583"/>
                      <a:pt x="5042" y="11698"/>
                      <a:pt x="9654" y="13403"/>
                    </a:cubicBezTo>
                    <a:cubicBezTo>
                      <a:pt x="9863" y="13479"/>
                      <a:pt x="10040" y="13521"/>
                      <a:pt x="10185" y="13521"/>
                    </a:cubicBezTo>
                    <a:cubicBezTo>
                      <a:pt x="10562" y="13521"/>
                      <a:pt x="10715" y="13238"/>
                      <a:pt x="10606" y="12551"/>
                    </a:cubicBezTo>
                    <a:cubicBezTo>
                      <a:pt x="9754" y="7312"/>
                      <a:pt x="5719" y="2175"/>
                      <a:pt x="907" y="144"/>
                    </a:cubicBezTo>
                    <a:cubicBezTo>
                      <a:pt x="666" y="45"/>
                      <a:pt x="487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1" name="Google Shape;521;p16"/>
              <p:cNvSpPr/>
              <p:nvPr/>
            </p:nvSpPr>
            <p:spPr>
              <a:xfrm>
                <a:off x="2654825" y="4381749"/>
                <a:ext cx="261948" cy="335357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13409" extrusionOk="0">
                    <a:moveTo>
                      <a:pt x="129" y="1"/>
                    </a:moveTo>
                    <a:cubicBezTo>
                      <a:pt x="0" y="1"/>
                      <a:pt x="57" y="215"/>
                      <a:pt x="181" y="525"/>
                    </a:cubicBezTo>
                    <a:cubicBezTo>
                      <a:pt x="1660" y="4560"/>
                      <a:pt x="6271" y="10650"/>
                      <a:pt x="9830" y="13156"/>
                    </a:cubicBezTo>
                    <a:cubicBezTo>
                      <a:pt x="10061" y="13317"/>
                      <a:pt x="10231" y="13409"/>
                      <a:pt x="10330" y="13409"/>
                    </a:cubicBezTo>
                    <a:cubicBezTo>
                      <a:pt x="10479" y="13409"/>
                      <a:pt x="10467" y="13201"/>
                      <a:pt x="10256" y="12705"/>
                    </a:cubicBezTo>
                    <a:cubicBezTo>
                      <a:pt x="8402" y="8269"/>
                      <a:pt x="4392" y="3106"/>
                      <a:pt x="607" y="274"/>
                    </a:cubicBezTo>
                    <a:cubicBezTo>
                      <a:pt x="358" y="82"/>
                      <a:pt x="208" y="1"/>
                      <a:pt x="1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62" name="Google Shape;522;p16"/>
              <p:cNvSpPr>
                <a:spLocks/>
              </p:cNvSpPr>
              <p:nvPr/>
            </p:nvSpPr>
            <p:spPr bwMode="auto">
              <a:xfrm>
                <a:off x="2655400" y="4382075"/>
                <a:ext cx="260675" cy="334550"/>
              </a:xfrm>
              <a:custGeom>
                <a:avLst/>
                <a:gdLst>
                  <a:gd name="T0" fmla="*/ 1078125 w 10427"/>
                  <a:gd name="T1" fmla="*/ 15625 h 13382"/>
                  <a:gd name="T2" fmla="*/ 3609375 w 10427"/>
                  <a:gd name="T3" fmla="*/ 7156250 h 13382"/>
                  <a:gd name="T4" fmla="*/ 154781250 w 10427"/>
                  <a:gd name="T5" fmla="*/ 204140625 h 13382"/>
                  <a:gd name="T6" fmla="*/ 161656250 w 10427"/>
                  <a:gd name="T7" fmla="*/ 209078125 h 13382"/>
                  <a:gd name="T8" fmla="*/ 158296875 w 10427"/>
                  <a:gd name="T9" fmla="*/ 199437500 h 13382"/>
                  <a:gd name="T10" fmla="*/ 7921875 w 10427"/>
                  <a:gd name="T11" fmla="*/ 5203125 h 13382"/>
                  <a:gd name="T12" fmla="*/ 1078125 w 10427"/>
                  <a:gd name="T13" fmla="*/ 15625 h 133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427" h="13382" extrusionOk="0">
                    <a:moveTo>
                      <a:pt x="69" y="1"/>
                    </a:moveTo>
                    <a:cubicBezTo>
                      <a:pt x="1" y="1"/>
                      <a:pt x="87" y="184"/>
                      <a:pt x="231" y="458"/>
                    </a:cubicBezTo>
                    <a:cubicBezTo>
                      <a:pt x="2161" y="4143"/>
                      <a:pt x="6773" y="10208"/>
                      <a:pt x="9906" y="13065"/>
                    </a:cubicBezTo>
                    <a:cubicBezTo>
                      <a:pt x="10128" y="13265"/>
                      <a:pt x="10281" y="13381"/>
                      <a:pt x="10346" y="13381"/>
                    </a:cubicBezTo>
                    <a:cubicBezTo>
                      <a:pt x="10427" y="13381"/>
                      <a:pt x="10369" y="13197"/>
                      <a:pt x="10131" y="12764"/>
                    </a:cubicBezTo>
                    <a:cubicBezTo>
                      <a:pt x="7850" y="8654"/>
                      <a:pt x="3840" y="3491"/>
                      <a:pt x="507" y="333"/>
                    </a:cubicBezTo>
                    <a:cubicBezTo>
                      <a:pt x="252" y="100"/>
                      <a:pt x="119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3" name="Google Shape;523;p16"/>
              <p:cNvSpPr/>
              <p:nvPr/>
            </p:nvSpPr>
            <p:spPr>
              <a:xfrm>
                <a:off x="2698483" y="4656052"/>
                <a:ext cx="490858" cy="78751"/>
              </a:xfrm>
              <a:custGeom>
                <a:avLst/>
                <a:gdLst/>
                <a:ahLst/>
                <a:cxnLst/>
                <a:rect l="l" t="t" r="r" b="b"/>
                <a:pathLst>
                  <a:path w="19600" h="3159" extrusionOk="0">
                    <a:moveTo>
                      <a:pt x="1755" y="1"/>
                    </a:moveTo>
                    <a:cubicBezTo>
                      <a:pt x="827" y="126"/>
                      <a:pt x="0" y="527"/>
                      <a:pt x="301" y="1805"/>
                    </a:cubicBezTo>
                    <a:cubicBezTo>
                      <a:pt x="2983" y="2657"/>
                      <a:pt x="6241" y="3159"/>
                      <a:pt x="9750" y="3159"/>
                    </a:cubicBezTo>
                    <a:cubicBezTo>
                      <a:pt x="13283" y="3159"/>
                      <a:pt x="16542" y="2657"/>
                      <a:pt x="19223" y="1805"/>
                    </a:cubicBezTo>
                    <a:cubicBezTo>
                      <a:pt x="19599" y="803"/>
                      <a:pt x="19148" y="151"/>
                      <a:pt x="17770" y="1"/>
                    </a:cubicBezTo>
                    <a:cubicBezTo>
                      <a:pt x="15201" y="828"/>
                      <a:pt x="12481" y="1241"/>
                      <a:pt x="9762" y="1241"/>
                    </a:cubicBezTo>
                    <a:cubicBezTo>
                      <a:pt x="7043" y="1241"/>
                      <a:pt x="4323" y="828"/>
                      <a:pt x="17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64" name="Google Shape;524;p16"/>
              <p:cNvSpPr>
                <a:spLocks/>
              </p:cNvSpPr>
              <p:nvPr/>
            </p:nvSpPr>
            <p:spPr bwMode="auto">
              <a:xfrm>
                <a:off x="3101050" y="4112150"/>
                <a:ext cx="82275" cy="60875"/>
              </a:xfrm>
              <a:custGeom>
                <a:avLst/>
                <a:gdLst>
                  <a:gd name="T0" fmla="*/ 24687500 w 3291"/>
                  <a:gd name="T1" fmla="*/ 15625 h 2435"/>
                  <a:gd name="T2" fmla="*/ 24265625 w 3291"/>
                  <a:gd name="T3" fmla="*/ 38015625 h 2435"/>
                  <a:gd name="T4" fmla="*/ 24625000 w 3291"/>
                  <a:gd name="T5" fmla="*/ 38031250 h 2435"/>
                  <a:gd name="T6" fmla="*/ 25843750 w 3291"/>
                  <a:gd name="T7" fmla="*/ 31250 h 2435"/>
                  <a:gd name="T8" fmla="*/ 24687500 w 3291"/>
                  <a:gd name="T9" fmla="*/ 15625 h 24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91" h="2435" extrusionOk="0">
                    <a:moveTo>
                      <a:pt x="1580" y="1"/>
                    </a:moveTo>
                    <a:cubicBezTo>
                      <a:pt x="1" y="1"/>
                      <a:pt x="862" y="2409"/>
                      <a:pt x="1553" y="2433"/>
                    </a:cubicBezTo>
                    <a:cubicBezTo>
                      <a:pt x="1561" y="2434"/>
                      <a:pt x="1569" y="2434"/>
                      <a:pt x="1576" y="2434"/>
                    </a:cubicBezTo>
                    <a:cubicBezTo>
                      <a:pt x="2301" y="2434"/>
                      <a:pt x="3291" y="101"/>
                      <a:pt x="1654" y="2"/>
                    </a:cubicBezTo>
                    <a:cubicBezTo>
                      <a:pt x="1629" y="1"/>
                      <a:pt x="1604" y="1"/>
                      <a:pt x="1580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5" name="Google Shape;525;p16"/>
              <p:cNvSpPr>
                <a:spLocks/>
              </p:cNvSpPr>
              <p:nvPr/>
            </p:nvSpPr>
            <p:spPr bwMode="auto">
              <a:xfrm>
                <a:off x="3132825" y="4166325"/>
                <a:ext cx="75175" cy="49850"/>
              </a:xfrm>
              <a:custGeom>
                <a:avLst/>
                <a:gdLst>
                  <a:gd name="T0" fmla="*/ 16578125 w 3007"/>
                  <a:gd name="T1" fmla="*/ 15625 h 1994"/>
                  <a:gd name="T2" fmla="*/ 4406250 w 3007"/>
                  <a:gd name="T3" fmla="*/ 4156250 h 1994"/>
                  <a:gd name="T4" fmla="*/ 25515625 w 3007"/>
                  <a:gd name="T5" fmla="*/ 31140625 h 1994"/>
                  <a:gd name="T6" fmla="*/ 37312500 w 3007"/>
                  <a:gd name="T7" fmla="*/ 23343750 h 1994"/>
                  <a:gd name="T8" fmla="*/ 16578125 w 3007"/>
                  <a:gd name="T9" fmla="*/ 15625 h 19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07" h="1994" extrusionOk="0">
                    <a:moveTo>
                      <a:pt x="1061" y="1"/>
                    </a:moveTo>
                    <a:cubicBezTo>
                      <a:pt x="708" y="1"/>
                      <a:pt x="401" y="89"/>
                      <a:pt x="282" y="266"/>
                    </a:cubicBezTo>
                    <a:cubicBezTo>
                      <a:pt x="1" y="736"/>
                      <a:pt x="831" y="1993"/>
                      <a:pt x="1633" y="1993"/>
                    </a:cubicBezTo>
                    <a:cubicBezTo>
                      <a:pt x="1902" y="1993"/>
                      <a:pt x="2168" y="1853"/>
                      <a:pt x="2388" y="1494"/>
                    </a:cubicBezTo>
                    <a:cubicBezTo>
                      <a:pt x="3006" y="505"/>
                      <a:pt x="1905" y="1"/>
                      <a:pt x="1061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6" name="Google Shape;526;p16"/>
              <p:cNvSpPr>
                <a:spLocks/>
              </p:cNvSpPr>
              <p:nvPr/>
            </p:nvSpPr>
            <p:spPr bwMode="auto">
              <a:xfrm>
                <a:off x="3133250" y="4128550"/>
                <a:ext cx="73600" cy="51200"/>
              </a:xfrm>
              <a:custGeom>
                <a:avLst/>
                <a:gdLst>
                  <a:gd name="T0" fmla="*/ 25046875 w 2944"/>
                  <a:gd name="T1" fmla="*/ 15625 h 2048"/>
                  <a:gd name="T2" fmla="*/ 4140625 w 2944"/>
                  <a:gd name="T3" fmla="*/ 27765625 h 2048"/>
                  <a:gd name="T4" fmla="*/ 15703125 w 2944"/>
                  <a:gd name="T5" fmla="*/ 32000000 h 2048"/>
                  <a:gd name="T6" fmla="*/ 36250000 w 2944"/>
                  <a:gd name="T7" fmla="*/ 7796875 h 2048"/>
                  <a:gd name="T8" fmla="*/ 25046875 w 2944"/>
                  <a:gd name="T9" fmla="*/ 15625 h 20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44" h="2048" extrusionOk="0">
                    <a:moveTo>
                      <a:pt x="1603" y="1"/>
                    </a:moveTo>
                    <a:cubicBezTo>
                      <a:pt x="819" y="1"/>
                      <a:pt x="1" y="1324"/>
                      <a:pt x="265" y="1777"/>
                    </a:cubicBezTo>
                    <a:cubicBezTo>
                      <a:pt x="374" y="1959"/>
                      <a:pt x="666" y="2048"/>
                      <a:pt x="1005" y="2048"/>
                    </a:cubicBezTo>
                    <a:cubicBezTo>
                      <a:pt x="1835" y="2048"/>
                      <a:pt x="2943" y="1514"/>
                      <a:pt x="2320" y="499"/>
                    </a:cubicBezTo>
                    <a:cubicBezTo>
                      <a:pt x="2111" y="142"/>
                      <a:pt x="1859" y="1"/>
                      <a:pt x="1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7" name="Google Shape;527;p16"/>
              <p:cNvSpPr>
                <a:spLocks/>
              </p:cNvSpPr>
              <p:nvPr/>
            </p:nvSpPr>
            <p:spPr bwMode="auto">
              <a:xfrm>
                <a:off x="3073900" y="4165250"/>
                <a:ext cx="72475" cy="50250"/>
              </a:xfrm>
              <a:custGeom>
                <a:avLst/>
                <a:gdLst>
                  <a:gd name="T0" fmla="*/ 28281250 w 2899"/>
                  <a:gd name="T1" fmla="*/ 15625 h 2010"/>
                  <a:gd name="T2" fmla="*/ 7953125 w 2899"/>
                  <a:gd name="T3" fmla="*/ 22843750 h 2010"/>
                  <a:gd name="T4" fmla="*/ 19468750 w 2899"/>
                  <a:gd name="T5" fmla="*/ 31390625 h 2010"/>
                  <a:gd name="T6" fmla="*/ 41234375 w 2899"/>
                  <a:gd name="T7" fmla="*/ 4828125 h 2010"/>
                  <a:gd name="T8" fmla="*/ 28281250 w 2899"/>
                  <a:gd name="T9" fmla="*/ 15625 h 20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99" h="2010" extrusionOk="0">
                    <a:moveTo>
                      <a:pt x="1810" y="1"/>
                    </a:moveTo>
                    <a:cubicBezTo>
                      <a:pt x="1005" y="1"/>
                      <a:pt x="0" y="462"/>
                      <a:pt x="509" y="1462"/>
                    </a:cubicBezTo>
                    <a:cubicBezTo>
                      <a:pt x="706" y="1856"/>
                      <a:pt x="970" y="2009"/>
                      <a:pt x="1246" y="2009"/>
                    </a:cubicBezTo>
                    <a:cubicBezTo>
                      <a:pt x="2024" y="2009"/>
                      <a:pt x="2898" y="790"/>
                      <a:pt x="2639" y="309"/>
                    </a:cubicBezTo>
                    <a:cubicBezTo>
                      <a:pt x="2534" y="107"/>
                      <a:pt x="2195" y="1"/>
                      <a:pt x="1810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8" name="Google Shape;528;p16"/>
              <p:cNvSpPr>
                <a:spLocks/>
              </p:cNvSpPr>
              <p:nvPr/>
            </p:nvSpPr>
            <p:spPr bwMode="auto">
              <a:xfrm>
                <a:off x="3072500" y="4130150"/>
                <a:ext cx="74925" cy="49875"/>
              </a:xfrm>
              <a:custGeom>
                <a:avLst/>
                <a:gdLst>
                  <a:gd name="T0" fmla="*/ 21250000 w 2997"/>
                  <a:gd name="T1" fmla="*/ 0 h 1995"/>
                  <a:gd name="T2" fmla="*/ 9609375 w 2997"/>
                  <a:gd name="T3" fmla="*/ 7578125 h 1995"/>
                  <a:gd name="T4" fmla="*/ 29921875 w 2997"/>
                  <a:gd name="T5" fmla="*/ 31156250 h 1995"/>
                  <a:gd name="T6" fmla="*/ 42109375 w 2997"/>
                  <a:gd name="T7" fmla="*/ 26765625 h 1995"/>
                  <a:gd name="T8" fmla="*/ 21250000 w 2997"/>
                  <a:gd name="T9" fmla="*/ 0 h 19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97" h="1995" extrusionOk="0">
                    <a:moveTo>
                      <a:pt x="1360" y="0"/>
                    </a:moveTo>
                    <a:cubicBezTo>
                      <a:pt x="1095" y="0"/>
                      <a:pt x="833" y="137"/>
                      <a:pt x="615" y="485"/>
                    </a:cubicBezTo>
                    <a:cubicBezTo>
                      <a:pt x="1" y="1486"/>
                      <a:pt x="1083" y="1994"/>
                      <a:pt x="1915" y="1994"/>
                    </a:cubicBezTo>
                    <a:cubicBezTo>
                      <a:pt x="2272" y="1994"/>
                      <a:pt x="2583" y="1901"/>
                      <a:pt x="2695" y="1713"/>
                    </a:cubicBezTo>
                    <a:cubicBezTo>
                      <a:pt x="2997" y="1261"/>
                      <a:pt x="2164" y="0"/>
                      <a:pt x="1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9" name="Google Shape;529;p16"/>
              <p:cNvSpPr>
                <a:spLocks/>
              </p:cNvSpPr>
              <p:nvPr/>
            </p:nvSpPr>
            <p:spPr bwMode="auto">
              <a:xfrm>
                <a:off x="3105050" y="4172950"/>
                <a:ext cx="82025" cy="60925"/>
              </a:xfrm>
              <a:custGeom>
                <a:avLst/>
                <a:gdLst>
                  <a:gd name="T0" fmla="*/ 22125000 w 3281"/>
                  <a:gd name="T1" fmla="*/ 15625 h 2437"/>
                  <a:gd name="T2" fmla="*/ 21765625 w 3281"/>
                  <a:gd name="T3" fmla="*/ 15625 h 2437"/>
                  <a:gd name="T4" fmla="*/ 23468750 w 3281"/>
                  <a:gd name="T5" fmla="*/ 38078125 h 2437"/>
                  <a:gd name="T6" fmla="*/ 25296875 w 3281"/>
                  <a:gd name="T7" fmla="*/ 38000000 h 2437"/>
                  <a:gd name="T8" fmla="*/ 22125000 w 3281"/>
                  <a:gd name="T9" fmla="*/ 15625 h 24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1" h="2437" extrusionOk="0">
                    <a:moveTo>
                      <a:pt x="1416" y="1"/>
                    </a:moveTo>
                    <a:cubicBezTo>
                      <a:pt x="1409" y="1"/>
                      <a:pt x="1401" y="1"/>
                      <a:pt x="1393" y="1"/>
                    </a:cubicBezTo>
                    <a:cubicBezTo>
                      <a:pt x="709" y="50"/>
                      <a:pt x="0" y="2437"/>
                      <a:pt x="1502" y="2437"/>
                    </a:cubicBezTo>
                    <a:cubicBezTo>
                      <a:pt x="1540" y="2437"/>
                      <a:pt x="1579" y="2435"/>
                      <a:pt x="1619" y="2432"/>
                    </a:cubicBezTo>
                    <a:cubicBezTo>
                      <a:pt x="3280" y="2308"/>
                      <a:pt x="2145" y="1"/>
                      <a:pt x="1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0" name="Google Shape;530;p16"/>
              <p:cNvSpPr>
                <a:spLocks/>
              </p:cNvSpPr>
              <p:nvPr/>
            </p:nvSpPr>
            <p:spPr bwMode="auto">
              <a:xfrm>
                <a:off x="3128650" y="4182100"/>
                <a:ext cx="54975" cy="42000"/>
              </a:xfrm>
              <a:custGeom>
                <a:avLst/>
                <a:gdLst>
                  <a:gd name="T0" fmla="*/ 10906250 w 2199"/>
                  <a:gd name="T1" fmla="*/ 15625 h 1680"/>
                  <a:gd name="T2" fmla="*/ 9765625 w 2199"/>
                  <a:gd name="T3" fmla="*/ 171875 h 1680"/>
                  <a:gd name="T4" fmla="*/ 13281250 w 2199"/>
                  <a:gd name="T5" fmla="*/ 26234375 h 1680"/>
                  <a:gd name="T6" fmla="*/ 17203125 w 2199"/>
                  <a:gd name="T7" fmla="*/ 25625000 h 1680"/>
                  <a:gd name="T8" fmla="*/ 10906250 w 2199"/>
                  <a:gd name="T9" fmla="*/ 15625 h 16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99" h="1680" extrusionOk="0">
                    <a:moveTo>
                      <a:pt x="698" y="1"/>
                    </a:moveTo>
                    <a:cubicBezTo>
                      <a:pt x="672" y="1"/>
                      <a:pt x="648" y="4"/>
                      <a:pt x="625" y="11"/>
                    </a:cubicBezTo>
                    <a:cubicBezTo>
                      <a:pt x="164" y="126"/>
                      <a:pt x="0" y="1679"/>
                      <a:pt x="850" y="1679"/>
                    </a:cubicBezTo>
                    <a:cubicBezTo>
                      <a:pt x="926" y="1679"/>
                      <a:pt x="1009" y="1667"/>
                      <a:pt x="1101" y="1640"/>
                    </a:cubicBezTo>
                    <a:cubicBezTo>
                      <a:pt x="2198" y="1354"/>
                      <a:pt x="1207" y="1"/>
                      <a:pt x="698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1" name="Google Shape;531;p16"/>
              <p:cNvSpPr>
                <a:spLocks/>
              </p:cNvSpPr>
              <p:nvPr/>
            </p:nvSpPr>
            <p:spPr bwMode="auto">
              <a:xfrm>
                <a:off x="3137225" y="4146350"/>
                <a:ext cx="54000" cy="38650"/>
              </a:xfrm>
              <a:custGeom>
                <a:avLst/>
                <a:gdLst>
                  <a:gd name="T0" fmla="*/ 16328125 w 2160"/>
                  <a:gd name="T1" fmla="*/ 0 h 1546"/>
                  <a:gd name="T2" fmla="*/ 4406250 w 2160"/>
                  <a:gd name="T3" fmla="*/ 22515625 h 1546"/>
                  <a:gd name="T4" fmla="*/ 9343750 w 2160"/>
                  <a:gd name="T5" fmla="*/ 24140625 h 1546"/>
                  <a:gd name="T6" fmla="*/ 23593750 w 2160"/>
                  <a:gd name="T7" fmla="*/ 3718750 h 1546"/>
                  <a:gd name="T8" fmla="*/ 16328125 w 2160"/>
                  <a:gd name="T9" fmla="*/ 0 h 15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" h="1546" extrusionOk="0">
                    <a:moveTo>
                      <a:pt x="1045" y="0"/>
                    </a:moveTo>
                    <a:cubicBezTo>
                      <a:pt x="444" y="0"/>
                      <a:pt x="0" y="1140"/>
                      <a:pt x="282" y="1441"/>
                    </a:cubicBezTo>
                    <a:cubicBezTo>
                      <a:pt x="348" y="1512"/>
                      <a:pt x="462" y="1545"/>
                      <a:pt x="598" y="1545"/>
                    </a:cubicBezTo>
                    <a:cubicBezTo>
                      <a:pt x="1180" y="1545"/>
                      <a:pt x="2160" y="949"/>
                      <a:pt x="1510" y="238"/>
                    </a:cubicBezTo>
                    <a:cubicBezTo>
                      <a:pt x="1351" y="70"/>
                      <a:pt x="1193" y="0"/>
                      <a:pt x="1045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2" name="Google Shape;532;p16"/>
              <p:cNvSpPr>
                <a:spLocks/>
              </p:cNvSpPr>
              <p:nvPr/>
            </p:nvSpPr>
            <p:spPr bwMode="auto">
              <a:xfrm>
                <a:off x="3099150" y="4160725"/>
                <a:ext cx="46775" cy="33100"/>
              </a:xfrm>
              <a:custGeom>
                <a:avLst/>
                <a:gdLst>
                  <a:gd name="T0" fmla="*/ 11000000 w 1871"/>
                  <a:gd name="T1" fmla="*/ 15625 h 1324"/>
                  <a:gd name="T2" fmla="*/ 1968750 w 1871"/>
                  <a:gd name="T3" fmla="*/ 8437500 h 1324"/>
                  <a:gd name="T4" fmla="*/ 13031250 w 1871"/>
                  <a:gd name="T5" fmla="*/ 20687500 h 1324"/>
                  <a:gd name="T6" fmla="*/ 28203125 w 1871"/>
                  <a:gd name="T7" fmla="*/ 13531250 h 1324"/>
                  <a:gd name="T8" fmla="*/ 11000000 w 1871"/>
                  <a:gd name="T9" fmla="*/ 15625 h 13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71" h="1324" extrusionOk="0">
                    <a:moveTo>
                      <a:pt x="704" y="1"/>
                    </a:moveTo>
                    <a:cubicBezTo>
                      <a:pt x="436" y="1"/>
                      <a:pt x="203" y="146"/>
                      <a:pt x="126" y="540"/>
                    </a:cubicBezTo>
                    <a:cubicBezTo>
                      <a:pt x="0" y="1117"/>
                      <a:pt x="395" y="1324"/>
                      <a:pt x="834" y="1324"/>
                    </a:cubicBezTo>
                    <a:cubicBezTo>
                      <a:pt x="1272" y="1324"/>
                      <a:pt x="1755" y="1117"/>
                      <a:pt x="1805" y="866"/>
                    </a:cubicBezTo>
                    <a:cubicBezTo>
                      <a:pt x="1871" y="537"/>
                      <a:pt x="1221" y="1"/>
                      <a:pt x="704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3" name="Google Shape;533;p16"/>
              <p:cNvSpPr>
                <a:spLocks/>
              </p:cNvSpPr>
              <p:nvPr/>
            </p:nvSpPr>
            <p:spPr bwMode="auto">
              <a:xfrm>
                <a:off x="2608825" y="4432200"/>
                <a:ext cx="39875" cy="26875"/>
              </a:xfrm>
              <a:custGeom>
                <a:avLst/>
                <a:gdLst>
                  <a:gd name="T0" fmla="*/ 11468750 w 1595"/>
                  <a:gd name="T1" fmla="*/ 15625 h 1075"/>
                  <a:gd name="T2" fmla="*/ 5312500 w 1595"/>
                  <a:gd name="T3" fmla="*/ 4031250 h 1075"/>
                  <a:gd name="T4" fmla="*/ 16390625 w 1595"/>
                  <a:gd name="T5" fmla="*/ 16796875 h 1075"/>
                  <a:gd name="T6" fmla="*/ 22546875 w 1595"/>
                  <a:gd name="T7" fmla="*/ 14609375 h 1075"/>
                  <a:gd name="T8" fmla="*/ 11468750 w 1595"/>
                  <a:gd name="T9" fmla="*/ 15625 h 10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95" h="1075" extrusionOk="0">
                    <a:moveTo>
                      <a:pt x="734" y="1"/>
                    </a:moveTo>
                    <a:cubicBezTo>
                      <a:pt x="595" y="1"/>
                      <a:pt x="457" y="73"/>
                      <a:pt x="340" y="258"/>
                    </a:cubicBezTo>
                    <a:cubicBezTo>
                      <a:pt x="1" y="793"/>
                      <a:pt x="602" y="1075"/>
                      <a:pt x="1049" y="1075"/>
                    </a:cubicBezTo>
                    <a:cubicBezTo>
                      <a:pt x="1230" y="1075"/>
                      <a:pt x="1385" y="1028"/>
                      <a:pt x="1443" y="935"/>
                    </a:cubicBezTo>
                    <a:cubicBezTo>
                      <a:pt x="1594" y="689"/>
                      <a:pt x="1160" y="1"/>
                      <a:pt x="734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4" name="Google Shape;534;p16"/>
              <p:cNvSpPr>
                <a:spLocks/>
              </p:cNvSpPr>
              <p:nvPr/>
            </p:nvSpPr>
            <p:spPr bwMode="auto">
              <a:xfrm>
                <a:off x="2641600" y="4432375"/>
                <a:ext cx="38900" cy="26950"/>
              </a:xfrm>
              <a:custGeom>
                <a:avLst/>
                <a:gdLst>
                  <a:gd name="T0" fmla="*/ 13609375 w 1556"/>
                  <a:gd name="T1" fmla="*/ 15625 h 1078"/>
                  <a:gd name="T2" fmla="*/ 2062500 w 1556"/>
                  <a:gd name="T3" fmla="*/ 14500000 h 1078"/>
                  <a:gd name="T4" fmla="*/ 8656250 w 1556"/>
                  <a:gd name="T5" fmla="*/ 16828125 h 1078"/>
                  <a:gd name="T6" fmla="*/ 19687500 w 1556"/>
                  <a:gd name="T7" fmla="*/ 4312500 h 1078"/>
                  <a:gd name="T8" fmla="*/ 13609375 w 1556"/>
                  <a:gd name="T9" fmla="*/ 15625 h 10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56" h="1078" extrusionOk="0">
                    <a:moveTo>
                      <a:pt x="871" y="1"/>
                    </a:moveTo>
                    <a:cubicBezTo>
                      <a:pt x="455" y="1"/>
                      <a:pt x="1" y="666"/>
                      <a:pt x="132" y="928"/>
                    </a:cubicBezTo>
                    <a:cubicBezTo>
                      <a:pt x="193" y="1027"/>
                      <a:pt x="361" y="1077"/>
                      <a:pt x="554" y="1077"/>
                    </a:cubicBezTo>
                    <a:cubicBezTo>
                      <a:pt x="992" y="1077"/>
                      <a:pt x="1556" y="816"/>
                      <a:pt x="1260" y="276"/>
                    </a:cubicBezTo>
                    <a:cubicBezTo>
                      <a:pt x="1151" y="78"/>
                      <a:pt x="1013" y="1"/>
                      <a:pt x="871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5" name="Google Shape;535;p16"/>
              <p:cNvSpPr>
                <a:spLocks/>
              </p:cNvSpPr>
              <p:nvPr/>
            </p:nvSpPr>
            <p:spPr bwMode="auto">
              <a:xfrm>
                <a:off x="2621075" y="4422975"/>
                <a:ext cx="44300" cy="32600"/>
              </a:xfrm>
              <a:custGeom>
                <a:avLst/>
                <a:gdLst>
                  <a:gd name="T0" fmla="*/ 14109375 w 1772"/>
                  <a:gd name="T1" fmla="*/ 0 h 1304"/>
                  <a:gd name="T2" fmla="*/ 13718750 w 1772"/>
                  <a:gd name="T3" fmla="*/ 0 h 1304"/>
                  <a:gd name="T4" fmla="*/ 14890625 w 1772"/>
                  <a:gd name="T5" fmla="*/ 20375000 h 1304"/>
                  <a:gd name="T6" fmla="*/ 14109375 w 1772"/>
                  <a:gd name="T7" fmla="*/ 0 h 130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72" h="1304" extrusionOk="0">
                    <a:moveTo>
                      <a:pt x="903" y="0"/>
                    </a:moveTo>
                    <a:cubicBezTo>
                      <a:pt x="895" y="0"/>
                      <a:pt x="886" y="0"/>
                      <a:pt x="878" y="0"/>
                    </a:cubicBezTo>
                    <a:cubicBezTo>
                      <a:pt x="0" y="25"/>
                      <a:pt x="577" y="1304"/>
                      <a:pt x="953" y="1304"/>
                    </a:cubicBezTo>
                    <a:cubicBezTo>
                      <a:pt x="1350" y="1279"/>
                      <a:pt x="1772" y="0"/>
                      <a:pt x="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6" name="Google Shape;536;p16"/>
              <p:cNvSpPr>
                <a:spLocks/>
              </p:cNvSpPr>
              <p:nvPr/>
            </p:nvSpPr>
            <p:spPr bwMode="auto">
              <a:xfrm>
                <a:off x="2621925" y="4455550"/>
                <a:ext cx="44675" cy="32625"/>
              </a:xfrm>
              <a:custGeom>
                <a:avLst/>
                <a:gdLst>
                  <a:gd name="T0" fmla="*/ 14187500 w 1787"/>
                  <a:gd name="T1" fmla="*/ 0 h 1305"/>
                  <a:gd name="T2" fmla="*/ 13968750 w 1787"/>
                  <a:gd name="T3" fmla="*/ 20375000 h 1305"/>
                  <a:gd name="T4" fmla="*/ 14359375 w 1787"/>
                  <a:gd name="T5" fmla="*/ 20375000 h 1305"/>
                  <a:gd name="T6" fmla="*/ 14359375 w 1787"/>
                  <a:gd name="T7" fmla="*/ 15625 h 1305"/>
                  <a:gd name="T8" fmla="*/ 14187500 w 1787"/>
                  <a:gd name="T9" fmla="*/ 0 h 13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87" h="1305" extrusionOk="0">
                    <a:moveTo>
                      <a:pt x="908" y="0"/>
                    </a:moveTo>
                    <a:cubicBezTo>
                      <a:pt x="532" y="0"/>
                      <a:pt x="0" y="1254"/>
                      <a:pt x="894" y="1304"/>
                    </a:cubicBezTo>
                    <a:cubicBezTo>
                      <a:pt x="902" y="1304"/>
                      <a:pt x="911" y="1304"/>
                      <a:pt x="919" y="1304"/>
                    </a:cubicBezTo>
                    <a:cubicBezTo>
                      <a:pt x="1787" y="1304"/>
                      <a:pt x="1316" y="25"/>
                      <a:pt x="919" y="1"/>
                    </a:cubicBezTo>
                    <a:cubicBezTo>
                      <a:pt x="915" y="0"/>
                      <a:pt x="911" y="0"/>
                      <a:pt x="908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7" name="Google Shape;537;p16"/>
              <p:cNvSpPr>
                <a:spLocks/>
              </p:cNvSpPr>
              <p:nvPr/>
            </p:nvSpPr>
            <p:spPr bwMode="auto">
              <a:xfrm>
                <a:off x="2609300" y="4451525"/>
                <a:ext cx="39350" cy="27150"/>
              </a:xfrm>
              <a:custGeom>
                <a:avLst/>
                <a:gdLst>
                  <a:gd name="T0" fmla="*/ 15781250 w 1574"/>
                  <a:gd name="T1" fmla="*/ 15625 h 1086"/>
                  <a:gd name="T2" fmla="*/ 4625000 w 1574"/>
                  <a:gd name="T3" fmla="*/ 12703125 h 1086"/>
                  <a:gd name="T4" fmla="*/ 10828125 w 1574"/>
                  <a:gd name="T5" fmla="*/ 16953125 h 1086"/>
                  <a:gd name="T6" fmla="*/ 22250000 w 1574"/>
                  <a:gd name="T7" fmla="*/ 2531250 h 1086"/>
                  <a:gd name="T8" fmla="*/ 15781250 w 1574"/>
                  <a:gd name="T9" fmla="*/ 15625 h 10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74" h="1086" extrusionOk="0">
                    <a:moveTo>
                      <a:pt x="1010" y="1"/>
                    </a:moveTo>
                    <a:cubicBezTo>
                      <a:pt x="573" y="1"/>
                      <a:pt x="0" y="274"/>
                      <a:pt x="296" y="813"/>
                    </a:cubicBezTo>
                    <a:cubicBezTo>
                      <a:pt x="409" y="1009"/>
                      <a:pt x="550" y="1085"/>
                      <a:pt x="693" y="1085"/>
                    </a:cubicBezTo>
                    <a:cubicBezTo>
                      <a:pt x="1120" y="1085"/>
                      <a:pt x="1574" y="406"/>
                      <a:pt x="1424" y="162"/>
                    </a:cubicBezTo>
                    <a:cubicBezTo>
                      <a:pt x="1370" y="54"/>
                      <a:pt x="1203" y="1"/>
                      <a:pt x="1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8" name="Google Shape;538;p16"/>
              <p:cNvSpPr>
                <a:spLocks/>
              </p:cNvSpPr>
              <p:nvPr/>
            </p:nvSpPr>
            <p:spPr bwMode="auto">
              <a:xfrm>
                <a:off x="2641700" y="4450575"/>
                <a:ext cx="39025" cy="25850"/>
              </a:xfrm>
              <a:custGeom>
                <a:avLst/>
                <a:gdLst>
                  <a:gd name="T0" fmla="*/ 10359375 w 1561"/>
                  <a:gd name="T1" fmla="*/ 0 h 1034"/>
                  <a:gd name="T2" fmla="*/ 2000000 w 1561"/>
                  <a:gd name="T3" fmla="*/ 3125000 h 1034"/>
                  <a:gd name="T4" fmla="*/ 13921875 w 1561"/>
                  <a:gd name="T5" fmla="*/ 16156250 h 1034"/>
                  <a:gd name="T6" fmla="*/ 20406250 w 1561"/>
                  <a:gd name="T7" fmla="*/ 11343750 h 1034"/>
                  <a:gd name="T8" fmla="*/ 10359375 w 1561"/>
                  <a:gd name="T9" fmla="*/ 0 h 10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61" h="1034" extrusionOk="0">
                    <a:moveTo>
                      <a:pt x="663" y="0"/>
                    </a:moveTo>
                    <a:cubicBezTo>
                      <a:pt x="419" y="0"/>
                      <a:pt x="192" y="72"/>
                      <a:pt x="128" y="200"/>
                    </a:cubicBezTo>
                    <a:cubicBezTo>
                      <a:pt x="1" y="453"/>
                      <a:pt x="476" y="1034"/>
                      <a:pt x="891" y="1034"/>
                    </a:cubicBezTo>
                    <a:cubicBezTo>
                      <a:pt x="1051" y="1034"/>
                      <a:pt x="1201" y="948"/>
                      <a:pt x="1306" y="726"/>
                    </a:cubicBezTo>
                    <a:cubicBezTo>
                      <a:pt x="1560" y="217"/>
                      <a:pt x="1087" y="0"/>
                      <a:pt x="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9" name="Google Shape;539;p16"/>
              <p:cNvSpPr>
                <a:spLocks/>
              </p:cNvSpPr>
              <p:nvPr/>
            </p:nvSpPr>
            <p:spPr bwMode="auto">
              <a:xfrm>
                <a:off x="2649050" y="4450225"/>
                <a:ext cx="25350" cy="17775"/>
              </a:xfrm>
              <a:custGeom>
                <a:avLst/>
                <a:gdLst>
                  <a:gd name="T0" fmla="*/ 8593750 w 1014"/>
                  <a:gd name="T1" fmla="*/ 0 h 711"/>
                  <a:gd name="T2" fmla="*/ 531250 w 1014"/>
                  <a:gd name="T3" fmla="*/ 3734375 h 711"/>
                  <a:gd name="T4" fmla="*/ 9843750 w 1014"/>
                  <a:gd name="T5" fmla="*/ 11093750 h 711"/>
                  <a:gd name="T6" fmla="*/ 14640625 w 1014"/>
                  <a:gd name="T7" fmla="*/ 6859375 h 711"/>
                  <a:gd name="T8" fmla="*/ 8593750 w 1014"/>
                  <a:gd name="T9" fmla="*/ 0 h 7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14" h="711" extrusionOk="0">
                    <a:moveTo>
                      <a:pt x="550" y="0"/>
                    </a:moveTo>
                    <a:cubicBezTo>
                      <a:pt x="320" y="0"/>
                      <a:pt x="71" y="105"/>
                      <a:pt x="34" y="239"/>
                    </a:cubicBezTo>
                    <a:cubicBezTo>
                      <a:pt x="1" y="407"/>
                      <a:pt x="350" y="710"/>
                      <a:pt x="630" y="710"/>
                    </a:cubicBezTo>
                    <a:cubicBezTo>
                      <a:pt x="767" y="710"/>
                      <a:pt x="887" y="637"/>
                      <a:pt x="937" y="439"/>
                    </a:cubicBezTo>
                    <a:cubicBezTo>
                      <a:pt x="1014" y="117"/>
                      <a:pt x="793" y="0"/>
                      <a:pt x="55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0" name="Google Shape;540;p16"/>
              <p:cNvSpPr>
                <a:spLocks/>
              </p:cNvSpPr>
              <p:nvPr/>
            </p:nvSpPr>
            <p:spPr bwMode="auto">
              <a:xfrm>
                <a:off x="2629675" y="4433850"/>
                <a:ext cx="29800" cy="22400"/>
              </a:xfrm>
              <a:custGeom>
                <a:avLst/>
                <a:gdLst>
                  <a:gd name="T0" fmla="*/ 11078125 w 1192"/>
                  <a:gd name="T1" fmla="*/ 0 h 896"/>
                  <a:gd name="T2" fmla="*/ 9125000 w 1192"/>
                  <a:gd name="T3" fmla="*/ 265625 h 896"/>
                  <a:gd name="T4" fmla="*/ 12281250 w 1192"/>
                  <a:gd name="T5" fmla="*/ 14000000 h 896"/>
                  <a:gd name="T6" fmla="*/ 12640625 w 1192"/>
                  <a:gd name="T7" fmla="*/ 13968750 h 896"/>
                  <a:gd name="T8" fmla="*/ 11078125 w 1192"/>
                  <a:gd name="T9" fmla="*/ 0 h 8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92" h="896" extrusionOk="0">
                    <a:moveTo>
                      <a:pt x="709" y="0"/>
                    </a:moveTo>
                    <a:cubicBezTo>
                      <a:pt x="671" y="0"/>
                      <a:pt x="629" y="6"/>
                      <a:pt x="584" y="17"/>
                    </a:cubicBezTo>
                    <a:cubicBezTo>
                      <a:pt x="0" y="138"/>
                      <a:pt x="525" y="896"/>
                      <a:pt x="786" y="896"/>
                    </a:cubicBezTo>
                    <a:cubicBezTo>
                      <a:pt x="794" y="896"/>
                      <a:pt x="802" y="895"/>
                      <a:pt x="809" y="894"/>
                    </a:cubicBezTo>
                    <a:cubicBezTo>
                      <a:pt x="1065" y="824"/>
                      <a:pt x="1191" y="0"/>
                      <a:pt x="709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1" name="Google Shape;541;p16"/>
              <p:cNvSpPr>
                <a:spLocks/>
              </p:cNvSpPr>
              <p:nvPr/>
            </p:nvSpPr>
            <p:spPr bwMode="auto">
              <a:xfrm>
                <a:off x="2625375" y="4455200"/>
                <a:ext cx="29200" cy="21050"/>
              </a:xfrm>
              <a:custGeom>
                <a:avLst/>
                <a:gdLst>
                  <a:gd name="T0" fmla="*/ 13312500 w 1168"/>
                  <a:gd name="T1" fmla="*/ 15625 h 842"/>
                  <a:gd name="T2" fmla="*/ 6328125 w 1168"/>
                  <a:gd name="T3" fmla="*/ 11578125 h 842"/>
                  <a:gd name="T4" fmla="*/ 9984375 w 1168"/>
                  <a:gd name="T5" fmla="*/ 13140625 h 842"/>
                  <a:gd name="T6" fmla="*/ 15328125 w 1168"/>
                  <a:gd name="T7" fmla="*/ 625000 h 842"/>
                  <a:gd name="T8" fmla="*/ 13312500 w 1168"/>
                  <a:gd name="T9" fmla="*/ 15625 h 8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68" h="842" extrusionOk="0">
                    <a:moveTo>
                      <a:pt x="852" y="1"/>
                    </a:moveTo>
                    <a:cubicBezTo>
                      <a:pt x="552" y="1"/>
                      <a:pt x="1" y="380"/>
                      <a:pt x="405" y="741"/>
                    </a:cubicBezTo>
                    <a:cubicBezTo>
                      <a:pt x="488" y="812"/>
                      <a:pt x="567" y="841"/>
                      <a:pt x="639" y="841"/>
                    </a:cubicBezTo>
                    <a:cubicBezTo>
                      <a:pt x="978" y="841"/>
                      <a:pt x="1167" y="184"/>
                      <a:pt x="981" y="40"/>
                    </a:cubicBezTo>
                    <a:cubicBezTo>
                      <a:pt x="951" y="13"/>
                      <a:pt x="905" y="1"/>
                      <a:pt x="852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2" name="Google Shape;542;p16"/>
              <p:cNvSpPr>
                <a:spLocks/>
              </p:cNvSpPr>
              <p:nvPr/>
            </p:nvSpPr>
            <p:spPr bwMode="auto">
              <a:xfrm>
                <a:off x="3132350" y="4167950"/>
                <a:ext cx="21325" cy="21325"/>
              </a:xfrm>
              <a:custGeom>
                <a:avLst/>
                <a:gdLst>
                  <a:gd name="T0" fmla="*/ 6671875 w 853"/>
                  <a:gd name="T1" fmla="*/ 15625 h 853"/>
                  <a:gd name="T2" fmla="*/ 15625 w 853"/>
                  <a:gd name="T3" fmla="*/ 6671875 h 853"/>
                  <a:gd name="T4" fmla="*/ 6671875 w 853"/>
                  <a:gd name="T5" fmla="*/ 13328125 h 853"/>
                  <a:gd name="T6" fmla="*/ 13328125 w 853"/>
                  <a:gd name="T7" fmla="*/ 6671875 h 853"/>
                  <a:gd name="T8" fmla="*/ 6671875 w 853"/>
                  <a:gd name="T9" fmla="*/ 15625 h 8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53" h="853" extrusionOk="0">
                    <a:moveTo>
                      <a:pt x="427" y="1"/>
                    </a:moveTo>
                    <a:cubicBezTo>
                      <a:pt x="201" y="1"/>
                      <a:pt x="1" y="201"/>
                      <a:pt x="1" y="427"/>
                    </a:cubicBezTo>
                    <a:cubicBezTo>
                      <a:pt x="1" y="652"/>
                      <a:pt x="201" y="853"/>
                      <a:pt x="427" y="853"/>
                    </a:cubicBezTo>
                    <a:cubicBezTo>
                      <a:pt x="652" y="853"/>
                      <a:pt x="853" y="652"/>
                      <a:pt x="853" y="427"/>
                    </a:cubicBezTo>
                    <a:cubicBezTo>
                      <a:pt x="853" y="201"/>
                      <a:pt x="652" y="1"/>
                      <a:pt x="4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3" name="Google Shape;543;p16"/>
              <p:cNvSpPr>
                <a:spLocks/>
              </p:cNvSpPr>
              <p:nvPr/>
            </p:nvSpPr>
            <p:spPr bwMode="auto">
              <a:xfrm>
                <a:off x="2634850" y="4451800"/>
                <a:ext cx="16325" cy="16300"/>
              </a:xfrm>
              <a:custGeom>
                <a:avLst/>
                <a:gdLst>
                  <a:gd name="T0" fmla="*/ 5109375 w 653"/>
                  <a:gd name="T1" fmla="*/ 0 h 652"/>
                  <a:gd name="T2" fmla="*/ 15625 w 653"/>
                  <a:gd name="T3" fmla="*/ 5093750 h 652"/>
                  <a:gd name="T4" fmla="*/ 5109375 w 653"/>
                  <a:gd name="T5" fmla="*/ 10187500 h 652"/>
                  <a:gd name="T6" fmla="*/ 10187500 w 653"/>
                  <a:gd name="T7" fmla="*/ 5093750 h 652"/>
                  <a:gd name="T8" fmla="*/ 5109375 w 653"/>
                  <a:gd name="T9" fmla="*/ 0 h 6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3" h="652" extrusionOk="0">
                    <a:moveTo>
                      <a:pt x="327" y="0"/>
                    </a:moveTo>
                    <a:cubicBezTo>
                      <a:pt x="151" y="0"/>
                      <a:pt x="1" y="126"/>
                      <a:pt x="1" y="326"/>
                    </a:cubicBezTo>
                    <a:cubicBezTo>
                      <a:pt x="1" y="502"/>
                      <a:pt x="151" y="652"/>
                      <a:pt x="327" y="652"/>
                    </a:cubicBezTo>
                    <a:cubicBezTo>
                      <a:pt x="502" y="652"/>
                      <a:pt x="652" y="502"/>
                      <a:pt x="652" y="326"/>
                    </a:cubicBezTo>
                    <a:cubicBezTo>
                      <a:pt x="652" y="126"/>
                      <a:pt x="502" y="0"/>
                      <a:pt x="3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9" name="Google Shape;544;p16"/>
            <p:cNvGrpSpPr>
              <a:grpSpLocks/>
            </p:cNvGrpSpPr>
            <p:nvPr/>
          </p:nvGrpSpPr>
          <p:grpSpPr bwMode="auto">
            <a:xfrm>
              <a:off x="4030588" y="-396350"/>
              <a:ext cx="1082725" cy="723050"/>
              <a:chOff x="1352275" y="974950"/>
              <a:chExt cx="1082725" cy="723050"/>
            </a:xfrm>
          </p:grpSpPr>
          <p:sp>
            <p:nvSpPr>
              <p:cNvPr id="10" name="Google Shape;545;p16"/>
              <p:cNvSpPr/>
              <p:nvPr/>
            </p:nvSpPr>
            <p:spPr>
              <a:xfrm>
                <a:off x="1753987" y="1416617"/>
                <a:ext cx="279400" cy="280952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11229" extrusionOk="0">
                    <a:moveTo>
                      <a:pt x="5614" y="0"/>
                    </a:moveTo>
                    <a:cubicBezTo>
                      <a:pt x="2507" y="0"/>
                      <a:pt x="0" y="2531"/>
                      <a:pt x="0" y="5614"/>
                    </a:cubicBezTo>
                    <a:cubicBezTo>
                      <a:pt x="0" y="8722"/>
                      <a:pt x="2507" y="11228"/>
                      <a:pt x="5614" y="11228"/>
                    </a:cubicBezTo>
                    <a:cubicBezTo>
                      <a:pt x="8697" y="11228"/>
                      <a:pt x="11229" y="8722"/>
                      <a:pt x="11229" y="5614"/>
                    </a:cubicBezTo>
                    <a:cubicBezTo>
                      <a:pt x="11229" y="2531"/>
                      <a:pt x="8697" y="0"/>
                      <a:pt x="56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1" name="Google Shape;546;p16"/>
              <p:cNvSpPr>
                <a:spLocks/>
              </p:cNvSpPr>
              <p:nvPr/>
            </p:nvSpPr>
            <p:spPr bwMode="auto">
              <a:xfrm>
                <a:off x="1352275" y="974950"/>
                <a:ext cx="1082725" cy="620350"/>
              </a:xfrm>
              <a:custGeom>
                <a:avLst/>
                <a:gdLst>
                  <a:gd name="T0" fmla="*/ 279609375 w 43309"/>
                  <a:gd name="T1" fmla="*/ 15625 h 24814"/>
                  <a:gd name="T2" fmla="*/ 279609375 w 43309"/>
                  <a:gd name="T3" fmla="*/ 103390625 h 24814"/>
                  <a:gd name="T4" fmla="*/ 0 w 43309"/>
                  <a:gd name="T5" fmla="*/ 387703125 h 24814"/>
                  <a:gd name="T6" fmla="*/ 676703125 w 43309"/>
                  <a:gd name="T7" fmla="*/ 387703125 h 24814"/>
                  <a:gd name="T8" fmla="*/ 396703125 w 43309"/>
                  <a:gd name="T9" fmla="*/ 103390625 h 24814"/>
                  <a:gd name="T10" fmla="*/ 396703125 w 43309"/>
                  <a:gd name="T11" fmla="*/ 15625 h 24814"/>
                  <a:gd name="T12" fmla="*/ 279609375 w 43309"/>
                  <a:gd name="T13" fmla="*/ 15625 h 248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3309" h="24814" extrusionOk="0">
                    <a:moveTo>
                      <a:pt x="17895" y="1"/>
                    </a:moveTo>
                    <a:lnTo>
                      <a:pt x="17895" y="6617"/>
                    </a:lnTo>
                    <a:cubicBezTo>
                      <a:pt x="7720" y="8146"/>
                      <a:pt x="0" y="15690"/>
                      <a:pt x="0" y="24813"/>
                    </a:cubicBezTo>
                    <a:lnTo>
                      <a:pt x="43309" y="24813"/>
                    </a:lnTo>
                    <a:cubicBezTo>
                      <a:pt x="43309" y="15690"/>
                      <a:pt x="35564" y="8146"/>
                      <a:pt x="25389" y="6617"/>
                    </a:cubicBezTo>
                    <a:lnTo>
                      <a:pt x="25389" y="1"/>
                    </a:lnTo>
                    <a:lnTo>
                      <a:pt x="1789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547" name="Google Shape;547;p16"/>
          <p:cNvSpPr txBox="1">
            <a:spLocks noGrp="1"/>
          </p:cNvSpPr>
          <p:nvPr>
            <p:ph type="title"/>
          </p:nvPr>
        </p:nvSpPr>
        <p:spPr>
          <a:xfrm>
            <a:off x="720000" y="2225750"/>
            <a:ext cx="3940800" cy="1061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382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48" name="Google Shape;548;p16"/>
          <p:cNvSpPr txBox="1">
            <a:spLocks noGrp="1"/>
          </p:cNvSpPr>
          <p:nvPr>
            <p:ph type="subTitle" idx="1"/>
          </p:nvPr>
        </p:nvSpPr>
        <p:spPr>
          <a:xfrm>
            <a:off x="720000" y="3292850"/>
            <a:ext cx="2951700" cy="705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49" name="Google Shape;549;p16"/>
          <p:cNvSpPr txBox="1">
            <a:spLocks noGrp="1"/>
          </p:cNvSpPr>
          <p:nvPr>
            <p:ph type="title" idx="2"/>
          </p:nvPr>
        </p:nvSpPr>
        <p:spPr>
          <a:xfrm>
            <a:off x="720000" y="1145075"/>
            <a:ext cx="3940800" cy="1080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06002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551;p17"/>
          <p:cNvGrpSpPr>
            <a:grpSpLocks/>
          </p:cNvGrpSpPr>
          <p:nvPr/>
        </p:nvGrpSpPr>
        <p:grpSpPr bwMode="auto">
          <a:xfrm>
            <a:off x="0" y="-396478"/>
            <a:ext cx="9144000" cy="5556647"/>
            <a:chOff x="0" y="-396350"/>
            <a:chExt cx="9144000" cy="5555950"/>
          </a:xfrm>
        </p:grpSpPr>
        <p:sp>
          <p:nvSpPr>
            <p:cNvPr id="10" name="Google Shape;552;p17"/>
            <p:cNvSpPr>
              <a:spLocks/>
            </p:cNvSpPr>
            <p:nvPr/>
          </p:nvSpPr>
          <p:spPr bwMode="auto">
            <a:xfrm>
              <a:off x="0" y="-75"/>
              <a:ext cx="9143929" cy="5143490"/>
            </a:xfrm>
            <a:custGeom>
              <a:avLst/>
              <a:gdLst>
                <a:gd name="T0" fmla="*/ 6508245 w 49014"/>
                <a:gd name="T1" fmla="*/ 3851626 h 32839"/>
                <a:gd name="T2" fmla="*/ 6508245 w 49014"/>
                <a:gd name="T3" fmla="*/ 2147483646 h 32839"/>
                <a:gd name="T4" fmla="*/ 2147483646 w 49014"/>
                <a:gd name="T5" fmla="*/ 2147483646 h 32839"/>
                <a:gd name="T6" fmla="*/ 2147483646 w 49014"/>
                <a:gd name="T7" fmla="*/ 3851626 h 32839"/>
                <a:gd name="T8" fmla="*/ 6508245 w 49014"/>
                <a:gd name="T9" fmla="*/ 3851626 h 328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FB9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" name="Google Shape;553;p17"/>
            <p:cNvSpPr>
              <a:spLocks noChangeArrowheads="1"/>
            </p:cNvSpPr>
            <p:nvPr/>
          </p:nvSpPr>
          <p:spPr bwMode="auto">
            <a:xfrm>
              <a:off x="0" y="4401267"/>
              <a:ext cx="9144000" cy="758333"/>
            </a:xfrm>
            <a:prstGeom prst="rect">
              <a:avLst/>
            </a:prstGeom>
            <a:solidFill>
              <a:srgbClr val="EBEC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i="0">
                <a:solidFill>
                  <a:srgbClr val="322F46"/>
                </a:solidFill>
                <a:latin typeface="Quicksand Light"/>
              </a:endParaRPr>
            </a:p>
          </p:txBody>
        </p:sp>
        <p:grpSp>
          <p:nvGrpSpPr>
            <p:cNvPr id="12" name="Google Shape;554;p17"/>
            <p:cNvGrpSpPr>
              <a:grpSpLocks/>
            </p:cNvGrpSpPr>
            <p:nvPr/>
          </p:nvGrpSpPr>
          <p:grpSpPr bwMode="auto">
            <a:xfrm>
              <a:off x="8174062" y="3811555"/>
              <a:ext cx="969932" cy="1331946"/>
              <a:chOff x="2608825" y="4070850"/>
              <a:chExt cx="720925" cy="990000"/>
            </a:xfrm>
          </p:grpSpPr>
          <p:sp>
            <p:nvSpPr>
              <p:cNvPr id="16" name="Google Shape;555;p17"/>
              <p:cNvSpPr>
                <a:spLocks/>
              </p:cNvSpPr>
              <p:nvPr/>
            </p:nvSpPr>
            <p:spPr bwMode="auto">
              <a:xfrm>
                <a:off x="2656150" y="4889775"/>
                <a:ext cx="573350" cy="171075"/>
              </a:xfrm>
              <a:custGeom>
                <a:avLst/>
                <a:gdLst>
                  <a:gd name="T0" fmla="*/ 178984375 w 22934"/>
                  <a:gd name="T1" fmla="*/ 106906250 h 6843"/>
                  <a:gd name="T2" fmla="*/ 358328125 w 22934"/>
                  <a:gd name="T3" fmla="*/ 53656250 h 6843"/>
                  <a:gd name="T4" fmla="*/ 178984375 w 22934"/>
                  <a:gd name="T5" fmla="*/ 0 h 6843"/>
                  <a:gd name="T6" fmla="*/ 15625 w 22934"/>
                  <a:gd name="T7" fmla="*/ 53656250 h 6843"/>
                  <a:gd name="T8" fmla="*/ 178984375 w 22934"/>
                  <a:gd name="T9" fmla="*/ 106906250 h 68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934" h="6843" extrusionOk="0">
                    <a:moveTo>
                      <a:pt x="11455" y="6842"/>
                    </a:moveTo>
                    <a:cubicBezTo>
                      <a:pt x="17770" y="6842"/>
                      <a:pt x="22933" y="5313"/>
                      <a:pt x="22933" y="3434"/>
                    </a:cubicBezTo>
                    <a:cubicBezTo>
                      <a:pt x="22933" y="1554"/>
                      <a:pt x="17770" y="0"/>
                      <a:pt x="11455" y="0"/>
                    </a:cubicBezTo>
                    <a:cubicBezTo>
                      <a:pt x="5164" y="0"/>
                      <a:pt x="1" y="1554"/>
                      <a:pt x="1" y="3434"/>
                    </a:cubicBezTo>
                    <a:cubicBezTo>
                      <a:pt x="1" y="5313"/>
                      <a:pt x="5164" y="6842"/>
                      <a:pt x="11455" y="6842"/>
                    </a:cubicBezTo>
                    <a:close/>
                  </a:path>
                </a:pathLst>
              </a:custGeom>
              <a:solidFill>
                <a:srgbClr val="C9CAD2">
                  <a:alpha val="40784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" name="Google Shape;556;p17"/>
              <p:cNvSpPr>
                <a:spLocks/>
              </p:cNvSpPr>
              <p:nvPr/>
            </p:nvSpPr>
            <p:spPr bwMode="auto">
              <a:xfrm>
                <a:off x="2789625" y="4072100"/>
                <a:ext cx="436100" cy="614675"/>
              </a:xfrm>
              <a:custGeom>
                <a:avLst/>
                <a:gdLst>
                  <a:gd name="T0" fmla="*/ 74015625 w 17444"/>
                  <a:gd name="T1" fmla="*/ 360281250 h 24587"/>
                  <a:gd name="T2" fmla="*/ 163687500 w 17444"/>
                  <a:gd name="T3" fmla="*/ 10968750 h 24587"/>
                  <a:gd name="T4" fmla="*/ 201296875 w 17444"/>
                  <a:gd name="T5" fmla="*/ 21546875 h 24587"/>
                  <a:gd name="T6" fmla="*/ 121406250 w 17444"/>
                  <a:gd name="T7" fmla="*/ 369687500 h 24587"/>
                  <a:gd name="T8" fmla="*/ 74015625 w 17444"/>
                  <a:gd name="T9" fmla="*/ 360281250 h 245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44" h="24587" extrusionOk="0">
                    <a:moveTo>
                      <a:pt x="4737" y="23058"/>
                    </a:moveTo>
                    <a:cubicBezTo>
                      <a:pt x="0" y="15664"/>
                      <a:pt x="2882" y="4963"/>
                      <a:pt x="10476" y="702"/>
                    </a:cubicBezTo>
                    <a:cubicBezTo>
                      <a:pt x="11429" y="176"/>
                      <a:pt x="12081" y="0"/>
                      <a:pt x="12883" y="1379"/>
                    </a:cubicBezTo>
                    <a:cubicBezTo>
                      <a:pt x="17444" y="9299"/>
                      <a:pt x="15314" y="18547"/>
                      <a:pt x="7770" y="23660"/>
                    </a:cubicBezTo>
                    <a:cubicBezTo>
                      <a:pt x="6366" y="24587"/>
                      <a:pt x="5514" y="24261"/>
                      <a:pt x="4737" y="2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" name="Google Shape;557;p17"/>
              <p:cNvSpPr/>
              <p:nvPr/>
            </p:nvSpPr>
            <p:spPr>
              <a:xfrm>
                <a:off x="2840077" y="4072052"/>
                <a:ext cx="336285" cy="614085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24562" extrusionOk="0">
                    <a:moveTo>
                      <a:pt x="3083" y="23158"/>
                    </a:moveTo>
                    <a:cubicBezTo>
                      <a:pt x="0" y="16166"/>
                      <a:pt x="2832" y="5439"/>
                      <a:pt x="8772" y="777"/>
                    </a:cubicBezTo>
                    <a:cubicBezTo>
                      <a:pt x="9499" y="201"/>
                      <a:pt x="10000" y="0"/>
                      <a:pt x="10527" y="1303"/>
                    </a:cubicBezTo>
                    <a:cubicBezTo>
                      <a:pt x="13434" y="8797"/>
                      <a:pt x="11254" y="18045"/>
                      <a:pt x="5314" y="23559"/>
                    </a:cubicBezTo>
                    <a:cubicBezTo>
                      <a:pt x="4211" y="24562"/>
                      <a:pt x="3584" y="24286"/>
                      <a:pt x="3083" y="231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9" name="Google Shape;558;p17"/>
              <p:cNvSpPr>
                <a:spLocks/>
              </p:cNvSpPr>
              <p:nvPr/>
            </p:nvSpPr>
            <p:spPr bwMode="auto">
              <a:xfrm>
                <a:off x="2866050" y="4071475"/>
                <a:ext cx="285750" cy="614675"/>
              </a:xfrm>
              <a:custGeom>
                <a:avLst/>
                <a:gdLst>
                  <a:gd name="T0" fmla="*/ 35265625 w 11430"/>
                  <a:gd name="T1" fmla="*/ 363015625 h 24587"/>
                  <a:gd name="T2" fmla="*/ 123375000 w 11430"/>
                  <a:gd name="T3" fmla="*/ 12921875 h 24587"/>
                  <a:gd name="T4" fmla="*/ 145687500 w 11430"/>
                  <a:gd name="T5" fmla="*/ 19968750 h 24587"/>
                  <a:gd name="T6" fmla="*/ 63843750 w 11430"/>
                  <a:gd name="T7" fmla="*/ 367718750 h 24587"/>
                  <a:gd name="T8" fmla="*/ 35265625 w 11430"/>
                  <a:gd name="T9" fmla="*/ 363015625 h 245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430" h="24587" extrusionOk="0">
                    <a:moveTo>
                      <a:pt x="2257" y="23233"/>
                    </a:moveTo>
                    <a:cubicBezTo>
                      <a:pt x="1" y="16416"/>
                      <a:pt x="2783" y="5714"/>
                      <a:pt x="7896" y="827"/>
                    </a:cubicBezTo>
                    <a:cubicBezTo>
                      <a:pt x="8522" y="226"/>
                      <a:pt x="8948" y="0"/>
                      <a:pt x="9324" y="1278"/>
                    </a:cubicBezTo>
                    <a:cubicBezTo>
                      <a:pt x="11430" y="8597"/>
                      <a:pt x="9249" y="17820"/>
                      <a:pt x="4086" y="23534"/>
                    </a:cubicBezTo>
                    <a:cubicBezTo>
                      <a:pt x="3109" y="24587"/>
                      <a:pt x="2633" y="24336"/>
                      <a:pt x="2257" y="23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" name="Google Shape;559;p17"/>
              <p:cNvSpPr/>
              <p:nvPr/>
            </p:nvSpPr>
            <p:spPr>
              <a:xfrm>
                <a:off x="2923853" y="4072052"/>
                <a:ext cx="171093" cy="612315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4537" extrusionOk="0">
                    <a:moveTo>
                      <a:pt x="377" y="23334"/>
                    </a:moveTo>
                    <a:cubicBezTo>
                      <a:pt x="1" y="16993"/>
                      <a:pt x="2707" y="6266"/>
                      <a:pt x="5941" y="927"/>
                    </a:cubicBezTo>
                    <a:cubicBezTo>
                      <a:pt x="6342" y="251"/>
                      <a:pt x="6592" y="0"/>
                      <a:pt x="6642" y="1178"/>
                    </a:cubicBezTo>
                    <a:cubicBezTo>
                      <a:pt x="6868" y="8045"/>
                      <a:pt x="4662" y="17268"/>
                      <a:pt x="1304" y="23409"/>
                    </a:cubicBezTo>
                    <a:cubicBezTo>
                      <a:pt x="677" y="24537"/>
                      <a:pt x="452" y="24361"/>
                      <a:pt x="377" y="233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1" name="Google Shape;560;p17"/>
              <p:cNvSpPr>
                <a:spLocks/>
              </p:cNvSpPr>
              <p:nvPr/>
            </p:nvSpPr>
            <p:spPr bwMode="auto">
              <a:xfrm>
                <a:off x="2936225" y="4070850"/>
                <a:ext cx="151675" cy="614050"/>
              </a:xfrm>
              <a:custGeom>
                <a:avLst/>
                <a:gdLst>
                  <a:gd name="T0" fmla="*/ 1187500 w 6067"/>
                  <a:gd name="T1" fmla="*/ 365765625 h 24562"/>
                  <a:gd name="T2" fmla="*/ 87343750 w 6067"/>
                  <a:gd name="T3" fmla="*/ 15281250 h 24562"/>
                  <a:gd name="T4" fmla="*/ 93218750 w 6067"/>
                  <a:gd name="T5" fmla="*/ 18406250 h 24562"/>
                  <a:gd name="T6" fmla="*/ 9406250 w 6067"/>
                  <a:gd name="T7" fmla="*/ 365375000 h 24562"/>
                  <a:gd name="T8" fmla="*/ 1187500 w 6067"/>
                  <a:gd name="T9" fmla="*/ 365765625 h 245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67" h="24562" extrusionOk="0">
                    <a:moveTo>
                      <a:pt x="76" y="23409"/>
                    </a:moveTo>
                    <a:cubicBezTo>
                      <a:pt x="477" y="17268"/>
                      <a:pt x="3134" y="6516"/>
                      <a:pt x="5590" y="978"/>
                    </a:cubicBezTo>
                    <a:cubicBezTo>
                      <a:pt x="5891" y="301"/>
                      <a:pt x="6066" y="0"/>
                      <a:pt x="5966" y="1178"/>
                    </a:cubicBezTo>
                    <a:cubicBezTo>
                      <a:pt x="5415" y="7845"/>
                      <a:pt x="3184" y="17068"/>
                      <a:pt x="602" y="23384"/>
                    </a:cubicBezTo>
                    <a:cubicBezTo>
                      <a:pt x="126" y="24562"/>
                      <a:pt x="1" y="24386"/>
                      <a:pt x="76" y="234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2" name="Google Shape;561;p17"/>
              <p:cNvSpPr>
                <a:spLocks/>
              </p:cNvSpPr>
              <p:nvPr/>
            </p:nvSpPr>
            <p:spPr bwMode="auto">
              <a:xfrm>
                <a:off x="2733850" y="4600300"/>
                <a:ext cx="409175" cy="110925"/>
              </a:xfrm>
              <a:custGeom>
                <a:avLst/>
                <a:gdLst>
                  <a:gd name="T0" fmla="*/ 255734375 w 16367"/>
                  <a:gd name="T1" fmla="*/ 34859375 h 4437"/>
                  <a:gd name="T2" fmla="*/ 15625 w 16367"/>
                  <a:gd name="T3" fmla="*/ 34859375 h 4437"/>
                  <a:gd name="T4" fmla="*/ 255734375 w 16367"/>
                  <a:gd name="T5" fmla="*/ 34859375 h 443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367" h="4437" extrusionOk="0">
                    <a:moveTo>
                      <a:pt x="16367" y="2231"/>
                    </a:moveTo>
                    <a:cubicBezTo>
                      <a:pt x="10778" y="0"/>
                      <a:pt x="2733" y="1003"/>
                      <a:pt x="1" y="2231"/>
                    </a:cubicBezTo>
                    <a:cubicBezTo>
                      <a:pt x="2733" y="3434"/>
                      <a:pt x="10778" y="4436"/>
                      <a:pt x="16367" y="223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3" name="Google Shape;562;p17"/>
              <p:cNvSpPr/>
              <p:nvPr/>
            </p:nvSpPr>
            <p:spPr>
              <a:xfrm>
                <a:off x="2632406" y="4072937"/>
                <a:ext cx="457819" cy="660982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6442" extrusionOk="0">
                    <a:moveTo>
                      <a:pt x="10301" y="25640"/>
                    </a:moveTo>
                    <a:cubicBezTo>
                      <a:pt x="2231" y="20752"/>
                      <a:pt x="0" y="9123"/>
                      <a:pt x="5289" y="1429"/>
                    </a:cubicBezTo>
                    <a:cubicBezTo>
                      <a:pt x="5940" y="476"/>
                      <a:pt x="6492" y="0"/>
                      <a:pt x="7920" y="953"/>
                    </a:cubicBezTo>
                    <a:cubicBezTo>
                      <a:pt x="16016" y="6416"/>
                      <a:pt x="18321" y="16316"/>
                      <a:pt x="13484" y="24787"/>
                    </a:cubicBezTo>
                    <a:cubicBezTo>
                      <a:pt x="12582" y="26366"/>
                      <a:pt x="11605" y="26442"/>
                      <a:pt x="10301" y="256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4" name="Google Shape;563;p17"/>
              <p:cNvSpPr>
                <a:spLocks/>
              </p:cNvSpPr>
              <p:nvPr/>
            </p:nvSpPr>
            <p:spPr bwMode="auto">
              <a:xfrm>
                <a:off x="2684975" y="4072725"/>
                <a:ext cx="351525" cy="660425"/>
              </a:xfrm>
              <a:custGeom>
                <a:avLst/>
                <a:gdLst>
                  <a:gd name="T0" fmla="*/ 134328125 w 14061"/>
                  <a:gd name="T1" fmla="*/ 399437500 h 26417"/>
                  <a:gd name="T2" fmla="*/ 54843750 w 14061"/>
                  <a:gd name="T3" fmla="*/ 21156250 h 26417"/>
                  <a:gd name="T4" fmla="*/ 84984375 w 14061"/>
                  <a:gd name="T5" fmla="*/ 16062500 h 26417"/>
                  <a:gd name="T6" fmla="*/ 170750000 w 14061"/>
                  <a:gd name="T7" fmla="*/ 388875000 h 26417"/>
                  <a:gd name="T8" fmla="*/ 134328125 w 14061"/>
                  <a:gd name="T9" fmla="*/ 399437500 h 264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061" h="26417" extrusionOk="0">
                    <a:moveTo>
                      <a:pt x="8597" y="25564"/>
                    </a:moveTo>
                    <a:cubicBezTo>
                      <a:pt x="2332" y="20276"/>
                      <a:pt x="1" y="8647"/>
                      <a:pt x="3510" y="1354"/>
                    </a:cubicBezTo>
                    <a:cubicBezTo>
                      <a:pt x="3961" y="451"/>
                      <a:pt x="4337" y="0"/>
                      <a:pt x="5439" y="1028"/>
                    </a:cubicBezTo>
                    <a:cubicBezTo>
                      <a:pt x="11780" y="6893"/>
                      <a:pt x="14061" y="16792"/>
                      <a:pt x="10928" y="24888"/>
                    </a:cubicBezTo>
                    <a:cubicBezTo>
                      <a:pt x="10352" y="26391"/>
                      <a:pt x="9625" y="26416"/>
                      <a:pt x="8597" y="25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5" name="Google Shape;564;p17"/>
              <p:cNvSpPr/>
              <p:nvPr/>
            </p:nvSpPr>
            <p:spPr>
              <a:xfrm>
                <a:off x="2711462" y="4073822"/>
                <a:ext cx="298527" cy="659212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26392" extrusionOk="0">
                    <a:moveTo>
                      <a:pt x="7745" y="25489"/>
                    </a:moveTo>
                    <a:cubicBezTo>
                      <a:pt x="2381" y="20026"/>
                      <a:pt x="0" y="8396"/>
                      <a:pt x="2632" y="1279"/>
                    </a:cubicBezTo>
                    <a:cubicBezTo>
                      <a:pt x="2958" y="401"/>
                      <a:pt x="3259" y="0"/>
                      <a:pt x="4211" y="1053"/>
                    </a:cubicBezTo>
                    <a:cubicBezTo>
                      <a:pt x="9675" y="7093"/>
                      <a:pt x="11930" y="16993"/>
                      <a:pt x="9650" y="24913"/>
                    </a:cubicBezTo>
                    <a:cubicBezTo>
                      <a:pt x="9224" y="26391"/>
                      <a:pt x="8622" y="26366"/>
                      <a:pt x="7745" y="254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6" name="Google Shape;565;p17"/>
              <p:cNvSpPr>
                <a:spLocks/>
              </p:cNvSpPr>
              <p:nvPr/>
            </p:nvSpPr>
            <p:spPr bwMode="auto">
              <a:xfrm>
                <a:off x="2771450" y="4073350"/>
                <a:ext cx="176725" cy="660425"/>
              </a:xfrm>
              <a:custGeom>
                <a:avLst/>
                <a:gdLst>
                  <a:gd name="T0" fmla="*/ 90859375 w 7069"/>
                  <a:gd name="T1" fmla="*/ 396703125 h 26417"/>
                  <a:gd name="T2" fmla="*/ 9406250 w 7069"/>
                  <a:gd name="T3" fmla="*/ 18796875 h 26417"/>
                  <a:gd name="T4" fmla="*/ 21937500 w 7069"/>
                  <a:gd name="T5" fmla="*/ 17625000 h 26417"/>
                  <a:gd name="T6" fmla="*/ 104953125 w 7069"/>
                  <a:gd name="T7" fmla="*/ 391218750 h 26417"/>
                  <a:gd name="T8" fmla="*/ 90859375 w 7069"/>
                  <a:gd name="T9" fmla="*/ 396703125 h 264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69" h="26417" extrusionOk="0">
                    <a:moveTo>
                      <a:pt x="5815" y="25389"/>
                    </a:moveTo>
                    <a:cubicBezTo>
                      <a:pt x="2457" y="19474"/>
                      <a:pt x="0" y="7870"/>
                      <a:pt x="602" y="1203"/>
                    </a:cubicBezTo>
                    <a:cubicBezTo>
                      <a:pt x="677" y="376"/>
                      <a:pt x="802" y="0"/>
                      <a:pt x="1404" y="1128"/>
                    </a:cubicBezTo>
                    <a:cubicBezTo>
                      <a:pt x="4838" y="7619"/>
                      <a:pt x="7068" y="17544"/>
                      <a:pt x="6717" y="25038"/>
                    </a:cubicBezTo>
                    <a:cubicBezTo>
                      <a:pt x="6667" y="26417"/>
                      <a:pt x="6366" y="26341"/>
                      <a:pt x="5815" y="253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7" name="Google Shape;566;p17"/>
              <p:cNvSpPr/>
              <p:nvPr/>
            </p:nvSpPr>
            <p:spPr>
              <a:xfrm>
                <a:off x="2789339" y="4073822"/>
                <a:ext cx="146313" cy="660097"/>
              </a:xfrm>
              <a:custGeom>
                <a:avLst/>
                <a:gdLst/>
                <a:ahLst/>
                <a:cxnLst/>
                <a:rect l="l" t="t" r="r" b="b"/>
                <a:pathLst>
                  <a:path w="5865" h="26442" extrusionOk="0">
                    <a:moveTo>
                      <a:pt x="5288" y="25339"/>
                    </a:moveTo>
                    <a:cubicBezTo>
                      <a:pt x="2782" y="19249"/>
                      <a:pt x="301" y="7645"/>
                      <a:pt x="25" y="1178"/>
                    </a:cubicBezTo>
                    <a:cubicBezTo>
                      <a:pt x="0" y="376"/>
                      <a:pt x="50" y="0"/>
                      <a:pt x="502" y="1178"/>
                    </a:cubicBezTo>
                    <a:cubicBezTo>
                      <a:pt x="3108" y="7845"/>
                      <a:pt x="5314" y="17770"/>
                      <a:pt x="5790" y="25088"/>
                    </a:cubicBezTo>
                    <a:cubicBezTo>
                      <a:pt x="5865" y="26442"/>
                      <a:pt x="5690" y="26341"/>
                      <a:pt x="5288" y="253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8" name="Google Shape;567;p17"/>
              <p:cNvSpPr/>
              <p:nvPr/>
            </p:nvSpPr>
            <p:spPr>
              <a:xfrm>
                <a:off x="2907333" y="4266719"/>
                <a:ext cx="422421" cy="446848"/>
              </a:xfrm>
              <a:custGeom>
                <a:avLst/>
                <a:gdLst/>
                <a:ahLst/>
                <a:cxnLst/>
                <a:rect l="l" t="t" r="r" b="b"/>
                <a:pathLst>
                  <a:path w="16919" h="17896" extrusionOk="0">
                    <a:moveTo>
                      <a:pt x="778" y="15941"/>
                    </a:moveTo>
                    <a:cubicBezTo>
                      <a:pt x="1" y="7921"/>
                      <a:pt x="6818" y="377"/>
                      <a:pt x="14813" y="51"/>
                    </a:cubicBezTo>
                    <a:cubicBezTo>
                      <a:pt x="15816" y="1"/>
                      <a:pt x="16417" y="151"/>
                      <a:pt x="16492" y="1605"/>
                    </a:cubicBezTo>
                    <a:cubicBezTo>
                      <a:pt x="16918" y="9976"/>
                      <a:pt x="11329" y="16667"/>
                      <a:pt x="3009" y="17695"/>
                    </a:cubicBezTo>
                    <a:cubicBezTo>
                      <a:pt x="1480" y="17896"/>
                      <a:pt x="928" y="17244"/>
                      <a:pt x="778" y="159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9" name="Google Shape;568;p17"/>
              <p:cNvSpPr>
                <a:spLocks/>
              </p:cNvSpPr>
              <p:nvPr/>
            </p:nvSpPr>
            <p:spPr bwMode="auto">
              <a:xfrm>
                <a:off x="2931850" y="4268200"/>
                <a:ext cx="384750" cy="443650"/>
              </a:xfrm>
              <a:custGeom>
                <a:avLst/>
                <a:gdLst>
                  <a:gd name="T0" fmla="*/ 796875 w 15390"/>
                  <a:gd name="T1" fmla="*/ 251812500 h 17746"/>
                  <a:gd name="T2" fmla="*/ 219312500 w 15390"/>
                  <a:gd name="T3" fmla="*/ 2750000 h 17746"/>
                  <a:gd name="T4" fmla="*/ 238500000 w 15390"/>
                  <a:gd name="T5" fmla="*/ 20765625 h 17746"/>
                  <a:gd name="T6" fmla="*/ 26640625 w 15390"/>
                  <a:gd name="T7" fmla="*/ 271390625 h 17746"/>
                  <a:gd name="T8" fmla="*/ 796875 w 15390"/>
                  <a:gd name="T9" fmla="*/ 251812500 h 177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90" h="17746" extrusionOk="0">
                    <a:moveTo>
                      <a:pt x="51" y="16116"/>
                    </a:moveTo>
                    <a:cubicBezTo>
                      <a:pt x="452" y="9099"/>
                      <a:pt x="7244" y="1530"/>
                      <a:pt x="14036" y="176"/>
                    </a:cubicBezTo>
                    <a:cubicBezTo>
                      <a:pt x="14888" y="1"/>
                      <a:pt x="15389" y="51"/>
                      <a:pt x="15264" y="1329"/>
                    </a:cubicBezTo>
                    <a:cubicBezTo>
                      <a:pt x="14512" y="8698"/>
                      <a:pt x="8873" y="15339"/>
                      <a:pt x="1705" y="17369"/>
                    </a:cubicBezTo>
                    <a:cubicBezTo>
                      <a:pt x="376" y="17745"/>
                      <a:pt x="1" y="17244"/>
                      <a:pt x="51" y="16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0" name="Google Shape;569;p17"/>
              <p:cNvSpPr/>
              <p:nvPr/>
            </p:nvSpPr>
            <p:spPr>
              <a:xfrm>
                <a:off x="2932113" y="4269373"/>
                <a:ext cx="383482" cy="440655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7671" extrusionOk="0">
                    <a:moveTo>
                      <a:pt x="176" y="16217"/>
                    </a:moveTo>
                    <a:cubicBezTo>
                      <a:pt x="1153" y="9700"/>
                      <a:pt x="7920" y="2106"/>
                      <a:pt x="14136" y="227"/>
                    </a:cubicBezTo>
                    <a:cubicBezTo>
                      <a:pt x="14913" y="1"/>
                      <a:pt x="15339" y="1"/>
                      <a:pt x="15113" y="1204"/>
                    </a:cubicBezTo>
                    <a:cubicBezTo>
                      <a:pt x="13760" y="8046"/>
                      <a:pt x="8146" y="14688"/>
                      <a:pt x="1529" y="17194"/>
                    </a:cubicBezTo>
                    <a:cubicBezTo>
                      <a:pt x="301" y="17670"/>
                      <a:pt x="1" y="17244"/>
                      <a:pt x="176" y="162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1" name="Google Shape;570;p17"/>
              <p:cNvSpPr>
                <a:spLocks/>
              </p:cNvSpPr>
              <p:nvPr/>
            </p:nvSpPr>
            <p:spPr bwMode="auto">
              <a:xfrm>
                <a:off x="2934975" y="4268200"/>
                <a:ext cx="379725" cy="440525"/>
              </a:xfrm>
              <a:custGeom>
                <a:avLst/>
                <a:gdLst>
                  <a:gd name="T0" fmla="*/ 5890625 w 15189"/>
                  <a:gd name="T1" fmla="*/ 257687500 h 17621"/>
                  <a:gd name="T2" fmla="*/ 223234375 w 15189"/>
                  <a:gd name="T3" fmla="*/ 7453125 h 17621"/>
                  <a:gd name="T4" fmla="*/ 230281250 w 15189"/>
                  <a:gd name="T5" fmla="*/ 15671875 h 17621"/>
                  <a:gd name="T6" fmla="*/ 17250000 w 15189"/>
                  <a:gd name="T7" fmla="*/ 264734375 h 17621"/>
                  <a:gd name="T8" fmla="*/ 5890625 w 15189"/>
                  <a:gd name="T9" fmla="*/ 257687500 h 176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189" h="17621" extrusionOk="0">
                    <a:moveTo>
                      <a:pt x="377" y="16492"/>
                    </a:moveTo>
                    <a:cubicBezTo>
                      <a:pt x="2708" y="11154"/>
                      <a:pt x="9399" y="3510"/>
                      <a:pt x="14287" y="477"/>
                    </a:cubicBezTo>
                    <a:cubicBezTo>
                      <a:pt x="14888" y="101"/>
                      <a:pt x="15189" y="1"/>
                      <a:pt x="14738" y="1003"/>
                    </a:cubicBezTo>
                    <a:cubicBezTo>
                      <a:pt x="12056" y="6693"/>
                      <a:pt x="6392" y="13309"/>
                      <a:pt x="1104" y="16943"/>
                    </a:cubicBezTo>
                    <a:cubicBezTo>
                      <a:pt x="101" y="17620"/>
                      <a:pt x="1" y="17369"/>
                      <a:pt x="377" y="164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" name="Google Shape;571;p17"/>
              <p:cNvSpPr/>
              <p:nvPr/>
            </p:nvSpPr>
            <p:spPr>
              <a:xfrm>
                <a:off x="2935652" y="4267604"/>
                <a:ext cx="378763" cy="439770"/>
              </a:xfrm>
              <a:custGeom>
                <a:avLst/>
                <a:gdLst/>
                <a:ahLst/>
                <a:cxnLst/>
                <a:rect l="l" t="t" r="r" b="b"/>
                <a:pathLst>
                  <a:path w="15139" h="17595" extrusionOk="0">
                    <a:moveTo>
                      <a:pt x="452" y="16643"/>
                    </a:moveTo>
                    <a:cubicBezTo>
                      <a:pt x="3359" y="11780"/>
                      <a:pt x="10026" y="4111"/>
                      <a:pt x="14337" y="602"/>
                    </a:cubicBezTo>
                    <a:cubicBezTo>
                      <a:pt x="14863" y="176"/>
                      <a:pt x="15139" y="1"/>
                      <a:pt x="14562" y="928"/>
                    </a:cubicBezTo>
                    <a:cubicBezTo>
                      <a:pt x="11354" y="6141"/>
                      <a:pt x="5665" y="12758"/>
                      <a:pt x="903" y="16843"/>
                    </a:cubicBezTo>
                    <a:cubicBezTo>
                      <a:pt x="26" y="17595"/>
                      <a:pt x="1" y="17419"/>
                      <a:pt x="452" y="166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3" name="Google Shape;572;p17"/>
              <p:cNvSpPr>
                <a:spLocks/>
              </p:cNvSpPr>
              <p:nvPr/>
            </p:nvSpPr>
            <p:spPr bwMode="auto">
              <a:xfrm>
                <a:off x="2655525" y="4656050"/>
                <a:ext cx="574600" cy="360925"/>
              </a:xfrm>
              <a:custGeom>
                <a:avLst/>
                <a:gdLst>
                  <a:gd name="T0" fmla="*/ 54453125 w 22984"/>
                  <a:gd name="T1" fmla="*/ 15625 h 14437"/>
                  <a:gd name="T2" fmla="*/ 304687500 w 22984"/>
                  <a:gd name="T3" fmla="*/ 15625 h 14437"/>
                  <a:gd name="T4" fmla="*/ 304687500 w 22984"/>
                  <a:gd name="T5" fmla="*/ 196593750 h 14437"/>
                  <a:gd name="T6" fmla="*/ 54453125 w 22984"/>
                  <a:gd name="T7" fmla="*/ 196593750 h 14437"/>
                  <a:gd name="T8" fmla="*/ 54453125 w 22984"/>
                  <a:gd name="T9" fmla="*/ 15625 h 144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984" h="14437" extrusionOk="0">
                    <a:moveTo>
                      <a:pt x="3485" y="1"/>
                    </a:moveTo>
                    <a:cubicBezTo>
                      <a:pt x="8622" y="1655"/>
                      <a:pt x="14362" y="1655"/>
                      <a:pt x="19500" y="1"/>
                    </a:cubicBezTo>
                    <a:cubicBezTo>
                      <a:pt x="22908" y="2808"/>
                      <a:pt x="22983" y="10778"/>
                      <a:pt x="19500" y="12582"/>
                    </a:cubicBezTo>
                    <a:cubicBezTo>
                      <a:pt x="14061" y="14437"/>
                      <a:pt x="8923" y="14437"/>
                      <a:pt x="3485" y="12582"/>
                    </a:cubicBezTo>
                    <a:cubicBezTo>
                      <a:pt x="1" y="10778"/>
                      <a:pt x="76" y="2808"/>
                      <a:pt x="3485" y="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4" name="Google Shape;573;p17"/>
              <p:cNvSpPr>
                <a:spLocks/>
              </p:cNvSpPr>
              <p:nvPr/>
            </p:nvSpPr>
            <p:spPr bwMode="auto">
              <a:xfrm>
                <a:off x="2765175" y="4674850"/>
                <a:ext cx="38250" cy="38250"/>
              </a:xfrm>
              <a:custGeom>
                <a:avLst/>
                <a:gdLst>
                  <a:gd name="T0" fmla="*/ 12156250 w 1530"/>
                  <a:gd name="T1" fmla="*/ 15625 h 1530"/>
                  <a:gd name="T2" fmla="*/ 15625 w 1530"/>
                  <a:gd name="T3" fmla="*/ 12156250 h 1530"/>
                  <a:gd name="T4" fmla="*/ 12156250 w 1530"/>
                  <a:gd name="T5" fmla="*/ 23890625 h 1530"/>
                  <a:gd name="T6" fmla="*/ 23906250 w 1530"/>
                  <a:gd name="T7" fmla="*/ 12156250 h 1530"/>
                  <a:gd name="T8" fmla="*/ 12156250 w 1530"/>
                  <a:gd name="T9" fmla="*/ 15625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29"/>
                      <a:pt x="778" y="1529"/>
                    </a:cubicBezTo>
                    <a:cubicBezTo>
                      <a:pt x="1179" y="1529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5" name="Google Shape;574;p17"/>
              <p:cNvSpPr>
                <a:spLocks/>
              </p:cNvSpPr>
              <p:nvPr/>
            </p:nvSpPr>
            <p:spPr bwMode="auto">
              <a:xfrm>
                <a:off x="2844750" y="4680500"/>
                <a:ext cx="37625" cy="38250"/>
              </a:xfrm>
              <a:custGeom>
                <a:avLst/>
                <a:gdLst>
                  <a:gd name="T0" fmla="*/ 11765625 w 1505"/>
                  <a:gd name="T1" fmla="*/ 0 h 1530"/>
                  <a:gd name="T2" fmla="*/ 15625 w 1505"/>
                  <a:gd name="T3" fmla="*/ 12140625 h 1530"/>
                  <a:gd name="T4" fmla="*/ 11765625 w 1505"/>
                  <a:gd name="T5" fmla="*/ 23890625 h 1530"/>
                  <a:gd name="T6" fmla="*/ 23515625 w 1505"/>
                  <a:gd name="T7" fmla="*/ 12140625 h 1530"/>
                  <a:gd name="T8" fmla="*/ 11765625 w 1505"/>
                  <a:gd name="T9" fmla="*/ 0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77"/>
                    </a:cubicBezTo>
                    <a:cubicBezTo>
                      <a:pt x="1" y="1178"/>
                      <a:pt x="327" y="1529"/>
                      <a:pt x="753" y="1529"/>
                    </a:cubicBezTo>
                    <a:cubicBezTo>
                      <a:pt x="1179" y="1529"/>
                      <a:pt x="1505" y="1178"/>
                      <a:pt x="1505" y="777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6" name="Google Shape;575;p17"/>
              <p:cNvSpPr>
                <a:spLocks/>
              </p:cNvSpPr>
              <p:nvPr/>
            </p:nvSpPr>
            <p:spPr bwMode="auto">
              <a:xfrm>
                <a:off x="3082225" y="4674850"/>
                <a:ext cx="38250" cy="38250"/>
              </a:xfrm>
              <a:custGeom>
                <a:avLst/>
                <a:gdLst>
                  <a:gd name="T0" fmla="*/ 11750000 w 1530"/>
                  <a:gd name="T1" fmla="*/ 15625 h 1530"/>
                  <a:gd name="T2" fmla="*/ 15625 w 1530"/>
                  <a:gd name="T3" fmla="*/ 12156250 h 1530"/>
                  <a:gd name="T4" fmla="*/ 11750000 w 1530"/>
                  <a:gd name="T5" fmla="*/ 23890625 h 1530"/>
                  <a:gd name="T6" fmla="*/ 23890625 w 1530"/>
                  <a:gd name="T7" fmla="*/ 12156250 h 1530"/>
                  <a:gd name="T8" fmla="*/ 11750000 w 1530"/>
                  <a:gd name="T9" fmla="*/ 15625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0" h="1530" extrusionOk="0">
                    <a:moveTo>
                      <a:pt x="752" y="1"/>
                    </a:moveTo>
                    <a:cubicBezTo>
                      <a:pt x="351" y="1"/>
                      <a:pt x="1" y="352"/>
                      <a:pt x="1" y="778"/>
                    </a:cubicBezTo>
                    <a:cubicBezTo>
                      <a:pt x="1" y="1179"/>
                      <a:pt x="351" y="1529"/>
                      <a:pt x="752" y="1529"/>
                    </a:cubicBezTo>
                    <a:cubicBezTo>
                      <a:pt x="1179" y="1529"/>
                      <a:pt x="1529" y="1179"/>
                      <a:pt x="1529" y="778"/>
                    </a:cubicBezTo>
                    <a:cubicBezTo>
                      <a:pt x="1529" y="352"/>
                      <a:pt x="1179" y="1"/>
                      <a:pt x="752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7" name="Google Shape;576;p17"/>
              <p:cNvSpPr>
                <a:spLocks/>
              </p:cNvSpPr>
              <p:nvPr/>
            </p:nvSpPr>
            <p:spPr bwMode="auto">
              <a:xfrm>
                <a:off x="3003275" y="4680500"/>
                <a:ext cx="37625" cy="38250"/>
              </a:xfrm>
              <a:custGeom>
                <a:avLst/>
                <a:gdLst>
                  <a:gd name="T0" fmla="*/ 11765625 w 1505"/>
                  <a:gd name="T1" fmla="*/ 0 h 1530"/>
                  <a:gd name="T2" fmla="*/ 15625 w 1505"/>
                  <a:gd name="T3" fmla="*/ 12140625 h 1530"/>
                  <a:gd name="T4" fmla="*/ 11765625 w 1505"/>
                  <a:gd name="T5" fmla="*/ 23890625 h 1530"/>
                  <a:gd name="T6" fmla="*/ 23500000 w 1505"/>
                  <a:gd name="T7" fmla="*/ 12140625 h 1530"/>
                  <a:gd name="T8" fmla="*/ 11765625 w 1505"/>
                  <a:gd name="T9" fmla="*/ 0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6" y="0"/>
                      <a:pt x="1" y="351"/>
                      <a:pt x="1" y="777"/>
                    </a:cubicBezTo>
                    <a:cubicBezTo>
                      <a:pt x="1" y="1178"/>
                      <a:pt x="326" y="1529"/>
                      <a:pt x="753" y="1529"/>
                    </a:cubicBezTo>
                    <a:cubicBezTo>
                      <a:pt x="1179" y="1529"/>
                      <a:pt x="1504" y="1178"/>
                      <a:pt x="1504" y="777"/>
                    </a:cubicBezTo>
                    <a:cubicBezTo>
                      <a:pt x="1504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8" name="Google Shape;577;p17"/>
              <p:cNvSpPr/>
              <p:nvPr/>
            </p:nvSpPr>
            <p:spPr>
              <a:xfrm>
                <a:off x="3123264" y="4731264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9" name="Google Shape;578;p17"/>
              <p:cNvSpPr/>
              <p:nvPr/>
            </p:nvSpPr>
            <p:spPr>
              <a:xfrm>
                <a:off x="3044207" y="4742768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0" name="Google Shape;579;p17"/>
              <p:cNvSpPr/>
              <p:nvPr/>
            </p:nvSpPr>
            <p:spPr>
              <a:xfrm>
                <a:off x="2965151" y="4745422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05" y="1179"/>
                      <a:pt x="1505" y="778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1" name="Google Shape;580;p17"/>
              <p:cNvSpPr/>
              <p:nvPr/>
            </p:nvSpPr>
            <p:spPr>
              <a:xfrm>
                <a:off x="2729162" y="4731264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51" y="0"/>
                      <a:pt x="0" y="351"/>
                      <a:pt x="0" y="752"/>
                    </a:cubicBezTo>
                    <a:cubicBezTo>
                      <a:pt x="0" y="1178"/>
                      <a:pt x="351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2" name="Google Shape;581;p17"/>
              <p:cNvSpPr/>
              <p:nvPr/>
            </p:nvSpPr>
            <p:spPr>
              <a:xfrm>
                <a:off x="2808218" y="4742768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51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3" name="Google Shape;582;p17"/>
              <p:cNvSpPr/>
              <p:nvPr/>
            </p:nvSpPr>
            <p:spPr>
              <a:xfrm>
                <a:off x="2887275" y="4745422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78" y="1530"/>
                    </a:cubicBezTo>
                    <a:cubicBezTo>
                      <a:pt x="1179" y="1530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4" name="Google Shape;583;p17"/>
              <p:cNvSpPr/>
              <p:nvPr/>
            </p:nvSpPr>
            <p:spPr>
              <a:xfrm>
                <a:off x="2686684" y="4797628"/>
                <a:ext cx="3657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27" y="1"/>
                      <a:pt x="1" y="352"/>
                      <a:pt x="1" y="753"/>
                    </a:cubicBezTo>
                    <a:cubicBezTo>
                      <a:pt x="1" y="1179"/>
                      <a:pt x="327" y="1530"/>
                      <a:pt x="753" y="1530"/>
                    </a:cubicBezTo>
                    <a:cubicBezTo>
                      <a:pt x="1179" y="1530"/>
                      <a:pt x="1505" y="1179"/>
                      <a:pt x="1505" y="753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5" name="Google Shape;584;p17"/>
              <p:cNvSpPr/>
              <p:nvPr/>
            </p:nvSpPr>
            <p:spPr>
              <a:xfrm>
                <a:off x="2765740" y="4809131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6" name="Google Shape;585;p17"/>
              <p:cNvSpPr/>
              <p:nvPr/>
            </p:nvSpPr>
            <p:spPr>
              <a:xfrm>
                <a:off x="2844797" y="4814440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7" y="1"/>
                      <a:pt x="1" y="326"/>
                      <a:pt x="1" y="753"/>
                    </a:cubicBezTo>
                    <a:cubicBezTo>
                      <a:pt x="1" y="1179"/>
                      <a:pt x="327" y="1504"/>
                      <a:pt x="753" y="1504"/>
                    </a:cubicBezTo>
                    <a:cubicBezTo>
                      <a:pt x="1179" y="1504"/>
                      <a:pt x="1505" y="1179"/>
                      <a:pt x="1505" y="753"/>
                    </a:cubicBezTo>
                    <a:cubicBezTo>
                      <a:pt x="1505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7" name="Google Shape;586;p17"/>
              <p:cNvSpPr/>
              <p:nvPr/>
            </p:nvSpPr>
            <p:spPr>
              <a:xfrm>
                <a:off x="2923853" y="4817095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53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30" y="1179"/>
                      <a:pt x="1530" y="753"/>
                    </a:cubicBezTo>
                    <a:cubicBezTo>
                      <a:pt x="1530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8" name="Google Shape;587;p17"/>
              <p:cNvSpPr/>
              <p:nvPr/>
            </p:nvSpPr>
            <p:spPr>
              <a:xfrm>
                <a:off x="3162202" y="4797628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2" y="1"/>
                    </a:moveTo>
                    <a:cubicBezTo>
                      <a:pt x="326" y="1"/>
                      <a:pt x="1" y="352"/>
                      <a:pt x="1" y="753"/>
                    </a:cubicBezTo>
                    <a:cubicBezTo>
                      <a:pt x="1" y="1179"/>
                      <a:pt x="326" y="1530"/>
                      <a:pt x="752" y="1530"/>
                    </a:cubicBezTo>
                    <a:cubicBezTo>
                      <a:pt x="1153" y="1530"/>
                      <a:pt x="1504" y="1179"/>
                      <a:pt x="1504" y="753"/>
                    </a:cubicBezTo>
                    <a:cubicBezTo>
                      <a:pt x="1504" y="352"/>
                      <a:pt x="1153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9" name="Google Shape;588;p17"/>
              <p:cNvSpPr/>
              <p:nvPr/>
            </p:nvSpPr>
            <p:spPr>
              <a:xfrm>
                <a:off x="3081966" y="4809131"/>
                <a:ext cx="38939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0" name="Google Shape;589;p17"/>
              <p:cNvSpPr/>
              <p:nvPr/>
            </p:nvSpPr>
            <p:spPr>
              <a:xfrm>
                <a:off x="3002909" y="4814440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6" y="1"/>
                      <a:pt x="1" y="326"/>
                      <a:pt x="1" y="753"/>
                    </a:cubicBezTo>
                    <a:cubicBezTo>
                      <a:pt x="1" y="1179"/>
                      <a:pt x="326" y="1504"/>
                      <a:pt x="753" y="1504"/>
                    </a:cubicBezTo>
                    <a:cubicBezTo>
                      <a:pt x="1179" y="1504"/>
                      <a:pt x="1504" y="1179"/>
                      <a:pt x="1504" y="753"/>
                    </a:cubicBezTo>
                    <a:cubicBezTo>
                      <a:pt x="1504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1" name="Google Shape;590;p17"/>
              <p:cNvSpPr/>
              <p:nvPr/>
            </p:nvSpPr>
            <p:spPr>
              <a:xfrm>
                <a:off x="3123264" y="4865761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1"/>
                    </a:moveTo>
                    <a:cubicBezTo>
                      <a:pt x="352" y="1"/>
                      <a:pt x="1" y="327"/>
                      <a:pt x="1" y="753"/>
                    </a:cubicBezTo>
                    <a:cubicBezTo>
                      <a:pt x="1" y="1154"/>
                      <a:pt x="352" y="1505"/>
                      <a:pt x="778" y="1505"/>
                    </a:cubicBezTo>
                    <a:cubicBezTo>
                      <a:pt x="1179" y="1505"/>
                      <a:pt x="1529" y="1154"/>
                      <a:pt x="1529" y="753"/>
                    </a:cubicBezTo>
                    <a:cubicBezTo>
                      <a:pt x="1529" y="327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2" name="Google Shape;591;p17"/>
              <p:cNvSpPr/>
              <p:nvPr/>
            </p:nvSpPr>
            <p:spPr>
              <a:xfrm>
                <a:off x="3044207" y="4882574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3" name="Google Shape;592;p17"/>
              <p:cNvSpPr/>
              <p:nvPr/>
            </p:nvSpPr>
            <p:spPr>
              <a:xfrm>
                <a:off x="2965151" y="4890537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4" name="Google Shape;593;p17"/>
              <p:cNvSpPr/>
              <p:nvPr/>
            </p:nvSpPr>
            <p:spPr>
              <a:xfrm>
                <a:off x="2729162" y="4865761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1"/>
                    </a:moveTo>
                    <a:cubicBezTo>
                      <a:pt x="351" y="1"/>
                      <a:pt x="0" y="327"/>
                      <a:pt x="0" y="753"/>
                    </a:cubicBezTo>
                    <a:cubicBezTo>
                      <a:pt x="0" y="1154"/>
                      <a:pt x="351" y="1505"/>
                      <a:pt x="752" y="1505"/>
                    </a:cubicBezTo>
                    <a:cubicBezTo>
                      <a:pt x="1178" y="1505"/>
                      <a:pt x="1504" y="1154"/>
                      <a:pt x="1504" y="753"/>
                    </a:cubicBezTo>
                    <a:cubicBezTo>
                      <a:pt x="1504" y="327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5" name="Google Shape;594;p17"/>
              <p:cNvSpPr/>
              <p:nvPr/>
            </p:nvSpPr>
            <p:spPr>
              <a:xfrm>
                <a:off x="2808218" y="4882574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26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26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6" name="Google Shape;595;p17"/>
              <p:cNvSpPr/>
              <p:nvPr/>
            </p:nvSpPr>
            <p:spPr>
              <a:xfrm>
                <a:off x="2887275" y="4890537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7" name="Google Shape;596;p17"/>
              <p:cNvSpPr/>
              <p:nvPr/>
            </p:nvSpPr>
            <p:spPr>
              <a:xfrm>
                <a:off x="2765740" y="4939204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8" name="Google Shape;597;p17"/>
              <p:cNvSpPr/>
              <p:nvPr/>
            </p:nvSpPr>
            <p:spPr>
              <a:xfrm>
                <a:off x="2844797" y="4951592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9" name="Google Shape;598;p17"/>
              <p:cNvSpPr/>
              <p:nvPr/>
            </p:nvSpPr>
            <p:spPr>
              <a:xfrm>
                <a:off x="2923853" y="4958671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60" name="Google Shape;599;p17"/>
              <p:cNvSpPr/>
              <p:nvPr/>
            </p:nvSpPr>
            <p:spPr>
              <a:xfrm>
                <a:off x="3081966" y="4939204"/>
                <a:ext cx="38939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61" name="Google Shape;600;p17"/>
              <p:cNvSpPr/>
              <p:nvPr/>
            </p:nvSpPr>
            <p:spPr>
              <a:xfrm>
                <a:off x="3002909" y="4951592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6" y="0"/>
                      <a:pt x="1" y="326"/>
                      <a:pt x="1" y="752"/>
                    </a:cubicBezTo>
                    <a:cubicBezTo>
                      <a:pt x="1" y="1178"/>
                      <a:pt x="326" y="1504"/>
                      <a:pt x="753" y="1504"/>
                    </a:cubicBezTo>
                    <a:cubicBezTo>
                      <a:pt x="1179" y="1504"/>
                      <a:pt x="1504" y="1178"/>
                      <a:pt x="1504" y="752"/>
                    </a:cubicBezTo>
                    <a:cubicBezTo>
                      <a:pt x="1504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62" name="Google Shape;601;p17"/>
              <p:cNvSpPr>
                <a:spLocks/>
              </p:cNvSpPr>
              <p:nvPr/>
            </p:nvSpPr>
            <p:spPr bwMode="auto">
              <a:xfrm>
                <a:off x="2623575" y="4378125"/>
                <a:ext cx="315825" cy="343750"/>
              </a:xfrm>
              <a:custGeom>
                <a:avLst/>
                <a:gdLst>
                  <a:gd name="T0" fmla="*/ 30062500 w 12633"/>
                  <a:gd name="T1" fmla="*/ 15625 h 13750"/>
                  <a:gd name="T2" fmla="*/ 14890625 w 12633"/>
                  <a:gd name="T3" fmla="*/ 15890625 h 13750"/>
                  <a:gd name="T4" fmla="*/ 164484375 w 12633"/>
                  <a:gd name="T5" fmla="*/ 214437500 h 13750"/>
                  <a:gd name="T6" fmla="*/ 170031250 w 12633"/>
                  <a:gd name="T7" fmla="*/ 214828125 h 13750"/>
                  <a:gd name="T8" fmla="*/ 189546875 w 12633"/>
                  <a:gd name="T9" fmla="*/ 193296875 h 13750"/>
                  <a:gd name="T10" fmla="*/ 36828125 w 12633"/>
                  <a:gd name="T11" fmla="*/ 625000 h 13750"/>
                  <a:gd name="T12" fmla="*/ 30062500 w 12633"/>
                  <a:gd name="T13" fmla="*/ 15625 h 137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633" h="13750" extrusionOk="0">
                    <a:moveTo>
                      <a:pt x="1924" y="1"/>
                    </a:moveTo>
                    <a:cubicBezTo>
                      <a:pt x="1220" y="1"/>
                      <a:pt x="1059" y="401"/>
                      <a:pt x="953" y="1017"/>
                    </a:cubicBezTo>
                    <a:cubicBezTo>
                      <a:pt x="1" y="6957"/>
                      <a:pt x="4487" y="13098"/>
                      <a:pt x="10527" y="13724"/>
                    </a:cubicBezTo>
                    <a:cubicBezTo>
                      <a:pt x="10652" y="13741"/>
                      <a:pt x="10771" y="13749"/>
                      <a:pt x="10882" y="13749"/>
                    </a:cubicBezTo>
                    <a:cubicBezTo>
                      <a:pt x="11617" y="13749"/>
                      <a:pt x="12044" y="13372"/>
                      <a:pt x="12131" y="12371"/>
                    </a:cubicBezTo>
                    <a:cubicBezTo>
                      <a:pt x="12632" y="6105"/>
                      <a:pt x="8572" y="992"/>
                      <a:pt x="2357" y="40"/>
                    </a:cubicBezTo>
                    <a:cubicBezTo>
                      <a:pt x="2193" y="13"/>
                      <a:pt x="2050" y="1"/>
                      <a:pt x="19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3" name="Google Shape;602;p17"/>
              <p:cNvSpPr/>
              <p:nvPr/>
            </p:nvSpPr>
            <p:spPr>
              <a:xfrm>
                <a:off x="2651285" y="4379980"/>
                <a:ext cx="271388" cy="338897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13573" extrusionOk="0">
                    <a:moveTo>
                      <a:pt x="527" y="0"/>
                    </a:moveTo>
                    <a:cubicBezTo>
                      <a:pt x="96" y="0"/>
                      <a:pt x="25" y="321"/>
                      <a:pt x="25" y="811"/>
                    </a:cubicBezTo>
                    <a:cubicBezTo>
                      <a:pt x="0" y="6024"/>
                      <a:pt x="4537" y="12140"/>
                      <a:pt x="9624" y="13493"/>
                    </a:cubicBezTo>
                    <a:cubicBezTo>
                      <a:pt x="9814" y="13545"/>
                      <a:pt x="9983" y="13573"/>
                      <a:pt x="10129" y="13573"/>
                    </a:cubicBezTo>
                    <a:cubicBezTo>
                      <a:pt x="10621" y="13573"/>
                      <a:pt x="10860" y="13257"/>
                      <a:pt x="10802" y="12465"/>
                    </a:cubicBezTo>
                    <a:cubicBezTo>
                      <a:pt x="10401" y="6901"/>
                      <a:pt x="6366" y="1764"/>
                      <a:pt x="1078" y="109"/>
                    </a:cubicBezTo>
                    <a:cubicBezTo>
                      <a:pt x="849" y="35"/>
                      <a:pt x="669" y="0"/>
                      <a:pt x="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64" name="Google Shape;603;p17"/>
              <p:cNvSpPr>
                <a:spLocks/>
              </p:cNvSpPr>
              <p:nvPr/>
            </p:nvSpPr>
            <p:spPr bwMode="auto">
              <a:xfrm>
                <a:off x="2652925" y="4380525"/>
                <a:ext cx="267875" cy="338050"/>
              </a:xfrm>
              <a:custGeom>
                <a:avLst/>
                <a:gdLst>
                  <a:gd name="T0" fmla="*/ 5562500 w 10715"/>
                  <a:gd name="T1" fmla="*/ 0 h 13522"/>
                  <a:gd name="T2" fmla="*/ 859375 w 10715"/>
                  <a:gd name="T3" fmla="*/ 11265625 h 13522"/>
                  <a:gd name="T4" fmla="*/ 150843750 w 10715"/>
                  <a:gd name="T5" fmla="*/ 209421875 h 13522"/>
                  <a:gd name="T6" fmla="*/ 159140625 w 10715"/>
                  <a:gd name="T7" fmla="*/ 211265625 h 13522"/>
                  <a:gd name="T8" fmla="*/ 165718750 w 10715"/>
                  <a:gd name="T9" fmla="*/ 196109375 h 13522"/>
                  <a:gd name="T10" fmla="*/ 14171875 w 10715"/>
                  <a:gd name="T11" fmla="*/ 2250000 h 13522"/>
                  <a:gd name="T12" fmla="*/ 5562500 w 10715"/>
                  <a:gd name="T13" fmla="*/ 0 h 135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715" h="13522" extrusionOk="0">
                    <a:moveTo>
                      <a:pt x="356" y="0"/>
                    </a:moveTo>
                    <a:cubicBezTo>
                      <a:pt x="24" y="0"/>
                      <a:pt x="1" y="290"/>
                      <a:pt x="55" y="721"/>
                    </a:cubicBezTo>
                    <a:cubicBezTo>
                      <a:pt x="481" y="5583"/>
                      <a:pt x="5042" y="11698"/>
                      <a:pt x="9654" y="13403"/>
                    </a:cubicBezTo>
                    <a:cubicBezTo>
                      <a:pt x="9863" y="13479"/>
                      <a:pt x="10040" y="13521"/>
                      <a:pt x="10185" y="13521"/>
                    </a:cubicBezTo>
                    <a:cubicBezTo>
                      <a:pt x="10562" y="13521"/>
                      <a:pt x="10715" y="13238"/>
                      <a:pt x="10606" y="12551"/>
                    </a:cubicBezTo>
                    <a:cubicBezTo>
                      <a:pt x="9754" y="7312"/>
                      <a:pt x="5719" y="2175"/>
                      <a:pt x="907" y="144"/>
                    </a:cubicBezTo>
                    <a:cubicBezTo>
                      <a:pt x="666" y="45"/>
                      <a:pt x="487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5" name="Google Shape;604;p17"/>
              <p:cNvSpPr/>
              <p:nvPr/>
            </p:nvSpPr>
            <p:spPr>
              <a:xfrm>
                <a:off x="2654825" y="4381749"/>
                <a:ext cx="261948" cy="335357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13409" extrusionOk="0">
                    <a:moveTo>
                      <a:pt x="129" y="1"/>
                    </a:moveTo>
                    <a:cubicBezTo>
                      <a:pt x="0" y="1"/>
                      <a:pt x="57" y="215"/>
                      <a:pt x="181" y="525"/>
                    </a:cubicBezTo>
                    <a:cubicBezTo>
                      <a:pt x="1660" y="4560"/>
                      <a:pt x="6271" y="10650"/>
                      <a:pt x="9830" y="13156"/>
                    </a:cubicBezTo>
                    <a:cubicBezTo>
                      <a:pt x="10061" y="13317"/>
                      <a:pt x="10231" y="13409"/>
                      <a:pt x="10330" y="13409"/>
                    </a:cubicBezTo>
                    <a:cubicBezTo>
                      <a:pt x="10479" y="13409"/>
                      <a:pt x="10467" y="13201"/>
                      <a:pt x="10256" y="12705"/>
                    </a:cubicBezTo>
                    <a:cubicBezTo>
                      <a:pt x="8402" y="8269"/>
                      <a:pt x="4392" y="3106"/>
                      <a:pt x="607" y="274"/>
                    </a:cubicBezTo>
                    <a:cubicBezTo>
                      <a:pt x="358" y="82"/>
                      <a:pt x="208" y="1"/>
                      <a:pt x="1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66" name="Google Shape;605;p17"/>
              <p:cNvSpPr>
                <a:spLocks/>
              </p:cNvSpPr>
              <p:nvPr/>
            </p:nvSpPr>
            <p:spPr bwMode="auto">
              <a:xfrm>
                <a:off x="2655400" y="4382075"/>
                <a:ext cx="260675" cy="334550"/>
              </a:xfrm>
              <a:custGeom>
                <a:avLst/>
                <a:gdLst>
                  <a:gd name="T0" fmla="*/ 1078125 w 10427"/>
                  <a:gd name="T1" fmla="*/ 15625 h 13382"/>
                  <a:gd name="T2" fmla="*/ 3609375 w 10427"/>
                  <a:gd name="T3" fmla="*/ 7156250 h 13382"/>
                  <a:gd name="T4" fmla="*/ 154781250 w 10427"/>
                  <a:gd name="T5" fmla="*/ 204140625 h 13382"/>
                  <a:gd name="T6" fmla="*/ 161656250 w 10427"/>
                  <a:gd name="T7" fmla="*/ 209078125 h 13382"/>
                  <a:gd name="T8" fmla="*/ 158296875 w 10427"/>
                  <a:gd name="T9" fmla="*/ 199437500 h 13382"/>
                  <a:gd name="T10" fmla="*/ 7921875 w 10427"/>
                  <a:gd name="T11" fmla="*/ 5203125 h 13382"/>
                  <a:gd name="T12" fmla="*/ 1078125 w 10427"/>
                  <a:gd name="T13" fmla="*/ 15625 h 133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427" h="13382" extrusionOk="0">
                    <a:moveTo>
                      <a:pt x="69" y="1"/>
                    </a:moveTo>
                    <a:cubicBezTo>
                      <a:pt x="1" y="1"/>
                      <a:pt x="87" y="184"/>
                      <a:pt x="231" y="458"/>
                    </a:cubicBezTo>
                    <a:cubicBezTo>
                      <a:pt x="2161" y="4143"/>
                      <a:pt x="6773" y="10208"/>
                      <a:pt x="9906" y="13065"/>
                    </a:cubicBezTo>
                    <a:cubicBezTo>
                      <a:pt x="10128" y="13265"/>
                      <a:pt x="10281" y="13381"/>
                      <a:pt x="10346" y="13381"/>
                    </a:cubicBezTo>
                    <a:cubicBezTo>
                      <a:pt x="10427" y="13381"/>
                      <a:pt x="10369" y="13197"/>
                      <a:pt x="10131" y="12764"/>
                    </a:cubicBezTo>
                    <a:cubicBezTo>
                      <a:pt x="7850" y="8654"/>
                      <a:pt x="3840" y="3491"/>
                      <a:pt x="507" y="333"/>
                    </a:cubicBezTo>
                    <a:cubicBezTo>
                      <a:pt x="252" y="100"/>
                      <a:pt x="119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7" name="Google Shape;606;p17"/>
              <p:cNvSpPr/>
              <p:nvPr/>
            </p:nvSpPr>
            <p:spPr>
              <a:xfrm>
                <a:off x="2698483" y="4656052"/>
                <a:ext cx="490858" cy="78751"/>
              </a:xfrm>
              <a:custGeom>
                <a:avLst/>
                <a:gdLst/>
                <a:ahLst/>
                <a:cxnLst/>
                <a:rect l="l" t="t" r="r" b="b"/>
                <a:pathLst>
                  <a:path w="19600" h="3159" extrusionOk="0">
                    <a:moveTo>
                      <a:pt x="1755" y="1"/>
                    </a:moveTo>
                    <a:cubicBezTo>
                      <a:pt x="827" y="126"/>
                      <a:pt x="0" y="527"/>
                      <a:pt x="301" y="1805"/>
                    </a:cubicBezTo>
                    <a:cubicBezTo>
                      <a:pt x="2983" y="2657"/>
                      <a:pt x="6241" y="3159"/>
                      <a:pt x="9750" y="3159"/>
                    </a:cubicBezTo>
                    <a:cubicBezTo>
                      <a:pt x="13283" y="3159"/>
                      <a:pt x="16542" y="2657"/>
                      <a:pt x="19223" y="1805"/>
                    </a:cubicBezTo>
                    <a:cubicBezTo>
                      <a:pt x="19599" y="803"/>
                      <a:pt x="19148" y="151"/>
                      <a:pt x="17770" y="1"/>
                    </a:cubicBezTo>
                    <a:cubicBezTo>
                      <a:pt x="15201" y="828"/>
                      <a:pt x="12481" y="1241"/>
                      <a:pt x="9762" y="1241"/>
                    </a:cubicBezTo>
                    <a:cubicBezTo>
                      <a:pt x="7043" y="1241"/>
                      <a:pt x="4323" y="828"/>
                      <a:pt x="17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68" name="Google Shape;607;p17"/>
              <p:cNvSpPr>
                <a:spLocks/>
              </p:cNvSpPr>
              <p:nvPr/>
            </p:nvSpPr>
            <p:spPr bwMode="auto">
              <a:xfrm>
                <a:off x="3101050" y="4112150"/>
                <a:ext cx="82275" cy="60875"/>
              </a:xfrm>
              <a:custGeom>
                <a:avLst/>
                <a:gdLst>
                  <a:gd name="T0" fmla="*/ 24687500 w 3291"/>
                  <a:gd name="T1" fmla="*/ 15625 h 2435"/>
                  <a:gd name="T2" fmla="*/ 24265625 w 3291"/>
                  <a:gd name="T3" fmla="*/ 38015625 h 2435"/>
                  <a:gd name="T4" fmla="*/ 24625000 w 3291"/>
                  <a:gd name="T5" fmla="*/ 38031250 h 2435"/>
                  <a:gd name="T6" fmla="*/ 25843750 w 3291"/>
                  <a:gd name="T7" fmla="*/ 31250 h 2435"/>
                  <a:gd name="T8" fmla="*/ 24687500 w 3291"/>
                  <a:gd name="T9" fmla="*/ 15625 h 24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91" h="2435" extrusionOk="0">
                    <a:moveTo>
                      <a:pt x="1580" y="1"/>
                    </a:moveTo>
                    <a:cubicBezTo>
                      <a:pt x="1" y="1"/>
                      <a:pt x="862" y="2409"/>
                      <a:pt x="1553" y="2433"/>
                    </a:cubicBezTo>
                    <a:cubicBezTo>
                      <a:pt x="1561" y="2434"/>
                      <a:pt x="1569" y="2434"/>
                      <a:pt x="1576" y="2434"/>
                    </a:cubicBezTo>
                    <a:cubicBezTo>
                      <a:pt x="2301" y="2434"/>
                      <a:pt x="3291" y="101"/>
                      <a:pt x="1654" y="2"/>
                    </a:cubicBezTo>
                    <a:cubicBezTo>
                      <a:pt x="1629" y="1"/>
                      <a:pt x="1604" y="1"/>
                      <a:pt x="1580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9" name="Google Shape;608;p17"/>
              <p:cNvSpPr>
                <a:spLocks/>
              </p:cNvSpPr>
              <p:nvPr/>
            </p:nvSpPr>
            <p:spPr bwMode="auto">
              <a:xfrm>
                <a:off x="3132825" y="4166325"/>
                <a:ext cx="75175" cy="49850"/>
              </a:xfrm>
              <a:custGeom>
                <a:avLst/>
                <a:gdLst>
                  <a:gd name="T0" fmla="*/ 16578125 w 3007"/>
                  <a:gd name="T1" fmla="*/ 15625 h 1994"/>
                  <a:gd name="T2" fmla="*/ 4406250 w 3007"/>
                  <a:gd name="T3" fmla="*/ 4156250 h 1994"/>
                  <a:gd name="T4" fmla="*/ 25515625 w 3007"/>
                  <a:gd name="T5" fmla="*/ 31140625 h 1994"/>
                  <a:gd name="T6" fmla="*/ 37312500 w 3007"/>
                  <a:gd name="T7" fmla="*/ 23343750 h 1994"/>
                  <a:gd name="T8" fmla="*/ 16578125 w 3007"/>
                  <a:gd name="T9" fmla="*/ 15625 h 19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07" h="1994" extrusionOk="0">
                    <a:moveTo>
                      <a:pt x="1061" y="1"/>
                    </a:moveTo>
                    <a:cubicBezTo>
                      <a:pt x="708" y="1"/>
                      <a:pt x="401" y="89"/>
                      <a:pt x="282" y="266"/>
                    </a:cubicBezTo>
                    <a:cubicBezTo>
                      <a:pt x="1" y="736"/>
                      <a:pt x="831" y="1993"/>
                      <a:pt x="1633" y="1993"/>
                    </a:cubicBezTo>
                    <a:cubicBezTo>
                      <a:pt x="1902" y="1993"/>
                      <a:pt x="2168" y="1853"/>
                      <a:pt x="2388" y="1494"/>
                    </a:cubicBezTo>
                    <a:cubicBezTo>
                      <a:pt x="3006" y="505"/>
                      <a:pt x="1905" y="1"/>
                      <a:pt x="1061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0" name="Google Shape;609;p17"/>
              <p:cNvSpPr>
                <a:spLocks/>
              </p:cNvSpPr>
              <p:nvPr/>
            </p:nvSpPr>
            <p:spPr bwMode="auto">
              <a:xfrm>
                <a:off x="3133250" y="4128550"/>
                <a:ext cx="73600" cy="51200"/>
              </a:xfrm>
              <a:custGeom>
                <a:avLst/>
                <a:gdLst>
                  <a:gd name="T0" fmla="*/ 25046875 w 2944"/>
                  <a:gd name="T1" fmla="*/ 15625 h 2048"/>
                  <a:gd name="T2" fmla="*/ 4140625 w 2944"/>
                  <a:gd name="T3" fmla="*/ 27765625 h 2048"/>
                  <a:gd name="T4" fmla="*/ 15703125 w 2944"/>
                  <a:gd name="T5" fmla="*/ 32000000 h 2048"/>
                  <a:gd name="T6" fmla="*/ 36250000 w 2944"/>
                  <a:gd name="T7" fmla="*/ 7796875 h 2048"/>
                  <a:gd name="T8" fmla="*/ 25046875 w 2944"/>
                  <a:gd name="T9" fmla="*/ 15625 h 20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44" h="2048" extrusionOk="0">
                    <a:moveTo>
                      <a:pt x="1603" y="1"/>
                    </a:moveTo>
                    <a:cubicBezTo>
                      <a:pt x="819" y="1"/>
                      <a:pt x="1" y="1324"/>
                      <a:pt x="265" y="1777"/>
                    </a:cubicBezTo>
                    <a:cubicBezTo>
                      <a:pt x="374" y="1959"/>
                      <a:pt x="666" y="2048"/>
                      <a:pt x="1005" y="2048"/>
                    </a:cubicBezTo>
                    <a:cubicBezTo>
                      <a:pt x="1835" y="2048"/>
                      <a:pt x="2943" y="1514"/>
                      <a:pt x="2320" y="499"/>
                    </a:cubicBezTo>
                    <a:cubicBezTo>
                      <a:pt x="2111" y="142"/>
                      <a:pt x="1859" y="1"/>
                      <a:pt x="1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1" name="Google Shape;610;p17"/>
              <p:cNvSpPr>
                <a:spLocks/>
              </p:cNvSpPr>
              <p:nvPr/>
            </p:nvSpPr>
            <p:spPr bwMode="auto">
              <a:xfrm>
                <a:off x="3073900" y="4165250"/>
                <a:ext cx="72475" cy="50250"/>
              </a:xfrm>
              <a:custGeom>
                <a:avLst/>
                <a:gdLst>
                  <a:gd name="T0" fmla="*/ 28281250 w 2899"/>
                  <a:gd name="T1" fmla="*/ 15625 h 2010"/>
                  <a:gd name="T2" fmla="*/ 7953125 w 2899"/>
                  <a:gd name="T3" fmla="*/ 22843750 h 2010"/>
                  <a:gd name="T4" fmla="*/ 19468750 w 2899"/>
                  <a:gd name="T5" fmla="*/ 31390625 h 2010"/>
                  <a:gd name="T6" fmla="*/ 41234375 w 2899"/>
                  <a:gd name="T7" fmla="*/ 4828125 h 2010"/>
                  <a:gd name="T8" fmla="*/ 28281250 w 2899"/>
                  <a:gd name="T9" fmla="*/ 15625 h 20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99" h="2010" extrusionOk="0">
                    <a:moveTo>
                      <a:pt x="1810" y="1"/>
                    </a:moveTo>
                    <a:cubicBezTo>
                      <a:pt x="1005" y="1"/>
                      <a:pt x="0" y="462"/>
                      <a:pt x="509" y="1462"/>
                    </a:cubicBezTo>
                    <a:cubicBezTo>
                      <a:pt x="706" y="1856"/>
                      <a:pt x="970" y="2009"/>
                      <a:pt x="1246" y="2009"/>
                    </a:cubicBezTo>
                    <a:cubicBezTo>
                      <a:pt x="2024" y="2009"/>
                      <a:pt x="2898" y="790"/>
                      <a:pt x="2639" y="309"/>
                    </a:cubicBezTo>
                    <a:cubicBezTo>
                      <a:pt x="2534" y="107"/>
                      <a:pt x="2195" y="1"/>
                      <a:pt x="1810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2" name="Google Shape;611;p17"/>
              <p:cNvSpPr>
                <a:spLocks/>
              </p:cNvSpPr>
              <p:nvPr/>
            </p:nvSpPr>
            <p:spPr bwMode="auto">
              <a:xfrm>
                <a:off x="3072500" y="4130150"/>
                <a:ext cx="74925" cy="49875"/>
              </a:xfrm>
              <a:custGeom>
                <a:avLst/>
                <a:gdLst>
                  <a:gd name="T0" fmla="*/ 21250000 w 2997"/>
                  <a:gd name="T1" fmla="*/ 0 h 1995"/>
                  <a:gd name="T2" fmla="*/ 9609375 w 2997"/>
                  <a:gd name="T3" fmla="*/ 7578125 h 1995"/>
                  <a:gd name="T4" fmla="*/ 29921875 w 2997"/>
                  <a:gd name="T5" fmla="*/ 31156250 h 1995"/>
                  <a:gd name="T6" fmla="*/ 42109375 w 2997"/>
                  <a:gd name="T7" fmla="*/ 26765625 h 1995"/>
                  <a:gd name="T8" fmla="*/ 21250000 w 2997"/>
                  <a:gd name="T9" fmla="*/ 0 h 19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97" h="1995" extrusionOk="0">
                    <a:moveTo>
                      <a:pt x="1360" y="0"/>
                    </a:moveTo>
                    <a:cubicBezTo>
                      <a:pt x="1095" y="0"/>
                      <a:pt x="833" y="137"/>
                      <a:pt x="615" y="485"/>
                    </a:cubicBezTo>
                    <a:cubicBezTo>
                      <a:pt x="1" y="1486"/>
                      <a:pt x="1083" y="1994"/>
                      <a:pt x="1915" y="1994"/>
                    </a:cubicBezTo>
                    <a:cubicBezTo>
                      <a:pt x="2272" y="1994"/>
                      <a:pt x="2583" y="1901"/>
                      <a:pt x="2695" y="1713"/>
                    </a:cubicBezTo>
                    <a:cubicBezTo>
                      <a:pt x="2997" y="1261"/>
                      <a:pt x="2164" y="0"/>
                      <a:pt x="1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3" name="Google Shape;612;p17"/>
              <p:cNvSpPr>
                <a:spLocks/>
              </p:cNvSpPr>
              <p:nvPr/>
            </p:nvSpPr>
            <p:spPr bwMode="auto">
              <a:xfrm>
                <a:off x="3105050" y="4172950"/>
                <a:ext cx="82025" cy="60925"/>
              </a:xfrm>
              <a:custGeom>
                <a:avLst/>
                <a:gdLst>
                  <a:gd name="T0" fmla="*/ 22125000 w 3281"/>
                  <a:gd name="T1" fmla="*/ 15625 h 2437"/>
                  <a:gd name="T2" fmla="*/ 21765625 w 3281"/>
                  <a:gd name="T3" fmla="*/ 15625 h 2437"/>
                  <a:gd name="T4" fmla="*/ 23468750 w 3281"/>
                  <a:gd name="T5" fmla="*/ 38078125 h 2437"/>
                  <a:gd name="T6" fmla="*/ 25296875 w 3281"/>
                  <a:gd name="T7" fmla="*/ 38000000 h 2437"/>
                  <a:gd name="T8" fmla="*/ 22125000 w 3281"/>
                  <a:gd name="T9" fmla="*/ 15625 h 24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1" h="2437" extrusionOk="0">
                    <a:moveTo>
                      <a:pt x="1416" y="1"/>
                    </a:moveTo>
                    <a:cubicBezTo>
                      <a:pt x="1409" y="1"/>
                      <a:pt x="1401" y="1"/>
                      <a:pt x="1393" y="1"/>
                    </a:cubicBezTo>
                    <a:cubicBezTo>
                      <a:pt x="709" y="50"/>
                      <a:pt x="0" y="2437"/>
                      <a:pt x="1502" y="2437"/>
                    </a:cubicBezTo>
                    <a:cubicBezTo>
                      <a:pt x="1540" y="2437"/>
                      <a:pt x="1579" y="2435"/>
                      <a:pt x="1619" y="2432"/>
                    </a:cubicBezTo>
                    <a:cubicBezTo>
                      <a:pt x="3280" y="2308"/>
                      <a:pt x="2145" y="1"/>
                      <a:pt x="1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4" name="Google Shape;613;p17"/>
              <p:cNvSpPr>
                <a:spLocks/>
              </p:cNvSpPr>
              <p:nvPr/>
            </p:nvSpPr>
            <p:spPr bwMode="auto">
              <a:xfrm>
                <a:off x="3128650" y="4182100"/>
                <a:ext cx="54975" cy="42000"/>
              </a:xfrm>
              <a:custGeom>
                <a:avLst/>
                <a:gdLst>
                  <a:gd name="T0" fmla="*/ 10906250 w 2199"/>
                  <a:gd name="T1" fmla="*/ 15625 h 1680"/>
                  <a:gd name="T2" fmla="*/ 9765625 w 2199"/>
                  <a:gd name="T3" fmla="*/ 171875 h 1680"/>
                  <a:gd name="T4" fmla="*/ 13281250 w 2199"/>
                  <a:gd name="T5" fmla="*/ 26234375 h 1680"/>
                  <a:gd name="T6" fmla="*/ 17203125 w 2199"/>
                  <a:gd name="T7" fmla="*/ 25625000 h 1680"/>
                  <a:gd name="T8" fmla="*/ 10906250 w 2199"/>
                  <a:gd name="T9" fmla="*/ 15625 h 16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99" h="1680" extrusionOk="0">
                    <a:moveTo>
                      <a:pt x="698" y="1"/>
                    </a:moveTo>
                    <a:cubicBezTo>
                      <a:pt x="672" y="1"/>
                      <a:pt x="648" y="4"/>
                      <a:pt x="625" y="11"/>
                    </a:cubicBezTo>
                    <a:cubicBezTo>
                      <a:pt x="164" y="126"/>
                      <a:pt x="0" y="1679"/>
                      <a:pt x="850" y="1679"/>
                    </a:cubicBezTo>
                    <a:cubicBezTo>
                      <a:pt x="926" y="1679"/>
                      <a:pt x="1009" y="1667"/>
                      <a:pt x="1101" y="1640"/>
                    </a:cubicBezTo>
                    <a:cubicBezTo>
                      <a:pt x="2198" y="1354"/>
                      <a:pt x="1207" y="1"/>
                      <a:pt x="698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5" name="Google Shape;614;p17"/>
              <p:cNvSpPr>
                <a:spLocks/>
              </p:cNvSpPr>
              <p:nvPr/>
            </p:nvSpPr>
            <p:spPr bwMode="auto">
              <a:xfrm>
                <a:off x="3137225" y="4146350"/>
                <a:ext cx="54000" cy="38650"/>
              </a:xfrm>
              <a:custGeom>
                <a:avLst/>
                <a:gdLst>
                  <a:gd name="T0" fmla="*/ 16328125 w 2160"/>
                  <a:gd name="T1" fmla="*/ 0 h 1546"/>
                  <a:gd name="T2" fmla="*/ 4406250 w 2160"/>
                  <a:gd name="T3" fmla="*/ 22515625 h 1546"/>
                  <a:gd name="T4" fmla="*/ 9343750 w 2160"/>
                  <a:gd name="T5" fmla="*/ 24140625 h 1546"/>
                  <a:gd name="T6" fmla="*/ 23593750 w 2160"/>
                  <a:gd name="T7" fmla="*/ 3718750 h 1546"/>
                  <a:gd name="T8" fmla="*/ 16328125 w 2160"/>
                  <a:gd name="T9" fmla="*/ 0 h 15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" h="1546" extrusionOk="0">
                    <a:moveTo>
                      <a:pt x="1045" y="0"/>
                    </a:moveTo>
                    <a:cubicBezTo>
                      <a:pt x="444" y="0"/>
                      <a:pt x="0" y="1140"/>
                      <a:pt x="282" y="1441"/>
                    </a:cubicBezTo>
                    <a:cubicBezTo>
                      <a:pt x="348" y="1512"/>
                      <a:pt x="462" y="1545"/>
                      <a:pt x="598" y="1545"/>
                    </a:cubicBezTo>
                    <a:cubicBezTo>
                      <a:pt x="1180" y="1545"/>
                      <a:pt x="2160" y="949"/>
                      <a:pt x="1510" y="238"/>
                    </a:cubicBezTo>
                    <a:cubicBezTo>
                      <a:pt x="1351" y="70"/>
                      <a:pt x="1193" y="0"/>
                      <a:pt x="1045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6" name="Google Shape;615;p17"/>
              <p:cNvSpPr>
                <a:spLocks/>
              </p:cNvSpPr>
              <p:nvPr/>
            </p:nvSpPr>
            <p:spPr bwMode="auto">
              <a:xfrm>
                <a:off x="3099150" y="4160725"/>
                <a:ext cx="46775" cy="33100"/>
              </a:xfrm>
              <a:custGeom>
                <a:avLst/>
                <a:gdLst>
                  <a:gd name="T0" fmla="*/ 11000000 w 1871"/>
                  <a:gd name="T1" fmla="*/ 15625 h 1324"/>
                  <a:gd name="T2" fmla="*/ 1968750 w 1871"/>
                  <a:gd name="T3" fmla="*/ 8437500 h 1324"/>
                  <a:gd name="T4" fmla="*/ 13031250 w 1871"/>
                  <a:gd name="T5" fmla="*/ 20687500 h 1324"/>
                  <a:gd name="T6" fmla="*/ 28203125 w 1871"/>
                  <a:gd name="T7" fmla="*/ 13531250 h 1324"/>
                  <a:gd name="T8" fmla="*/ 11000000 w 1871"/>
                  <a:gd name="T9" fmla="*/ 15625 h 13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71" h="1324" extrusionOk="0">
                    <a:moveTo>
                      <a:pt x="704" y="1"/>
                    </a:moveTo>
                    <a:cubicBezTo>
                      <a:pt x="436" y="1"/>
                      <a:pt x="203" y="146"/>
                      <a:pt x="126" y="540"/>
                    </a:cubicBezTo>
                    <a:cubicBezTo>
                      <a:pt x="0" y="1117"/>
                      <a:pt x="395" y="1324"/>
                      <a:pt x="834" y="1324"/>
                    </a:cubicBezTo>
                    <a:cubicBezTo>
                      <a:pt x="1272" y="1324"/>
                      <a:pt x="1755" y="1117"/>
                      <a:pt x="1805" y="866"/>
                    </a:cubicBezTo>
                    <a:cubicBezTo>
                      <a:pt x="1871" y="537"/>
                      <a:pt x="1221" y="1"/>
                      <a:pt x="704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7" name="Google Shape;616;p17"/>
              <p:cNvSpPr>
                <a:spLocks/>
              </p:cNvSpPr>
              <p:nvPr/>
            </p:nvSpPr>
            <p:spPr bwMode="auto">
              <a:xfrm>
                <a:off x="2608825" y="4432200"/>
                <a:ext cx="39875" cy="26875"/>
              </a:xfrm>
              <a:custGeom>
                <a:avLst/>
                <a:gdLst>
                  <a:gd name="T0" fmla="*/ 11468750 w 1595"/>
                  <a:gd name="T1" fmla="*/ 15625 h 1075"/>
                  <a:gd name="T2" fmla="*/ 5312500 w 1595"/>
                  <a:gd name="T3" fmla="*/ 4031250 h 1075"/>
                  <a:gd name="T4" fmla="*/ 16390625 w 1595"/>
                  <a:gd name="T5" fmla="*/ 16796875 h 1075"/>
                  <a:gd name="T6" fmla="*/ 22546875 w 1595"/>
                  <a:gd name="T7" fmla="*/ 14609375 h 1075"/>
                  <a:gd name="T8" fmla="*/ 11468750 w 1595"/>
                  <a:gd name="T9" fmla="*/ 15625 h 10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95" h="1075" extrusionOk="0">
                    <a:moveTo>
                      <a:pt x="734" y="1"/>
                    </a:moveTo>
                    <a:cubicBezTo>
                      <a:pt x="595" y="1"/>
                      <a:pt x="457" y="73"/>
                      <a:pt x="340" y="258"/>
                    </a:cubicBezTo>
                    <a:cubicBezTo>
                      <a:pt x="1" y="793"/>
                      <a:pt x="602" y="1075"/>
                      <a:pt x="1049" y="1075"/>
                    </a:cubicBezTo>
                    <a:cubicBezTo>
                      <a:pt x="1230" y="1075"/>
                      <a:pt x="1385" y="1028"/>
                      <a:pt x="1443" y="935"/>
                    </a:cubicBezTo>
                    <a:cubicBezTo>
                      <a:pt x="1594" y="689"/>
                      <a:pt x="1160" y="1"/>
                      <a:pt x="734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8" name="Google Shape;617;p17"/>
              <p:cNvSpPr>
                <a:spLocks/>
              </p:cNvSpPr>
              <p:nvPr/>
            </p:nvSpPr>
            <p:spPr bwMode="auto">
              <a:xfrm>
                <a:off x="2641600" y="4432375"/>
                <a:ext cx="38900" cy="26950"/>
              </a:xfrm>
              <a:custGeom>
                <a:avLst/>
                <a:gdLst>
                  <a:gd name="T0" fmla="*/ 13609375 w 1556"/>
                  <a:gd name="T1" fmla="*/ 15625 h 1078"/>
                  <a:gd name="T2" fmla="*/ 2062500 w 1556"/>
                  <a:gd name="T3" fmla="*/ 14500000 h 1078"/>
                  <a:gd name="T4" fmla="*/ 8656250 w 1556"/>
                  <a:gd name="T5" fmla="*/ 16828125 h 1078"/>
                  <a:gd name="T6" fmla="*/ 19687500 w 1556"/>
                  <a:gd name="T7" fmla="*/ 4312500 h 1078"/>
                  <a:gd name="T8" fmla="*/ 13609375 w 1556"/>
                  <a:gd name="T9" fmla="*/ 15625 h 10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56" h="1078" extrusionOk="0">
                    <a:moveTo>
                      <a:pt x="871" y="1"/>
                    </a:moveTo>
                    <a:cubicBezTo>
                      <a:pt x="455" y="1"/>
                      <a:pt x="1" y="666"/>
                      <a:pt x="132" y="928"/>
                    </a:cubicBezTo>
                    <a:cubicBezTo>
                      <a:pt x="193" y="1027"/>
                      <a:pt x="361" y="1077"/>
                      <a:pt x="554" y="1077"/>
                    </a:cubicBezTo>
                    <a:cubicBezTo>
                      <a:pt x="992" y="1077"/>
                      <a:pt x="1556" y="816"/>
                      <a:pt x="1260" y="276"/>
                    </a:cubicBezTo>
                    <a:cubicBezTo>
                      <a:pt x="1151" y="78"/>
                      <a:pt x="1013" y="1"/>
                      <a:pt x="871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9" name="Google Shape;618;p17"/>
              <p:cNvSpPr>
                <a:spLocks/>
              </p:cNvSpPr>
              <p:nvPr/>
            </p:nvSpPr>
            <p:spPr bwMode="auto">
              <a:xfrm>
                <a:off x="2621075" y="4422975"/>
                <a:ext cx="44300" cy="32600"/>
              </a:xfrm>
              <a:custGeom>
                <a:avLst/>
                <a:gdLst>
                  <a:gd name="T0" fmla="*/ 14109375 w 1772"/>
                  <a:gd name="T1" fmla="*/ 0 h 1304"/>
                  <a:gd name="T2" fmla="*/ 13718750 w 1772"/>
                  <a:gd name="T3" fmla="*/ 0 h 1304"/>
                  <a:gd name="T4" fmla="*/ 14890625 w 1772"/>
                  <a:gd name="T5" fmla="*/ 20375000 h 1304"/>
                  <a:gd name="T6" fmla="*/ 14109375 w 1772"/>
                  <a:gd name="T7" fmla="*/ 0 h 130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72" h="1304" extrusionOk="0">
                    <a:moveTo>
                      <a:pt x="903" y="0"/>
                    </a:moveTo>
                    <a:cubicBezTo>
                      <a:pt x="895" y="0"/>
                      <a:pt x="886" y="0"/>
                      <a:pt x="878" y="0"/>
                    </a:cubicBezTo>
                    <a:cubicBezTo>
                      <a:pt x="0" y="25"/>
                      <a:pt x="577" y="1304"/>
                      <a:pt x="953" y="1304"/>
                    </a:cubicBezTo>
                    <a:cubicBezTo>
                      <a:pt x="1350" y="1279"/>
                      <a:pt x="1772" y="0"/>
                      <a:pt x="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0" name="Google Shape;619;p17"/>
              <p:cNvSpPr>
                <a:spLocks/>
              </p:cNvSpPr>
              <p:nvPr/>
            </p:nvSpPr>
            <p:spPr bwMode="auto">
              <a:xfrm>
                <a:off x="2621925" y="4455550"/>
                <a:ext cx="44675" cy="32625"/>
              </a:xfrm>
              <a:custGeom>
                <a:avLst/>
                <a:gdLst>
                  <a:gd name="T0" fmla="*/ 14187500 w 1787"/>
                  <a:gd name="T1" fmla="*/ 0 h 1305"/>
                  <a:gd name="T2" fmla="*/ 13968750 w 1787"/>
                  <a:gd name="T3" fmla="*/ 20375000 h 1305"/>
                  <a:gd name="T4" fmla="*/ 14359375 w 1787"/>
                  <a:gd name="T5" fmla="*/ 20375000 h 1305"/>
                  <a:gd name="T6" fmla="*/ 14359375 w 1787"/>
                  <a:gd name="T7" fmla="*/ 15625 h 1305"/>
                  <a:gd name="T8" fmla="*/ 14187500 w 1787"/>
                  <a:gd name="T9" fmla="*/ 0 h 13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87" h="1305" extrusionOk="0">
                    <a:moveTo>
                      <a:pt x="908" y="0"/>
                    </a:moveTo>
                    <a:cubicBezTo>
                      <a:pt x="532" y="0"/>
                      <a:pt x="0" y="1254"/>
                      <a:pt x="894" y="1304"/>
                    </a:cubicBezTo>
                    <a:cubicBezTo>
                      <a:pt x="902" y="1304"/>
                      <a:pt x="911" y="1304"/>
                      <a:pt x="919" y="1304"/>
                    </a:cubicBezTo>
                    <a:cubicBezTo>
                      <a:pt x="1787" y="1304"/>
                      <a:pt x="1316" y="25"/>
                      <a:pt x="919" y="1"/>
                    </a:cubicBezTo>
                    <a:cubicBezTo>
                      <a:pt x="915" y="0"/>
                      <a:pt x="911" y="0"/>
                      <a:pt x="908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1" name="Google Shape;620;p17"/>
              <p:cNvSpPr>
                <a:spLocks/>
              </p:cNvSpPr>
              <p:nvPr/>
            </p:nvSpPr>
            <p:spPr bwMode="auto">
              <a:xfrm>
                <a:off x="2609300" y="4451525"/>
                <a:ext cx="39350" cy="27150"/>
              </a:xfrm>
              <a:custGeom>
                <a:avLst/>
                <a:gdLst>
                  <a:gd name="T0" fmla="*/ 15781250 w 1574"/>
                  <a:gd name="T1" fmla="*/ 15625 h 1086"/>
                  <a:gd name="T2" fmla="*/ 4625000 w 1574"/>
                  <a:gd name="T3" fmla="*/ 12703125 h 1086"/>
                  <a:gd name="T4" fmla="*/ 10828125 w 1574"/>
                  <a:gd name="T5" fmla="*/ 16953125 h 1086"/>
                  <a:gd name="T6" fmla="*/ 22250000 w 1574"/>
                  <a:gd name="T7" fmla="*/ 2531250 h 1086"/>
                  <a:gd name="T8" fmla="*/ 15781250 w 1574"/>
                  <a:gd name="T9" fmla="*/ 15625 h 10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74" h="1086" extrusionOk="0">
                    <a:moveTo>
                      <a:pt x="1010" y="1"/>
                    </a:moveTo>
                    <a:cubicBezTo>
                      <a:pt x="573" y="1"/>
                      <a:pt x="0" y="274"/>
                      <a:pt x="296" y="813"/>
                    </a:cubicBezTo>
                    <a:cubicBezTo>
                      <a:pt x="409" y="1009"/>
                      <a:pt x="550" y="1085"/>
                      <a:pt x="693" y="1085"/>
                    </a:cubicBezTo>
                    <a:cubicBezTo>
                      <a:pt x="1120" y="1085"/>
                      <a:pt x="1574" y="406"/>
                      <a:pt x="1424" y="162"/>
                    </a:cubicBezTo>
                    <a:cubicBezTo>
                      <a:pt x="1370" y="54"/>
                      <a:pt x="1203" y="1"/>
                      <a:pt x="1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2" name="Google Shape;621;p17"/>
              <p:cNvSpPr>
                <a:spLocks/>
              </p:cNvSpPr>
              <p:nvPr/>
            </p:nvSpPr>
            <p:spPr bwMode="auto">
              <a:xfrm>
                <a:off x="2641700" y="4450575"/>
                <a:ext cx="39025" cy="25850"/>
              </a:xfrm>
              <a:custGeom>
                <a:avLst/>
                <a:gdLst>
                  <a:gd name="T0" fmla="*/ 10359375 w 1561"/>
                  <a:gd name="T1" fmla="*/ 0 h 1034"/>
                  <a:gd name="T2" fmla="*/ 2000000 w 1561"/>
                  <a:gd name="T3" fmla="*/ 3125000 h 1034"/>
                  <a:gd name="T4" fmla="*/ 13921875 w 1561"/>
                  <a:gd name="T5" fmla="*/ 16156250 h 1034"/>
                  <a:gd name="T6" fmla="*/ 20406250 w 1561"/>
                  <a:gd name="T7" fmla="*/ 11343750 h 1034"/>
                  <a:gd name="T8" fmla="*/ 10359375 w 1561"/>
                  <a:gd name="T9" fmla="*/ 0 h 10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61" h="1034" extrusionOk="0">
                    <a:moveTo>
                      <a:pt x="663" y="0"/>
                    </a:moveTo>
                    <a:cubicBezTo>
                      <a:pt x="419" y="0"/>
                      <a:pt x="192" y="72"/>
                      <a:pt x="128" y="200"/>
                    </a:cubicBezTo>
                    <a:cubicBezTo>
                      <a:pt x="1" y="453"/>
                      <a:pt x="476" y="1034"/>
                      <a:pt x="891" y="1034"/>
                    </a:cubicBezTo>
                    <a:cubicBezTo>
                      <a:pt x="1051" y="1034"/>
                      <a:pt x="1201" y="948"/>
                      <a:pt x="1306" y="726"/>
                    </a:cubicBezTo>
                    <a:cubicBezTo>
                      <a:pt x="1560" y="217"/>
                      <a:pt x="1087" y="0"/>
                      <a:pt x="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3" name="Google Shape;622;p17"/>
              <p:cNvSpPr>
                <a:spLocks/>
              </p:cNvSpPr>
              <p:nvPr/>
            </p:nvSpPr>
            <p:spPr bwMode="auto">
              <a:xfrm>
                <a:off x="2649050" y="4450225"/>
                <a:ext cx="25350" cy="17775"/>
              </a:xfrm>
              <a:custGeom>
                <a:avLst/>
                <a:gdLst>
                  <a:gd name="T0" fmla="*/ 8593750 w 1014"/>
                  <a:gd name="T1" fmla="*/ 0 h 711"/>
                  <a:gd name="T2" fmla="*/ 531250 w 1014"/>
                  <a:gd name="T3" fmla="*/ 3734375 h 711"/>
                  <a:gd name="T4" fmla="*/ 9843750 w 1014"/>
                  <a:gd name="T5" fmla="*/ 11093750 h 711"/>
                  <a:gd name="T6" fmla="*/ 14640625 w 1014"/>
                  <a:gd name="T7" fmla="*/ 6859375 h 711"/>
                  <a:gd name="T8" fmla="*/ 8593750 w 1014"/>
                  <a:gd name="T9" fmla="*/ 0 h 7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14" h="711" extrusionOk="0">
                    <a:moveTo>
                      <a:pt x="550" y="0"/>
                    </a:moveTo>
                    <a:cubicBezTo>
                      <a:pt x="320" y="0"/>
                      <a:pt x="71" y="105"/>
                      <a:pt x="34" y="239"/>
                    </a:cubicBezTo>
                    <a:cubicBezTo>
                      <a:pt x="1" y="407"/>
                      <a:pt x="350" y="710"/>
                      <a:pt x="630" y="710"/>
                    </a:cubicBezTo>
                    <a:cubicBezTo>
                      <a:pt x="767" y="710"/>
                      <a:pt x="887" y="637"/>
                      <a:pt x="937" y="439"/>
                    </a:cubicBezTo>
                    <a:cubicBezTo>
                      <a:pt x="1014" y="117"/>
                      <a:pt x="793" y="0"/>
                      <a:pt x="55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4" name="Google Shape;623;p17"/>
              <p:cNvSpPr>
                <a:spLocks/>
              </p:cNvSpPr>
              <p:nvPr/>
            </p:nvSpPr>
            <p:spPr bwMode="auto">
              <a:xfrm>
                <a:off x="2629675" y="4433850"/>
                <a:ext cx="29800" cy="22400"/>
              </a:xfrm>
              <a:custGeom>
                <a:avLst/>
                <a:gdLst>
                  <a:gd name="T0" fmla="*/ 11078125 w 1192"/>
                  <a:gd name="T1" fmla="*/ 0 h 896"/>
                  <a:gd name="T2" fmla="*/ 9125000 w 1192"/>
                  <a:gd name="T3" fmla="*/ 265625 h 896"/>
                  <a:gd name="T4" fmla="*/ 12281250 w 1192"/>
                  <a:gd name="T5" fmla="*/ 14000000 h 896"/>
                  <a:gd name="T6" fmla="*/ 12640625 w 1192"/>
                  <a:gd name="T7" fmla="*/ 13968750 h 896"/>
                  <a:gd name="T8" fmla="*/ 11078125 w 1192"/>
                  <a:gd name="T9" fmla="*/ 0 h 8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92" h="896" extrusionOk="0">
                    <a:moveTo>
                      <a:pt x="709" y="0"/>
                    </a:moveTo>
                    <a:cubicBezTo>
                      <a:pt x="671" y="0"/>
                      <a:pt x="629" y="6"/>
                      <a:pt x="584" y="17"/>
                    </a:cubicBezTo>
                    <a:cubicBezTo>
                      <a:pt x="0" y="138"/>
                      <a:pt x="525" y="896"/>
                      <a:pt x="786" y="896"/>
                    </a:cubicBezTo>
                    <a:cubicBezTo>
                      <a:pt x="794" y="896"/>
                      <a:pt x="802" y="895"/>
                      <a:pt x="809" y="894"/>
                    </a:cubicBezTo>
                    <a:cubicBezTo>
                      <a:pt x="1065" y="824"/>
                      <a:pt x="1191" y="0"/>
                      <a:pt x="709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5" name="Google Shape;624;p17"/>
              <p:cNvSpPr>
                <a:spLocks/>
              </p:cNvSpPr>
              <p:nvPr/>
            </p:nvSpPr>
            <p:spPr bwMode="auto">
              <a:xfrm>
                <a:off x="2625375" y="4455200"/>
                <a:ext cx="29200" cy="21050"/>
              </a:xfrm>
              <a:custGeom>
                <a:avLst/>
                <a:gdLst>
                  <a:gd name="T0" fmla="*/ 13312500 w 1168"/>
                  <a:gd name="T1" fmla="*/ 15625 h 842"/>
                  <a:gd name="T2" fmla="*/ 6328125 w 1168"/>
                  <a:gd name="T3" fmla="*/ 11578125 h 842"/>
                  <a:gd name="T4" fmla="*/ 9984375 w 1168"/>
                  <a:gd name="T5" fmla="*/ 13140625 h 842"/>
                  <a:gd name="T6" fmla="*/ 15328125 w 1168"/>
                  <a:gd name="T7" fmla="*/ 625000 h 842"/>
                  <a:gd name="T8" fmla="*/ 13312500 w 1168"/>
                  <a:gd name="T9" fmla="*/ 15625 h 8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68" h="842" extrusionOk="0">
                    <a:moveTo>
                      <a:pt x="852" y="1"/>
                    </a:moveTo>
                    <a:cubicBezTo>
                      <a:pt x="552" y="1"/>
                      <a:pt x="1" y="380"/>
                      <a:pt x="405" y="741"/>
                    </a:cubicBezTo>
                    <a:cubicBezTo>
                      <a:pt x="488" y="812"/>
                      <a:pt x="567" y="841"/>
                      <a:pt x="639" y="841"/>
                    </a:cubicBezTo>
                    <a:cubicBezTo>
                      <a:pt x="978" y="841"/>
                      <a:pt x="1167" y="184"/>
                      <a:pt x="981" y="40"/>
                    </a:cubicBezTo>
                    <a:cubicBezTo>
                      <a:pt x="951" y="13"/>
                      <a:pt x="905" y="1"/>
                      <a:pt x="852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6" name="Google Shape;625;p17"/>
              <p:cNvSpPr>
                <a:spLocks/>
              </p:cNvSpPr>
              <p:nvPr/>
            </p:nvSpPr>
            <p:spPr bwMode="auto">
              <a:xfrm>
                <a:off x="3132350" y="4167950"/>
                <a:ext cx="21325" cy="21325"/>
              </a:xfrm>
              <a:custGeom>
                <a:avLst/>
                <a:gdLst>
                  <a:gd name="T0" fmla="*/ 6671875 w 853"/>
                  <a:gd name="T1" fmla="*/ 15625 h 853"/>
                  <a:gd name="T2" fmla="*/ 15625 w 853"/>
                  <a:gd name="T3" fmla="*/ 6671875 h 853"/>
                  <a:gd name="T4" fmla="*/ 6671875 w 853"/>
                  <a:gd name="T5" fmla="*/ 13328125 h 853"/>
                  <a:gd name="T6" fmla="*/ 13328125 w 853"/>
                  <a:gd name="T7" fmla="*/ 6671875 h 853"/>
                  <a:gd name="T8" fmla="*/ 6671875 w 853"/>
                  <a:gd name="T9" fmla="*/ 15625 h 8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53" h="853" extrusionOk="0">
                    <a:moveTo>
                      <a:pt x="427" y="1"/>
                    </a:moveTo>
                    <a:cubicBezTo>
                      <a:pt x="201" y="1"/>
                      <a:pt x="1" y="201"/>
                      <a:pt x="1" y="427"/>
                    </a:cubicBezTo>
                    <a:cubicBezTo>
                      <a:pt x="1" y="652"/>
                      <a:pt x="201" y="853"/>
                      <a:pt x="427" y="853"/>
                    </a:cubicBezTo>
                    <a:cubicBezTo>
                      <a:pt x="652" y="853"/>
                      <a:pt x="853" y="652"/>
                      <a:pt x="853" y="427"/>
                    </a:cubicBezTo>
                    <a:cubicBezTo>
                      <a:pt x="853" y="201"/>
                      <a:pt x="652" y="1"/>
                      <a:pt x="4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7" name="Google Shape;626;p17"/>
              <p:cNvSpPr>
                <a:spLocks/>
              </p:cNvSpPr>
              <p:nvPr/>
            </p:nvSpPr>
            <p:spPr bwMode="auto">
              <a:xfrm>
                <a:off x="2634850" y="4451800"/>
                <a:ext cx="16325" cy="16300"/>
              </a:xfrm>
              <a:custGeom>
                <a:avLst/>
                <a:gdLst>
                  <a:gd name="T0" fmla="*/ 5109375 w 653"/>
                  <a:gd name="T1" fmla="*/ 0 h 652"/>
                  <a:gd name="T2" fmla="*/ 15625 w 653"/>
                  <a:gd name="T3" fmla="*/ 5093750 h 652"/>
                  <a:gd name="T4" fmla="*/ 5109375 w 653"/>
                  <a:gd name="T5" fmla="*/ 10187500 h 652"/>
                  <a:gd name="T6" fmla="*/ 10187500 w 653"/>
                  <a:gd name="T7" fmla="*/ 5093750 h 652"/>
                  <a:gd name="T8" fmla="*/ 5109375 w 653"/>
                  <a:gd name="T9" fmla="*/ 0 h 6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3" h="652" extrusionOk="0">
                    <a:moveTo>
                      <a:pt x="327" y="0"/>
                    </a:moveTo>
                    <a:cubicBezTo>
                      <a:pt x="151" y="0"/>
                      <a:pt x="1" y="126"/>
                      <a:pt x="1" y="326"/>
                    </a:cubicBezTo>
                    <a:cubicBezTo>
                      <a:pt x="1" y="502"/>
                      <a:pt x="151" y="652"/>
                      <a:pt x="327" y="652"/>
                    </a:cubicBezTo>
                    <a:cubicBezTo>
                      <a:pt x="502" y="652"/>
                      <a:pt x="652" y="502"/>
                      <a:pt x="652" y="326"/>
                    </a:cubicBezTo>
                    <a:cubicBezTo>
                      <a:pt x="652" y="126"/>
                      <a:pt x="502" y="0"/>
                      <a:pt x="3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3" name="Google Shape;627;p17"/>
            <p:cNvGrpSpPr>
              <a:grpSpLocks/>
            </p:cNvGrpSpPr>
            <p:nvPr/>
          </p:nvGrpSpPr>
          <p:grpSpPr bwMode="auto">
            <a:xfrm>
              <a:off x="4030588" y="-396350"/>
              <a:ext cx="1082725" cy="723050"/>
              <a:chOff x="1352275" y="974950"/>
              <a:chExt cx="1082725" cy="723050"/>
            </a:xfrm>
          </p:grpSpPr>
          <p:sp>
            <p:nvSpPr>
              <p:cNvPr id="14" name="Google Shape;628;p17"/>
              <p:cNvSpPr/>
              <p:nvPr/>
            </p:nvSpPr>
            <p:spPr>
              <a:xfrm>
                <a:off x="1753987" y="1416617"/>
                <a:ext cx="279400" cy="280952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11229" extrusionOk="0">
                    <a:moveTo>
                      <a:pt x="5614" y="0"/>
                    </a:moveTo>
                    <a:cubicBezTo>
                      <a:pt x="2507" y="0"/>
                      <a:pt x="0" y="2531"/>
                      <a:pt x="0" y="5614"/>
                    </a:cubicBezTo>
                    <a:cubicBezTo>
                      <a:pt x="0" y="8722"/>
                      <a:pt x="2507" y="11228"/>
                      <a:pt x="5614" y="11228"/>
                    </a:cubicBezTo>
                    <a:cubicBezTo>
                      <a:pt x="8697" y="11228"/>
                      <a:pt x="11229" y="8722"/>
                      <a:pt x="11229" y="5614"/>
                    </a:cubicBezTo>
                    <a:cubicBezTo>
                      <a:pt x="11229" y="2531"/>
                      <a:pt x="8697" y="0"/>
                      <a:pt x="56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5" name="Google Shape;629;p17"/>
              <p:cNvSpPr>
                <a:spLocks/>
              </p:cNvSpPr>
              <p:nvPr/>
            </p:nvSpPr>
            <p:spPr bwMode="auto">
              <a:xfrm>
                <a:off x="1352275" y="974950"/>
                <a:ext cx="1082725" cy="620350"/>
              </a:xfrm>
              <a:custGeom>
                <a:avLst/>
                <a:gdLst>
                  <a:gd name="T0" fmla="*/ 279609375 w 43309"/>
                  <a:gd name="T1" fmla="*/ 15625 h 24814"/>
                  <a:gd name="T2" fmla="*/ 279609375 w 43309"/>
                  <a:gd name="T3" fmla="*/ 103390625 h 24814"/>
                  <a:gd name="T4" fmla="*/ 0 w 43309"/>
                  <a:gd name="T5" fmla="*/ 387703125 h 24814"/>
                  <a:gd name="T6" fmla="*/ 676703125 w 43309"/>
                  <a:gd name="T7" fmla="*/ 387703125 h 24814"/>
                  <a:gd name="T8" fmla="*/ 396703125 w 43309"/>
                  <a:gd name="T9" fmla="*/ 103390625 h 24814"/>
                  <a:gd name="T10" fmla="*/ 396703125 w 43309"/>
                  <a:gd name="T11" fmla="*/ 15625 h 24814"/>
                  <a:gd name="T12" fmla="*/ 279609375 w 43309"/>
                  <a:gd name="T13" fmla="*/ 15625 h 248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3309" h="24814" extrusionOk="0">
                    <a:moveTo>
                      <a:pt x="17895" y="1"/>
                    </a:moveTo>
                    <a:lnTo>
                      <a:pt x="17895" y="6617"/>
                    </a:lnTo>
                    <a:cubicBezTo>
                      <a:pt x="7720" y="8146"/>
                      <a:pt x="0" y="15690"/>
                      <a:pt x="0" y="24813"/>
                    </a:cubicBezTo>
                    <a:lnTo>
                      <a:pt x="43309" y="24813"/>
                    </a:lnTo>
                    <a:cubicBezTo>
                      <a:pt x="43309" y="15690"/>
                      <a:pt x="35564" y="8146"/>
                      <a:pt x="25389" y="6617"/>
                    </a:cubicBezTo>
                    <a:lnTo>
                      <a:pt x="25389" y="1"/>
                    </a:lnTo>
                    <a:lnTo>
                      <a:pt x="1789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630" name="Google Shape;630;p17"/>
          <p:cNvSpPr txBox="1">
            <a:spLocks noGrp="1"/>
          </p:cNvSpPr>
          <p:nvPr>
            <p:ph type="title"/>
          </p:nvPr>
        </p:nvSpPr>
        <p:spPr>
          <a:xfrm>
            <a:off x="720000" y="414575"/>
            <a:ext cx="77040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31" name="Google Shape;631;p17"/>
          <p:cNvSpPr txBox="1">
            <a:spLocks noGrp="1"/>
          </p:cNvSpPr>
          <p:nvPr>
            <p:ph type="subTitle" idx="1"/>
          </p:nvPr>
        </p:nvSpPr>
        <p:spPr>
          <a:xfrm>
            <a:off x="720000" y="2649200"/>
            <a:ext cx="2261400" cy="469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32" name="Google Shape;632;p17"/>
          <p:cNvSpPr txBox="1">
            <a:spLocks noGrp="1"/>
          </p:cNvSpPr>
          <p:nvPr>
            <p:ph type="subTitle" idx="2"/>
          </p:nvPr>
        </p:nvSpPr>
        <p:spPr>
          <a:xfrm>
            <a:off x="720001" y="3119000"/>
            <a:ext cx="2261400" cy="776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33" name="Google Shape;633;p17"/>
          <p:cNvSpPr txBox="1">
            <a:spLocks noGrp="1"/>
          </p:cNvSpPr>
          <p:nvPr>
            <p:ph type="subTitle" idx="3"/>
          </p:nvPr>
        </p:nvSpPr>
        <p:spPr>
          <a:xfrm>
            <a:off x="6162600" y="2649200"/>
            <a:ext cx="2261400" cy="469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34" name="Google Shape;634;p17"/>
          <p:cNvSpPr txBox="1">
            <a:spLocks noGrp="1"/>
          </p:cNvSpPr>
          <p:nvPr>
            <p:ph type="subTitle" idx="4"/>
          </p:nvPr>
        </p:nvSpPr>
        <p:spPr>
          <a:xfrm>
            <a:off x="6162611" y="3119000"/>
            <a:ext cx="2261400" cy="776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35" name="Google Shape;635;p17"/>
          <p:cNvSpPr txBox="1">
            <a:spLocks noGrp="1"/>
          </p:cNvSpPr>
          <p:nvPr>
            <p:ph type="subTitle" idx="5"/>
          </p:nvPr>
        </p:nvSpPr>
        <p:spPr>
          <a:xfrm>
            <a:off x="3441300" y="2649200"/>
            <a:ext cx="2261400" cy="469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36" name="Google Shape;636;p17"/>
          <p:cNvSpPr txBox="1">
            <a:spLocks noGrp="1"/>
          </p:cNvSpPr>
          <p:nvPr>
            <p:ph type="subTitle" idx="6"/>
          </p:nvPr>
        </p:nvSpPr>
        <p:spPr>
          <a:xfrm>
            <a:off x="3441311" y="3119000"/>
            <a:ext cx="2261400" cy="776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47252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38;p18"/>
          <p:cNvGrpSpPr>
            <a:grpSpLocks/>
          </p:cNvGrpSpPr>
          <p:nvPr/>
        </p:nvGrpSpPr>
        <p:grpSpPr bwMode="auto">
          <a:xfrm>
            <a:off x="0" y="-23813"/>
            <a:ext cx="9144000" cy="5430441"/>
            <a:chOff x="-150" y="-23475"/>
            <a:chExt cx="9144079" cy="5430372"/>
          </a:xfrm>
        </p:grpSpPr>
        <p:sp>
          <p:nvSpPr>
            <p:cNvPr id="7" name="Google Shape;639;p18"/>
            <p:cNvSpPr>
              <a:spLocks/>
            </p:cNvSpPr>
            <p:nvPr/>
          </p:nvSpPr>
          <p:spPr bwMode="auto">
            <a:xfrm>
              <a:off x="0" y="-23475"/>
              <a:ext cx="9143929" cy="5166888"/>
            </a:xfrm>
            <a:custGeom>
              <a:avLst/>
              <a:gdLst>
                <a:gd name="T0" fmla="*/ 6508245 w 49014"/>
                <a:gd name="T1" fmla="*/ 3886612 h 32839"/>
                <a:gd name="T2" fmla="*/ 6508245 w 49014"/>
                <a:gd name="T3" fmla="*/ 2147483646 h 32839"/>
                <a:gd name="T4" fmla="*/ 2147483646 w 49014"/>
                <a:gd name="T5" fmla="*/ 2147483646 h 32839"/>
                <a:gd name="T6" fmla="*/ 2147483646 w 49014"/>
                <a:gd name="T7" fmla="*/ 3886612 h 32839"/>
                <a:gd name="T8" fmla="*/ 6508245 w 49014"/>
                <a:gd name="T9" fmla="*/ 3886612 h 328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Google Shape;640;p18"/>
            <p:cNvSpPr>
              <a:spLocks/>
            </p:cNvSpPr>
            <p:nvPr/>
          </p:nvSpPr>
          <p:spPr bwMode="auto">
            <a:xfrm>
              <a:off x="140934" y="165407"/>
              <a:ext cx="1458542" cy="621021"/>
            </a:xfrm>
            <a:custGeom>
              <a:avLst/>
              <a:gdLst>
                <a:gd name="T0" fmla="*/ 2147483646 w 9270"/>
                <a:gd name="T1" fmla="*/ 3886613 h 3947"/>
                <a:gd name="T2" fmla="*/ 2147483646 w 9270"/>
                <a:gd name="T3" fmla="*/ 148015407 h 3947"/>
                <a:gd name="T4" fmla="*/ 0 w 9270"/>
                <a:gd name="T5" fmla="*/ 2147483646 h 3947"/>
                <a:gd name="T6" fmla="*/ 2147483646 w 9270"/>
                <a:gd name="T7" fmla="*/ 2147483646 h 3947"/>
                <a:gd name="T8" fmla="*/ 2147483646 w 9270"/>
                <a:gd name="T9" fmla="*/ 2147483646 h 3947"/>
                <a:gd name="T10" fmla="*/ 2147483646 w 9270"/>
                <a:gd name="T11" fmla="*/ 2147483646 h 3947"/>
                <a:gd name="T12" fmla="*/ 2147483646 w 9270"/>
                <a:gd name="T13" fmla="*/ 2147483646 h 3947"/>
                <a:gd name="T14" fmla="*/ 2147483646 w 9270"/>
                <a:gd name="T15" fmla="*/ 2147483646 h 3947"/>
                <a:gd name="T16" fmla="*/ 2147483646 w 9270"/>
                <a:gd name="T17" fmla="*/ 2147483646 h 3947"/>
                <a:gd name="T18" fmla="*/ 2147483646 w 9270"/>
                <a:gd name="T19" fmla="*/ 2147483646 h 3947"/>
                <a:gd name="T20" fmla="*/ 2147483646 w 9270"/>
                <a:gd name="T21" fmla="*/ 2147483646 h 3947"/>
                <a:gd name="T22" fmla="*/ 2147483646 w 9270"/>
                <a:gd name="T23" fmla="*/ 2147483646 h 3947"/>
                <a:gd name="T24" fmla="*/ 2147483646 w 9270"/>
                <a:gd name="T25" fmla="*/ 2147483646 h 3947"/>
                <a:gd name="T26" fmla="*/ 2147483646 w 9270"/>
                <a:gd name="T27" fmla="*/ 3886613 h 39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" name="Google Shape;641;p18"/>
            <p:cNvSpPr>
              <a:spLocks/>
            </p:cNvSpPr>
            <p:nvPr/>
          </p:nvSpPr>
          <p:spPr bwMode="auto">
            <a:xfrm>
              <a:off x="7443257" y="1304648"/>
              <a:ext cx="1499293" cy="667751"/>
            </a:xfrm>
            <a:custGeom>
              <a:avLst/>
              <a:gdLst>
                <a:gd name="T0" fmla="*/ 2147483646 w 9529"/>
                <a:gd name="T1" fmla="*/ 3886613 h 4244"/>
                <a:gd name="T2" fmla="*/ 2147483646 w 9529"/>
                <a:gd name="T3" fmla="*/ 54537194 h 4244"/>
                <a:gd name="T4" fmla="*/ 70108665 w 9529"/>
                <a:gd name="T5" fmla="*/ 2147483646 h 4244"/>
                <a:gd name="T6" fmla="*/ 2147483646 w 9529"/>
                <a:gd name="T7" fmla="*/ 2147483646 h 4244"/>
                <a:gd name="T8" fmla="*/ 2147483646 w 9529"/>
                <a:gd name="T9" fmla="*/ 2147483646 h 4244"/>
                <a:gd name="T10" fmla="*/ 2147483646 w 9529"/>
                <a:gd name="T11" fmla="*/ 2147483646 h 4244"/>
                <a:gd name="T12" fmla="*/ 2147483646 w 9529"/>
                <a:gd name="T13" fmla="*/ 2147483646 h 4244"/>
                <a:gd name="T14" fmla="*/ 2147483646 w 9529"/>
                <a:gd name="T15" fmla="*/ 2147483646 h 4244"/>
                <a:gd name="T16" fmla="*/ 2147483646 w 9529"/>
                <a:gd name="T17" fmla="*/ 2147483646 h 4244"/>
                <a:gd name="T18" fmla="*/ 2147483646 w 9529"/>
                <a:gd name="T19" fmla="*/ 2147483646 h 4244"/>
                <a:gd name="T20" fmla="*/ 2147483646 w 9529"/>
                <a:gd name="T21" fmla="*/ 2147483646 h 4244"/>
                <a:gd name="T22" fmla="*/ 2147483646 w 9529"/>
                <a:gd name="T23" fmla="*/ 2147483646 h 4244"/>
                <a:gd name="T24" fmla="*/ 2147483646 w 9529"/>
                <a:gd name="T25" fmla="*/ 2147483646 h 4244"/>
                <a:gd name="T26" fmla="*/ 2147483646 w 9529"/>
                <a:gd name="T27" fmla="*/ 3886613 h 42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" name="Google Shape;642;p18"/>
            <p:cNvSpPr>
              <a:spLocks noChangeArrowheads="1"/>
            </p:cNvSpPr>
            <p:nvPr/>
          </p:nvSpPr>
          <p:spPr bwMode="auto">
            <a:xfrm>
              <a:off x="-150" y="4402022"/>
              <a:ext cx="9144079" cy="757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i="0">
                <a:solidFill>
                  <a:srgbClr val="322F46"/>
                </a:solidFill>
                <a:latin typeface="Quicksand Light"/>
              </a:endParaRPr>
            </a:p>
          </p:txBody>
        </p:sp>
        <p:grpSp>
          <p:nvGrpSpPr>
            <p:cNvPr id="11" name="Google Shape;643;p18"/>
            <p:cNvGrpSpPr>
              <a:grpSpLocks/>
            </p:cNvGrpSpPr>
            <p:nvPr/>
          </p:nvGrpSpPr>
          <p:grpSpPr bwMode="auto"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15" name="Google Shape;644;p18"/>
              <p:cNvSpPr/>
              <p:nvPr/>
            </p:nvSpPr>
            <p:spPr>
              <a:xfrm>
                <a:off x="3457033" y="4619200"/>
                <a:ext cx="227096" cy="121415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6" name="Google Shape;645;p18"/>
              <p:cNvSpPr>
                <a:spLocks/>
              </p:cNvSpPr>
              <p:nvPr/>
            </p:nvSpPr>
            <p:spPr bwMode="auto">
              <a:xfrm>
                <a:off x="3471550" y="4708900"/>
                <a:ext cx="68700" cy="31700"/>
              </a:xfrm>
              <a:custGeom>
                <a:avLst/>
                <a:gdLst>
                  <a:gd name="T0" fmla="*/ 17296875 w 2748"/>
                  <a:gd name="T1" fmla="*/ 0 h 1268"/>
                  <a:gd name="T2" fmla="*/ 13109375 w 2748"/>
                  <a:gd name="T3" fmla="*/ 578125 h 1268"/>
                  <a:gd name="T4" fmla="*/ 0 w 2748"/>
                  <a:gd name="T5" fmla="*/ 19812500 h 1268"/>
                  <a:gd name="T6" fmla="*/ 42937500 w 2748"/>
                  <a:gd name="T7" fmla="*/ 19812500 h 1268"/>
                  <a:gd name="T8" fmla="*/ 17296875 w 2748"/>
                  <a:gd name="T9" fmla="*/ 0 h 12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" name="Google Shape;646;p18"/>
              <p:cNvSpPr>
                <a:spLocks/>
              </p:cNvSpPr>
              <p:nvPr/>
            </p:nvSpPr>
            <p:spPr bwMode="auto">
              <a:xfrm>
                <a:off x="3552050" y="4695475"/>
                <a:ext cx="66950" cy="45125"/>
              </a:xfrm>
              <a:custGeom>
                <a:avLst/>
                <a:gdLst>
                  <a:gd name="T0" fmla="*/ 14671875 w 2678"/>
                  <a:gd name="T1" fmla="*/ 15625 h 1805"/>
                  <a:gd name="T2" fmla="*/ 10890625 w 2678"/>
                  <a:gd name="T3" fmla="*/ 875000 h 1805"/>
                  <a:gd name="T4" fmla="*/ 3921875 w 2678"/>
                  <a:gd name="T5" fmla="*/ 28203125 h 1805"/>
                  <a:gd name="T6" fmla="*/ 41828125 w 2678"/>
                  <a:gd name="T7" fmla="*/ 28203125 h 1805"/>
                  <a:gd name="T8" fmla="*/ 14671875 w 2678"/>
                  <a:gd name="T9" fmla="*/ 15625 h 18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" name="Google Shape;647;p18"/>
              <p:cNvSpPr>
                <a:spLocks/>
              </p:cNvSpPr>
              <p:nvPr/>
            </p:nvSpPr>
            <p:spPr bwMode="auto">
              <a:xfrm>
                <a:off x="3617625" y="4650650"/>
                <a:ext cx="66500" cy="89950"/>
              </a:xfrm>
              <a:custGeom>
                <a:avLst/>
                <a:gdLst>
                  <a:gd name="T0" fmla="*/ 24640625 w 2660"/>
                  <a:gd name="T1" fmla="*/ 0 h 3598"/>
                  <a:gd name="T2" fmla="*/ 4468750 w 2660"/>
                  <a:gd name="T3" fmla="*/ 17609375 h 3598"/>
                  <a:gd name="T4" fmla="*/ 1828125 w 2660"/>
                  <a:gd name="T5" fmla="*/ 56218750 h 3598"/>
                  <a:gd name="T6" fmla="*/ 41546875 w 2660"/>
                  <a:gd name="T7" fmla="*/ 56218750 h 3598"/>
                  <a:gd name="T8" fmla="*/ 41546875 w 2660"/>
                  <a:gd name="T9" fmla="*/ 5765625 h 3598"/>
                  <a:gd name="T10" fmla="*/ 26078125 w 2660"/>
                  <a:gd name="T11" fmla="*/ 46875 h 3598"/>
                  <a:gd name="T12" fmla="*/ 24640625 w 2660"/>
                  <a:gd name="T13" fmla="*/ 0 h 35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2" name="Google Shape;648;p18"/>
            <p:cNvGrpSpPr>
              <a:grpSpLocks/>
            </p:cNvGrpSpPr>
            <p:nvPr/>
          </p:nvGrpSpPr>
          <p:grpSpPr bwMode="auto"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13" name="Google Shape;649;p18"/>
              <p:cNvSpPr/>
              <p:nvPr/>
            </p:nvSpPr>
            <p:spPr>
              <a:xfrm>
                <a:off x="3536757" y="4387608"/>
                <a:ext cx="147383" cy="204017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4" name="Google Shape;650;p18"/>
              <p:cNvSpPr>
                <a:spLocks/>
              </p:cNvSpPr>
              <p:nvPr/>
            </p:nvSpPr>
            <p:spPr bwMode="auto">
              <a:xfrm>
                <a:off x="3567900" y="4414300"/>
                <a:ext cx="116225" cy="171300"/>
              </a:xfrm>
              <a:custGeom>
                <a:avLst/>
                <a:gdLst>
                  <a:gd name="T0" fmla="*/ 51437500 w 4649"/>
                  <a:gd name="T1" fmla="*/ 15625 h 6852"/>
                  <a:gd name="T2" fmla="*/ 37640625 w 4649"/>
                  <a:gd name="T3" fmla="*/ 70671875 h 6852"/>
                  <a:gd name="T4" fmla="*/ 11843750 w 4649"/>
                  <a:gd name="T5" fmla="*/ 48531250 h 6852"/>
                  <a:gd name="T6" fmla="*/ 6140625 w 4649"/>
                  <a:gd name="T7" fmla="*/ 51171875 h 6852"/>
                  <a:gd name="T8" fmla="*/ 13796875 w 4649"/>
                  <a:gd name="T9" fmla="*/ 80578125 h 6852"/>
                  <a:gd name="T10" fmla="*/ 25625000 w 4649"/>
                  <a:gd name="T11" fmla="*/ 93546875 h 6852"/>
                  <a:gd name="T12" fmla="*/ 25656250 w 4649"/>
                  <a:gd name="T13" fmla="*/ 93546875 h 6852"/>
                  <a:gd name="T14" fmla="*/ 72625000 w 4649"/>
                  <a:gd name="T15" fmla="*/ 107062500 h 6852"/>
                  <a:gd name="T16" fmla="*/ 72625000 w 4649"/>
                  <a:gd name="T17" fmla="*/ 56328125 h 6852"/>
                  <a:gd name="T18" fmla="*/ 54640625 w 4649"/>
                  <a:gd name="T19" fmla="*/ 74859375 h 6852"/>
                  <a:gd name="T20" fmla="*/ 51437500 w 4649"/>
                  <a:gd name="T21" fmla="*/ 15625 h 685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651" name="Google Shape;651;p18"/>
          <p:cNvSpPr txBox="1">
            <a:spLocks noGrp="1"/>
          </p:cNvSpPr>
          <p:nvPr>
            <p:ph type="subTitle" idx="1"/>
          </p:nvPr>
        </p:nvSpPr>
        <p:spPr>
          <a:xfrm>
            <a:off x="1140373" y="2149975"/>
            <a:ext cx="2795700" cy="705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52" name="Google Shape;652;p18"/>
          <p:cNvSpPr txBox="1">
            <a:spLocks noGrp="1"/>
          </p:cNvSpPr>
          <p:nvPr>
            <p:ph type="title"/>
          </p:nvPr>
        </p:nvSpPr>
        <p:spPr>
          <a:xfrm>
            <a:off x="944463" y="1069375"/>
            <a:ext cx="3187500" cy="1080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5025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53" name="Google Shape;653;p18"/>
          <p:cNvSpPr txBox="1">
            <a:spLocks noGrp="1"/>
          </p:cNvSpPr>
          <p:nvPr>
            <p:ph type="subTitle" idx="2"/>
          </p:nvPr>
        </p:nvSpPr>
        <p:spPr>
          <a:xfrm>
            <a:off x="5207950" y="2149975"/>
            <a:ext cx="2795700" cy="705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54" name="Google Shape;654;p18"/>
          <p:cNvSpPr txBox="1">
            <a:spLocks noGrp="1"/>
          </p:cNvSpPr>
          <p:nvPr>
            <p:ph type="title" idx="3"/>
          </p:nvPr>
        </p:nvSpPr>
        <p:spPr>
          <a:xfrm>
            <a:off x="5012038" y="1069375"/>
            <a:ext cx="3187500" cy="1080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5025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965405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656;p19"/>
          <p:cNvGrpSpPr>
            <a:grpSpLocks/>
          </p:cNvGrpSpPr>
          <p:nvPr/>
        </p:nvGrpSpPr>
        <p:grpSpPr bwMode="auto">
          <a:xfrm>
            <a:off x="0" y="-396478"/>
            <a:ext cx="9144000" cy="5556647"/>
            <a:chOff x="0" y="-396350"/>
            <a:chExt cx="9144000" cy="5555950"/>
          </a:xfrm>
        </p:grpSpPr>
        <p:sp>
          <p:nvSpPr>
            <p:cNvPr id="4" name="Google Shape;657;p19"/>
            <p:cNvSpPr>
              <a:spLocks/>
            </p:cNvSpPr>
            <p:nvPr/>
          </p:nvSpPr>
          <p:spPr bwMode="auto">
            <a:xfrm>
              <a:off x="0" y="-75"/>
              <a:ext cx="9143929" cy="5143490"/>
            </a:xfrm>
            <a:custGeom>
              <a:avLst/>
              <a:gdLst>
                <a:gd name="T0" fmla="*/ 6508245 w 49014"/>
                <a:gd name="T1" fmla="*/ 3851626 h 32839"/>
                <a:gd name="T2" fmla="*/ 6508245 w 49014"/>
                <a:gd name="T3" fmla="*/ 2147483646 h 32839"/>
                <a:gd name="T4" fmla="*/ 2147483646 w 49014"/>
                <a:gd name="T5" fmla="*/ 2147483646 h 32839"/>
                <a:gd name="T6" fmla="*/ 2147483646 w 49014"/>
                <a:gd name="T7" fmla="*/ 3851626 h 32839"/>
                <a:gd name="T8" fmla="*/ 6508245 w 49014"/>
                <a:gd name="T9" fmla="*/ 3851626 h 328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FB9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" name="Google Shape;658;p19"/>
            <p:cNvSpPr>
              <a:spLocks noChangeArrowheads="1"/>
            </p:cNvSpPr>
            <p:nvPr/>
          </p:nvSpPr>
          <p:spPr bwMode="auto">
            <a:xfrm>
              <a:off x="0" y="4401267"/>
              <a:ext cx="9144000" cy="758333"/>
            </a:xfrm>
            <a:prstGeom prst="rect">
              <a:avLst/>
            </a:prstGeom>
            <a:solidFill>
              <a:srgbClr val="EBEC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i="0">
                <a:solidFill>
                  <a:srgbClr val="322F46"/>
                </a:solidFill>
                <a:latin typeface="Quicksand Light"/>
              </a:endParaRPr>
            </a:p>
          </p:txBody>
        </p:sp>
        <p:grpSp>
          <p:nvGrpSpPr>
            <p:cNvPr id="6" name="Google Shape;659;p19"/>
            <p:cNvGrpSpPr>
              <a:grpSpLocks/>
            </p:cNvGrpSpPr>
            <p:nvPr/>
          </p:nvGrpSpPr>
          <p:grpSpPr bwMode="auto">
            <a:xfrm>
              <a:off x="8174062" y="3811555"/>
              <a:ext cx="969932" cy="1331946"/>
              <a:chOff x="2608825" y="4070850"/>
              <a:chExt cx="720925" cy="990000"/>
            </a:xfrm>
          </p:grpSpPr>
          <p:sp>
            <p:nvSpPr>
              <p:cNvPr id="10" name="Google Shape;660;p19"/>
              <p:cNvSpPr>
                <a:spLocks/>
              </p:cNvSpPr>
              <p:nvPr/>
            </p:nvSpPr>
            <p:spPr bwMode="auto">
              <a:xfrm>
                <a:off x="2656150" y="4889775"/>
                <a:ext cx="573350" cy="171075"/>
              </a:xfrm>
              <a:custGeom>
                <a:avLst/>
                <a:gdLst>
                  <a:gd name="T0" fmla="*/ 178984375 w 22934"/>
                  <a:gd name="T1" fmla="*/ 106906250 h 6843"/>
                  <a:gd name="T2" fmla="*/ 358328125 w 22934"/>
                  <a:gd name="T3" fmla="*/ 53656250 h 6843"/>
                  <a:gd name="T4" fmla="*/ 178984375 w 22934"/>
                  <a:gd name="T5" fmla="*/ 0 h 6843"/>
                  <a:gd name="T6" fmla="*/ 15625 w 22934"/>
                  <a:gd name="T7" fmla="*/ 53656250 h 6843"/>
                  <a:gd name="T8" fmla="*/ 178984375 w 22934"/>
                  <a:gd name="T9" fmla="*/ 106906250 h 68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934" h="6843" extrusionOk="0">
                    <a:moveTo>
                      <a:pt x="11455" y="6842"/>
                    </a:moveTo>
                    <a:cubicBezTo>
                      <a:pt x="17770" y="6842"/>
                      <a:pt x="22933" y="5313"/>
                      <a:pt x="22933" y="3434"/>
                    </a:cubicBezTo>
                    <a:cubicBezTo>
                      <a:pt x="22933" y="1554"/>
                      <a:pt x="17770" y="0"/>
                      <a:pt x="11455" y="0"/>
                    </a:cubicBezTo>
                    <a:cubicBezTo>
                      <a:pt x="5164" y="0"/>
                      <a:pt x="1" y="1554"/>
                      <a:pt x="1" y="3434"/>
                    </a:cubicBezTo>
                    <a:cubicBezTo>
                      <a:pt x="1" y="5313"/>
                      <a:pt x="5164" y="6842"/>
                      <a:pt x="11455" y="6842"/>
                    </a:cubicBezTo>
                    <a:close/>
                  </a:path>
                </a:pathLst>
              </a:custGeom>
              <a:solidFill>
                <a:srgbClr val="C9CAD2">
                  <a:alpha val="40784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" name="Google Shape;661;p19"/>
              <p:cNvSpPr>
                <a:spLocks/>
              </p:cNvSpPr>
              <p:nvPr/>
            </p:nvSpPr>
            <p:spPr bwMode="auto">
              <a:xfrm>
                <a:off x="2789625" y="4072100"/>
                <a:ext cx="436100" cy="614675"/>
              </a:xfrm>
              <a:custGeom>
                <a:avLst/>
                <a:gdLst>
                  <a:gd name="T0" fmla="*/ 74015625 w 17444"/>
                  <a:gd name="T1" fmla="*/ 360281250 h 24587"/>
                  <a:gd name="T2" fmla="*/ 163687500 w 17444"/>
                  <a:gd name="T3" fmla="*/ 10968750 h 24587"/>
                  <a:gd name="T4" fmla="*/ 201296875 w 17444"/>
                  <a:gd name="T5" fmla="*/ 21546875 h 24587"/>
                  <a:gd name="T6" fmla="*/ 121406250 w 17444"/>
                  <a:gd name="T7" fmla="*/ 369687500 h 24587"/>
                  <a:gd name="T8" fmla="*/ 74015625 w 17444"/>
                  <a:gd name="T9" fmla="*/ 360281250 h 245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44" h="24587" extrusionOk="0">
                    <a:moveTo>
                      <a:pt x="4737" y="23058"/>
                    </a:moveTo>
                    <a:cubicBezTo>
                      <a:pt x="0" y="15664"/>
                      <a:pt x="2882" y="4963"/>
                      <a:pt x="10476" y="702"/>
                    </a:cubicBezTo>
                    <a:cubicBezTo>
                      <a:pt x="11429" y="176"/>
                      <a:pt x="12081" y="0"/>
                      <a:pt x="12883" y="1379"/>
                    </a:cubicBezTo>
                    <a:cubicBezTo>
                      <a:pt x="17444" y="9299"/>
                      <a:pt x="15314" y="18547"/>
                      <a:pt x="7770" y="23660"/>
                    </a:cubicBezTo>
                    <a:cubicBezTo>
                      <a:pt x="6366" y="24587"/>
                      <a:pt x="5514" y="24261"/>
                      <a:pt x="4737" y="2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2" name="Google Shape;662;p19"/>
              <p:cNvSpPr/>
              <p:nvPr/>
            </p:nvSpPr>
            <p:spPr>
              <a:xfrm>
                <a:off x="2840077" y="4072052"/>
                <a:ext cx="336285" cy="614085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24562" extrusionOk="0">
                    <a:moveTo>
                      <a:pt x="3083" y="23158"/>
                    </a:moveTo>
                    <a:cubicBezTo>
                      <a:pt x="0" y="16166"/>
                      <a:pt x="2832" y="5439"/>
                      <a:pt x="8772" y="777"/>
                    </a:cubicBezTo>
                    <a:cubicBezTo>
                      <a:pt x="9499" y="201"/>
                      <a:pt x="10000" y="0"/>
                      <a:pt x="10527" y="1303"/>
                    </a:cubicBezTo>
                    <a:cubicBezTo>
                      <a:pt x="13434" y="8797"/>
                      <a:pt x="11254" y="18045"/>
                      <a:pt x="5314" y="23559"/>
                    </a:cubicBezTo>
                    <a:cubicBezTo>
                      <a:pt x="4211" y="24562"/>
                      <a:pt x="3584" y="24286"/>
                      <a:pt x="3083" y="231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3" name="Google Shape;663;p19"/>
              <p:cNvSpPr>
                <a:spLocks/>
              </p:cNvSpPr>
              <p:nvPr/>
            </p:nvSpPr>
            <p:spPr bwMode="auto">
              <a:xfrm>
                <a:off x="2866050" y="4071475"/>
                <a:ext cx="285750" cy="614675"/>
              </a:xfrm>
              <a:custGeom>
                <a:avLst/>
                <a:gdLst>
                  <a:gd name="T0" fmla="*/ 35265625 w 11430"/>
                  <a:gd name="T1" fmla="*/ 363015625 h 24587"/>
                  <a:gd name="T2" fmla="*/ 123375000 w 11430"/>
                  <a:gd name="T3" fmla="*/ 12921875 h 24587"/>
                  <a:gd name="T4" fmla="*/ 145687500 w 11430"/>
                  <a:gd name="T5" fmla="*/ 19968750 h 24587"/>
                  <a:gd name="T6" fmla="*/ 63843750 w 11430"/>
                  <a:gd name="T7" fmla="*/ 367718750 h 24587"/>
                  <a:gd name="T8" fmla="*/ 35265625 w 11430"/>
                  <a:gd name="T9" fmla="*/ 363015625 h 245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430" h="24587" extrusionOk="0">
                    <a:moveTo>
                      <a:pt x="2257" y="23233"/>
                    </a:moveTo>
                    <a:cubicBezTo>
                      <a:pt x="1" y="16416"/>
                      <a:pt x="2783" y="5714"/>
                      <a:pt x="7896" y="827"/>
                    </a:cubicBezTo>
                    <a:cubicBezTo>
                      <a:pt x="8522" y="226"/>
                      <a:pt x="8948" y="0"/>
                      <a:pt x="9324" y="1278"/>
                    </a:cubicBezTo>
                    <a:cubicBezTo>
                      <a:pt x="11430" y="8597"/>
                      <a:pt x="9249" y="17820"/>
                      <a:pt x="4086" y="23534"/>
                    </a:cubicBezTo>
                    <a:cubicBezTo>
                      <a:pt x="3109" y="24587"/>
                      <a:pt x="2633" y="24336"/>
                      <a:pt x="2257" y="23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" name="Google Shape;664;p19"/>
              <p:cNvSpPr/>
              <p:nvPr/>
            </p:nvSpPr>
            <p:spPr>
              <a:xfrm>
                <a:off x="2923853" y="4072052"/>
                <a:ext cx="171093" cy="612315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4537" extrusionOk="0">
                    <a:moveTo>
                      <a:pt x="377" y="23334"/>
                    </a:moveTo>
                    <a:cubicBezTo>
                      <a:pt x="1" y="16993"/>
                      <a:pt x="2707" y="6266"/>
                      <a:pt x="5941" y="927"/>
                    </a:cubicBezTo>
                    <a:cubicBezTo>
                      <a:pt x="6342" y="251"/>
                      <a:pt x="6592" y="0"/>
                      <a:pt x="6642" y="1178"/>
                    </a:cubicBezTo>
                    <a:cubicBezTo>
                      <a:pt x="6868" y="8045"/>
                      <a:pt x="4662" y="17268"/>
                      <a:pt x="1304" y="23409"/>
                    </a:cubicBezTo>
                    <a:cubicBezTo>
                      <a:pt x="677" y="24537"/>
                      <a:pt x="452" y="24361"/>
                      <a:pt x="377" y="233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5" name="Google Shape;665;p19"/>
              <p:cNvSpPr>
                <a:spLocks/>
              </p:cNvSpPr>
              <p:nvPr/>
            </p:nvSpPr>
            <p:spPr bwMode="auto">
              <a:xfrm>
                <a:off x="2936225" y="4070850"/>
                <a:ext cx="151675" cy="614050"/>
              </a:xfrm>
              <a:custGeom>
                <a:avLst/>
                <a:gdLst>
                  <a:gd name="T0" fmla="*/ 1187500 w 6067"/>
                  <a:gd name="T1" fmla="*/ 365765625 h 24562"/>
                  <a:gd name="T2" fmla="*/ 87343750 w 6067"/>
                  <a:gd name="T3" fmla="*/ 15281250 h 24562"/>
                  <a:gd name="T4" fmla="*/ 93218750 w 6067"/>
                  <a:gd name="T5" fmla="*/ 18406250 h 24562"/>
                  <a:gd name="T6" fmla="*/ 9406250 w 6067"/>
                  <a:gd name="T7" fmla="*/ 365375000 h 24562"/>
                  <a:gd name="T8" fmla="*/ 1187500 w 6067"/>
                  <a:gd name="T9" fmla="*/ 365765625 h 245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67" h="24562" extrusionOk="0">
                    <a:moveTo>
                      <a:pt x="76" y="23409"/>
                    </a:moveTo>
                    <a:cubicBezTo>
                      <a:pt x="477" y="17268"/>
                      <a:pt x="3134" y="6516"/>
                      <a:pt x="5590" y="978"/>
                    </a:cubicBezTo>
                    <a:cubicBezTo>
                      <a:pt x="5891" y="301"/>
                      <a:pt x="6066" y="0"/>
                      <a:pt x="5966" y="1178"/>
                    </a:cubicBezTo>
                    <a:cubicBezTo>
                      <a:pt x="5415" y="7845"/>
                      <a:pt x="3184" y="17068"/>
                      <a:pt x="602" y="23384"/>
                    </a:cubicBezTo>
                    <a:cubicBezTo>
                      <a:pt x="126" y="24562"/>
                      <a:pt x="1" y="24386"/>
                      <a:pt x="76" y="234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" name="Google Shape;666;p19"/>
              <p:cNvSpPr>
                <a:spLocks/>
              </p:cNvSpPr>
              <p:nvPr/>
            </p:nvSpPr>
            <p:spPr bwMode="auto">
              <a:xfrm>
                <a:off x="2733850" y="4600300"/>
                <a:ext cx="409175" cy="110925"/>
              </a:xfrm>
              <a:custGeom>
                <a:avLst/>
                <a:gdLst>
                  <a:gd name="T0" fmla="*/ 255734375 w 16367"/>
                  <a:gd name="T1" fmla="*/ 34859375 h 4437"/>
                  <a:gd name="T2" fmla="*/ 15625 w 16367"/>
                  <a:gd name="T3" fmla="*/ 34859375 h 4437"/>
                  <a:gd name="T4" fmla="*/ 255734375 w 16367"/>
                  <a:gd name="T5" fmla="*/ 34859375 h 443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367" h="4437" extrusionOk="0">
                    <a:moveTo>
                      <a:pt x="16367" y="2231"/>
                    </a:moveTo>
                    <a:cubicBezTo>
                      <a:pt x="10778" y="0"/>
                      <a:pt x="2733" y="1003"/>
                      <a:pt x="1" y="2231"/>
                    </a:cubicBezTo>
                    <a:cubicBezTo>
                      <a:pt x="2733" y="3434"/>
                      <a:pt x="10778" y="4436"/>
                      <a:pt x="16367" y="223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" name="Google Shape;667;p19"/>
              <p:cNvSpPr/>
              <p:nvPr/>
            </p:nvSpPr>
            <p:spPr>
              <a:xfrm>
                <a:off x="2632406" y="4072937"/>
                <a:ext cx="457819" cy="660982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6442" extrusionOk="0">
                    <a:moveTo>
                      <a:pt x="10301" y="25640"/>
                    </a:moveTo>
                    <a:cubicBezTo>
                      <a:pt x="2231" y="20752"/>
                      <a:pt x="0" y="9123"/>
                      <a:pt x="5289" y="1429"/>
                    </a:cubicBezTo>
                    <a:cubicBezTo>
                      <a:pt x="5940" y="476"/>
                      <a:pt x="6492" y="0"/>
                      <a:pt x="7920" y="953"/>
                    </a:cubicBezTo>
                    <a:cubicBezTo>
                      <a:pt x="16016" y="6416"/>
                      <a:pt x="18321" y="16316"/>
                      <a:pt x="13484" y="24787"/>
                    </a:cubicBezTo>
                    <a:cubicBezTo>
                      <a:pt x="12582" y="26366"/>
                      <a:pt x="11605" y="26442"/>
                      <a:pt x="10301" y="256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8" name="Google Shape;668;p19"/>
              <p:cNvSpPr>
                <a:spLocks/>
              </p:cNvSpPr>
              <p:nvPr/>
            </p:nvSpPr>
            <p:spPr bwMode="auto">
              <a:xfrm>
                <a:off x="2684975" y="4072725"/>
                <a:ext cx="351525" cy="660425"/>
              </a:xfrm>
              <a:custGeom>
                <a:avLst/>
                <a:gdLst>
                  <a:gd name="T0" fmla="*/ 134328125 w 14061"/>
                  <a:gd name="T1" fmla="*/ 399437500 h 26417"/>
                  <a:gd name="T2" fmla="*/ 54843750 w 14061"/>
                  <a:gd name="T3" fmla="*/ 21156250 h 26417"/>
                  <a:gd name="T4" fmla="*/ 84984375 w 14061"/>
                  <a:gd name="T5" fmla="*/ 16062500 h 26417"/>
                  <a:gd name="T6" fmla="*/ 170750000 w 14061"/>
                  <a:gd name="T7" fmla="*/ 388875000 h 26417"/>
                  <a:gd name="T8" fmla="*/ 134328125 w 14061"/>
                  <a:gd name="T9" fmla="*/ 399437500 h 264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061" h="26417" extrusionOk="0">
                    <a:moveTo>
                      <a:pt x="8597" y="25564"/>
                    </a:moveTo>
                    <a:cubicBezTo>
                      <a:pt x="2332" y="20276"/>
                      <a:pt x="1" y="8647"/>
                      <a:pt x="3510" y="1354"/>
                    </a:cubicBezTo>
                    <a:cubicBezTo>
                      <a:pt x="3961" y="451"/>
                      <a:pt x="4337" y="0"/>
                      <a:pt x="5439" y="1028"/>
                    </a:cubicBezTo>
                    <a:cubicBezTo>
                      <a:pt x="11780" y="6893"/>
                      <a:pt x="14061" y="16792"/>
                      <a:pt x="10928" y="24888"/>
                    </a:cubicBezTo>
                    <a:cubicBezTo>
                      <a:pt x="10352" y="26391"/>
                      <a:pt x="9625" y="26416"/>
                      <a:pt x="8597" y="25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" name="Google Shape;669;p19"/>
              <p:cNvSpPr/>
              <p:nvPr/>
            </p:nvSpPr>
            <p:spPr>
              <a:xfrm>
                <a:off x="2711462" y="4073822"/>
                <a:ext cx="298527" cy="659212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26392" extrusionOk="0">
                    <a:moveTo>
                      <a:pt x="7745" y="25489"/>
                    </a:moveTo>
                    <a:cubicBezTo>
                      <a:pt x="2381" y="20026"/>
                      <a:pt x="0" y="8396"/>
                      <a:pt x="2632" y="1279"/>
                    </a:cubicBezTo>
                    <a:cubicBezTo>
                      <a:pt x="2958" y="401"/>
                      <a:pt x="3259" y="0"/>
                      <a:pt x="4211" y="1053"/>
                    </a:cubicBezTo>
                    <a:cubicBezTo>
                      <a:pt x="9675" y="7093"/>
                      <a:pt x="11930" y="16993"/>
                      <a:pt x="9650" y="24913"/>
                    </a:cubicBezTo>
                    <a:cubicBezTo>
                      <a:pt x="9224" y="26391"/>
                      <a:pt x="8622" y="26366"/>
                      <a:pt x="7745" y="254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0" name="Google Shape;670;p19"/>
              <p:cNvSpPr>
                <a:spLocks/>
              </p:cNvSpPr>
              <p:nvPr/>
            </p:nvSpPr>
            <p:spPr bwMode="auto">
              <a:xfrm>
                <a:off x="2771450" y="4073350"/>
                <a:ext cx="176725" cy="660425"/>
              </a:xfrm>
              <a:custGeom>
                <a:avLst/>
                <a:gdLst>
                  <a:gd name="T0" fmla="*/ 90859375 w 7069"/>
                  <a:gd name="T1" fmla="*/ 396703125 h 26417"/>
                  <a:gd name="T2" fmla="*/ 9406250 w 7069"/>
                  <a:gd name="T3" fmla="*/ 18796875 h 26417"/>
                  <a:gd name="T4" fmla="*/ 21937500 w 7069"/>
                  <a:gd name="T5" fmla="*/ 17625000 h 26417"/>
                  <a:gd name="T6" fmla="*/ 104953125 w 7069"/>
                  <a:gd name="T7" fmla="*/ 391218750 h 26417"/>
                  <a:gd name="T8" fmla="*/ 90859375 w 7069"/>
                  <a:gd name="T9" fmla="*/ 396703125 h 264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69" h="26417" extrusionOk="0">
                    <a:moveTo>
                      <a:pt x="5815" y="25389"/>
                    </a:moveTo>
                    <a:cubicBezTo>
                      <a:pt x="2457" y="19474"/>
                      <a:pt x="0" y="7870"/>
                      <a:pt x="602" y="1203"/>
                    </a:cubicBezTo>
                    <a:cubicBezTo>
                      <a:pt x="677" y="376"/>
                      <a:pt x="802" y="0"/>
                      <a:pt x="1404" y="1128"/>
                    </a:cubicBezTo>
                    <a:cubicBezTo>
                      <a:pt x="4838" y="7619"/>
                      <a:pt x="7068" y="17544"/>
                      <a:pt x="6717" y="25038"/>
                    </a:cubicBezTo>
                    <a:cubicBezTo>
                      <a:pt x="6667" y="26417"/>
                      <a:pt x="6366" y="26341"/>
                      <a:pt x="5815" y="253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" name="Google Shape;671;p19"/>
              <p:cNvSpPr/>
              <p:nvPr/>
            </p:nvSpPr>
            <p:spPr>
              <a:xfrm>
                <a:off x="2789339" y="4073822"/>
                <a:ext cx="146313" cy="660097"/>
              </a:xfrm>
              <a:custGeom>
                <a:avLst/>
                <a:gdLst/>
                <a:ahLst/>
                <a:cxnLst/>
                <a:rect l="l" t="t" r="r" b="b"/>
                <a:pathLst>
                  <a:path w="5865" h="26442" extrusionOk="0">
                    <a:moveTo>
                      <a:pt x="5288" y="25339"/>
                    </a:moveTo>
                    <a:cubicBezTo>
                      <a:pt x="2782" y="19249"/>
                      <a:pt x="301" y="7645"/>
                      <a:pt x="25" y="1178"/>
                    </a:cubicBezTo>
                    <a:cubicBezTo>
                      <a:pt x="0" y="376"/>
                      <a:pt x="50" y="0"/>
                      <a:pt x="502" y="1178"/>
                    </a:cubicBezTo>
                    <a:cubicBezTo>
                      <a:pt x="3108" y="7845"/>
                      <a:pt x="5314" y="17770"/>
                      <a:pt x="5790" y="25088"/>
                    </a:cubicBezTo>
                    <a:cubicBezTo>
                      <a:pt x="5865" y="26442"/>
                      <a:pt x="5690" y="26341"/>
                      <a:pt x="5288" y="253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2" name="Google Shape;672;p19"/>
              <p:cNvSpPr/>
              <p:nvPr/>
            </p:nvSpPr>
            <p:spPr>
              <a:xfrm>
                <a:off x="2907333" y="4266719"/>
                <a:ext cx="422421" cy="446848"/>
              </a:xfrm>
              <a:custGeom>
                <a:avLst/>
                <a:gdLst/>
                <a:ahLst/>
                <a:cxnLst/>
                <a:rect l="l" t="t" r="r" b="b"/>
                <a:pathLst>
                  <a:path w="16919" h="17896" extrusionOk="0">
                    <a:moveTo>
                      <a:pt x="778" y="15941"/>
                    </a:moveTo>
                    <a:cubicBezTo>
                      <a:pt x="1" y="7921"/>
                      <a:pt x="6818" y="377"/>
                      <a:pt x="14813" y="51"/>
                    </a:cubicBezTo>
                    <a:cubicBezTo>
                      <a:pt x="15816" y="1"/>
                      <a:pt x="16417" y="151"/>
                      <a:pt x="16492" y="1605"/>
                    </a:cubicBezTo>
                    <a:cubicBezTo>
                      <a:pt x="16918" y="9976"/>
                      <a:pt x="11329" y="16667"/>
                      <a:pt x="3009" y="17695"/>
                    </a:cubicBezTo>
                    <a:cubicBezTo>
                      <a:pt x="1480" y="17896"/>
                      <a:pt x="928" y="17244"/>
                      <a:pt x="778" y="159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3" name="Google Shape;673;p19"/>
              <p:cNvSpPr>
                <a:spLocks/>
              </p:cNvSpPr>
              <p:nvPr/>
            </p:nvSpPr>
            <p:spPr bwMode="auto">
              <a:xfrm>
                <a:off x="2931850" y="4268200"/>
                <a:ext cx="384750" cy="443650"/>
              </a:xfrm>
              <a:custGeom>
                <a:avLst/>
                <a:gdLst>
                  <a:gd name="T0" fmla="*/ 796875 w 15390"/>
                  <a:gd name="T1" fmla="*/ 251812500 h 17746"/>
                  <a:gd name="T2" fmla="*/ 219312500 w 15390"/>
                  <a:gd name="T3" fmla="*/ 2750000 h 17746"/>
                  <a:gd name="T4" fmla="*/ 238500000 w 15390"/>
                  <a:gd name="T5" fmla="*/ 20765625 h 17746"/>
                  <a:gd name="T6" fmla="*/ 26640625 w 15390"/>
                  <a:gd name="T7" fmla="*/ 271390625 h 17746"/>
                  <a:gd name="T8" fmla="*/ 796875 w 15390"/>
                  <a:gd name="T9" fmla="*/ 251812500 h 177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90" h="17746" extrusionOk="0">
                    <a:moveTo>
                      <a:pt x="51" y="16116"/>
                    </a:moveTo>
                    <a:cubicBezTo>
                      <a:pt x="452" y="9099"/>
                      <a:pt x="7244" y="1530"/>
                      <a:pt x="14036" y="176"/>
                    </a:cubicBezTo>
                    <a:cubicBezTo>
                      <a:pt x="14888" y="1"/>
                      <a:pt x="15389" y="51"/>
                      <a:pt x="15264" y="1329"/>
                    </a:cubicBezTo>
                    <a:cubicBezTo>
                      <a:pt x="14512" y="8698"/>
                      <a:pt x="8873" y="15339"/>
                      <a:pt x="1705" y="17369"/>
                    </a:cubicBezTo>
                    <a:cubicBezTo>
                      <a:pt x="376" y="17745"/>
                      <a:pt x="1" y="17244"/>
                      <a:pt x="51" y="16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4" name="Google Shape;674;p19"/>
              <p:cNvSpPr/>
              <p:nvPr/>
            </p:nvSpPr>
            <p:spPr>
              <a:xfrm>
                <a:off x="2932113" y="4269373"/>
                <a:ext cx="383482" cy="440655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7671" extrusionOk="0">
                    <a:moveTo>
                      <a:pt x="176" y="16217"/>
                    </a:moveTo>
                    <a:cubicBezTo>
                      <a:pt x="1153" y="9700"/>
                      <a:pt x="7920" y="2106"/>
                      <a:pt x="14136" y="227"/>
                    </a:cubicBezTo>
                    <a:cubicBezTo>
                      <a:pt x="14913" y="1"/>
                      <a:pt x="15339" y="1"/>
                      <a:pt x="15113" y="1204"/>
                    </a:cubicBezTo>
                    <a:cubicBezTo>
                      <a:pt x="13760" y="8046"/>
                      <a:pt x="8146" y="14688"/>
                      <a:pt x="1529" y="17194"/>
                    </a:cubicBezTo>
                    <a:cubicBezTo>
                      <a:pt x="301" y="17670"/>
                      <a:pt x="1" y="17244"/>
                      <a:pt x="176" y="162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5" name="Google Shape;675;p19"/>
              <p:cNvSpPr>
                <a:spLocks/>
              </p:cNvSpPr>
              <p:nvPr/>
            </p:nvSpPr>
            <p:spPr bwMode="auto">
              <a:xfrm>
                <a:off x="2934975" y="4268200"/>
                <a:ext cx="379725" cy="440525"/>
              </a:xfrm>
              <a:custGeom>
                <a:avLst/>
                <a:gdLst>
                  <a:gd name="T0" fmla="*/ 5890625 w 15189"/>
                  <a:gd name="T1" fmla="*/ 257687500 h 17621"/>
                  <a:gd name="T2" fmla="*/ 223234375 w 15189"/>
                  <a:gd name="T3" fmla="*/ 7453125 h 17621"/>
                  <a:gd name="T4" fmla="*/ 230281250 w 15189"/>
                  <a:gd name="T5" fmla="*/ 15671875 h 17621"/>
                  <a:gd name="T6" fmla="*/ 17250000 w 15189"/>
                  <a:gd name="T7" fmla="*/ 264734375 h 17621"/>
                  <a:gd name="T8" fmla="*/ 5890625 w 15189"/>
                  <a:gd name="T9" fmla="*/ 257687500 h 176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189" h="17621" extrusionOk="0">
                    <a:moveTo>
                      <a:pt x="377" y="16492"/>
                    </a:moveTo>
                    <a:cubicBezTo>
                      <a:pt x="2708" y="11154"/>
                      <a:pt x="9399" y="3510"/>
                      <a:pt x="14287" y="477"/>
                    </a:cubicBezTo>
                    <a:cubicBezTo>
                      <a:pt x="14888" y="101"/>
                      <a:pt x="15189" y="1"/>
                      <a:pt x="14738" y="1003"/>
                    </a:cubicBezTo>
                    <a:cubicBezTo>
                      <a:pt x="12056" y="6693"/>
                      <a:pt x="6392" y="13309"/>
                      <a:pt x="1104" y="16943"/>
                    </a:cubicBezTo>
                    <a:cubicBezTo>
                      <a:pt x="101" y="17620"/>
                      <a:pt x="1" y="17369"/>
                      <a:pt x="377" y="164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" name="Google Shape;676;p19"/>
              <p:cNvSpPr/>
              <p:nvPr/>
            </p:nvSpPr>
            <p:spPr>
              <a:xfrm>
                <a:off x="2935652" y="4267604"/>
                <a:ext cx="378763" cy="439770"/>
              </a:xfrm>
              <a:custGeom>
                <a:avLst/>
                <a:gdLst/>
                <a:ahLst/>
                <a:cxnLst/>
                <a:rect l="l" t="t" r="r" b="b"/>
                <a:pathLst>
                  <a:path w="15139" h="17595" extrusionOk="0">
                    <a:moveTo>
                      <a:pt x="452" y="16643"/>
                    </a:moveTo>
                    <a:cubicBezTo>
                      <a:pt x="3359" y="11780"/>
                      <a:pt x="10026" y="4111"/>
                      <a:pt x="14337" y="602"/>
                    </a:cubicBezTo>
                    <a:cubicBezTo>
                      <a:pt x="14863" y="176"/>
                      <a:pt x="15139" y="1"/>
                      <a:pt x="14562" y="928"/>
                    </a:cubicBezTo>
                    <a:cubicBezTo>
                      <a:pt x="11354" y="6141"/>
                      <a:pt x="5665" y="12758"/>
                      <a:pt x="903" y="16843"/>
                    </a:cubicBezTo>
                    <a:cubicBezTo>
                      <a:pt x="26" y="17595"/>
                      <a:pt x="1" y="17419"/>
                      <a:pt x="452" y="166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7" name="Google Shape;677;p19"/>
              <p:cNvSpPr>
                <a:spLocks/>
              </p:cNvSpPr>
              <p:nvPr/>
            </p:nvSpPr>
            <p:spPr bwMode="auto">
              <a:xfrm>
                <a:off x="2655525" y="4656050"/>
                <a:ext cx="574600" cy="360925"/>
              </a:xfrm>
              <a:custGeom>
                <a:avLst/>
                <a:gdLst>
                  <a:gd name="T0" fmla="*/ 54453125 w 22984"/>
                  <a:gd name="T1" fmla="*/ 15625 h 14437"/>
                  <a:gd name="T2" fmla="*/ 304687500 w 22984"/>
                  <a:gd name="T3" fmla="*/ 15625 h 14437"/>
                  <a:gd name="T4" fmla="*/ 304687500 w 22984"/>
                  <a:gd name="T5" fmla="*/ 196593750 h 14437"/>
                  <a:gd name="T6" fmla="*/ 54453125 w 22984"/>
                  <a:gd name="T7" fmla="*/ 196593750 h 14437"/>
                  <a:gd name="T8" fmla="*/ 54453125 w 22984"/>
                  <a:gd name="T9" fmla="*/ 15625 h 144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984" h="14437" extrusionOk="0">
                    <a:moveTo>
                      <a:pt x="3485" y="1"/>
                    </a:moveTo>
                    <a:cubicBezTo>
                      <a:pt x="8622" y="1655"/>
                      <a:pt x="14362" y="1655"/>
                      <a:pt x="19500" y="1"/>
                    </a:cubicBezTo>
                    <a:cubicBezTo>
                      <a:pt x="22908" y="2808"/>
                      <a:pt x="22983" y="10778"/>
                      <a:pt x="19500" y="12582"/>
                    </a:cubicBezTo>
                    <a:cubicBezTo>
                      <a:pt x="14061" y="14437"/>
                      <a:pt x="8923" y="14437"/>
                      <a:pt x="3485" y="12582"/>
                    </a:cubicBezTo>
                    <a:cubicBezTo>
                      <a:pt x="1" y="10778"/>
                      <a:pt x="76" y="2808"/>
                      <a:pt x="3485" y="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8" name="Google Shape;678;p19"/>
              <p:cNvSpPr>
                <a:spLocks/>
              </p:cNvSpPr>
              <p:nvPr/>
            </p:nvSpPr>
            <p:spPr bwMode="auto">
              <a:xfrm>
                <a:off x="2765175" y="4674850"/>
                <a:ext cx="38250" cy="38250"/>
              </a:xfrm>
              <a:custGeom>
                <a:avLst/>
                <a:gdLst>
                  <a:gd name="T0" fmla="*/ 12156250 w 1530"/>
                  <a:gd name="T1" fmla="*/ 15625 h 1530"/>
                  <a:gd name="T2" fmla="*/ 15625 w 1530"/>
                  <a:gd name="T3" fmla="*/ 12156250 h 1530"/>
                  <a:gd name="T4" fmla="*/ 12156250 w 1530"/>
                  <a:gd name="T5" fmla="*/ 23890625 h 1530"/>
                  <a:gd name="T6" fmla="*/ 23906250 w 1530"/>
                  <a:gd name="T7" fmla="*/ 12156250 h 1530"/>
                  <a:gd name="T8" fmla="*/ 12156250 w 1530"/>
                  <a:gd name="T9" fmla="*/ 15625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29"/>
                      <a:pt x="778" y="1529"/>
                    </a:cubicBezTo>
                    <a:cubicBezTo>
                      <a:pt x="1179" y="1529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9" name="Google Shape;679;p19"/>
              <p:cNvSpPr>
                <a:spLocks/>
              </p:cNvSpPr>
              <p:nvPr/>
            </p:nvSpPr>
            <p:spPr bwMode="auto">
              <a:xfrm>
                <a:off x="2844750" y="4680500"/>
                <a:ext cx="37625" cy="38250"/>
              </a:xfrm>
              <a:custGeom>
                <a:avLst/>
                <a:gdLst>
                  <a:gd name="T0" fmla="*/ 11765625 w 1505"/>
                  <a:gd name="T1" fmla="*/ 0 h 1530"/>
                  <a:gd name="T2" fmla="*/ 15625 w 1505"/>
                  <a:gd name="T3" fmla="*/ 12140625 h 1530"/>
                  <a:gd name="T4" fmla="*/ 11765625 w 1505"/>
                  <a:gd name="T5" fmla="*/ 23890625 h 1530"/>
                  <a:gd name="T6" fmla="*/ 23515625 w 1505"/>
                  <a:gd name="T7" fmla="*/ 12140625 h 1530"/>
                  <a:gd name="T8" fmla="*/ 11765625 w 1505"/>
                  <a:gd name="T9" fmla="*/ 0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77"/>
                    </a:cubicBezTo>
                    <a:cubicBezTo>
                      <a:pt x="1" y="1178"/>
                      <a:pt x="327" y="1529"/>
                      <a:pt x="753" y="1529"/>
                    </a:cubicBezTo>
                    <a:cubicBezTo>
                      <a:pt x="1179" y="1529"/>
                      <a:pt x="1505" y="1178"/>
                      <a:pt x="1505" y="777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0" name="Google Shape;680;p19"/>
              <p:cNvSpPr>
                <a:spLocks/>
              </p:cNvSpPr>
              <p:nvPr/>
            </p:nvSpPr>
            <p:spPr bwMode="auto">
              <a:xfrm>
                <a:off x="3082225" y="4674850"/>
                <a:ext cx="38250" cy="38250"/>
              </a:xfrm>
              <a:custGeom>
                <a:avLst/>
                <a:gdLst>
                  <a:gd name="T0" fmla="*/ 11750000 w 1530"/>
                  <a:gd name="T1" fmla="*/ 15625 h 1530"/>
                  <a:gd name="T2" fmla="*/ 15625 w 1530"/>
                  <a:gd name="T3" fmla="*/ 12156250 h 1530"/>
                  <a:gd name="T4" fmla="*/ 11750000 w 1530"/>
                  <a:gd name="T5" fmla="*/ 23890625 h 1530"/>
                  <a:gd name="T6" fmla="*/ 23890625 w 1530"/>
                  <a:gd name="T7" fmla="*/ 12156250 h 1530"/>
                  <a:gd name="T8" fmla="*/ 11750000 w 1530"/>
                  <a:gd name="T9" fmla="*/ 15625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0" h="1530" extrusionOk="0">
                    <a:moveTo>
                      <a:pt x="752" y="1"/>
                    </a:moveTo>
                    <a:cubicBezTo>
                      <a:pt x="351" y="1"/>
                      <a:pt x="1" y="352"/>
                      <a:pt x="1" y="778"/>
                    </a:cubicBezTo>
                    <a:cubicBezTo>
                      <a:pt x="1" y="1179"/>
                      <a:pt x="351" y="1529"/>
                      <a:pt x="752" y="1529"/>
                    </a:cubicBezTo>
                    <a:cubicBezTo>
                      <a:pt x="1179" y="1529"/>
                      <a:pt x="1529" y="1179"/>
                      <a:pt x="1529" y="778"/>
                    </a:cubicBezTo>
                    <a:cubicBezTo>
                      <a:pt x="1529" y="352"/>
                      <a:pt x="1179" y="1"/>
                      <a:pt x="752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" name="Google Shape;681;p19"/>
              <p:cNvSpPr>
                <a:spLocks/>
              </p:cNvSpPr>
              <p:nvPr/>
            </p:nvSpPr>
            <p:spPr bwMode="auto">
              <a:xfrm>
                <a:off x="3003275" y="4680500"/>
                <a:ext cx="37625" cy="38250"/>
              </a:xfrm>
              <a:custGeom>
                <a:avLst/>
                <a:gdLst>
                  <a:gd name="T0" fmla="*/ 11765625 w 1505"/>
                  <a:gd name="T1" fmla="*/ 0 h 1530"/>
                  <a:gd name="T2" fmla="*/ 15625 w 1505"/>
                  <a:gd name="T3" fmla="*/ 12140625 h 1530"/>
                  <a:gd name="T4" fmla="*/ 11765625 w 1505"/>
                  <a:gd name="T5" fmla="*/ 23890625 h 1530"/>
                  <a:gd name="T6" fmla="*/ 23500000 w 1505"/>
                  <a:gd name="T7" fmla="*/ 12140625 h 1530"/>
                  <a:gd name="T8" fmla="*/ 11765625 w 1505"/>
                  <a:gd name="T9" fmla="*/ 0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6" y="0"/>
                      <a:pt x="1" y="351"/>
                      <a:pt x="1" y="777"/>
                    </a:cubicBezTo>
                    <a:cubicBezTo>
                      <a:pt x="1" y="1178"/>
                      <a:pt x="326" y="1529"/>
                      <a:pt x="753" y="1529"/>
                    </a:cubicBezTo>
                    <a:cubicBezTo>
                      <a:pt x="1179" y="1529"/>
                      <a:pt x="1504" y="1178"/>
                      <a:pt x="1504" y="777"/>
                    </a:cubicBezTo>
                    <a:cubicBezTo>
                      <a:pt x="1504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" name="Google Shape;682;p19"/>
              <p:cNvSpPr/>
              <p:nvPr/>
            </p:nvSpPr>
            <p:spPr>
              <a:xfrm>
                <a:off x="3123264" y="4731264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3" name="Google Shape;683;p19"/>
              <p:cNvSpPr/>
              <p:nvPr/>
            </p:nvSpPr>
            <p:spPr>
              <a:xfrm>
                <a:off x="3044207" y="4742768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4" name="Google Shape;684;p19"/>
              <p:cNvSpPr/>
              <p:nvPr/>
            </p:nvSpPr>
            <p:spPr>
              <a:xfrm>
                <a:off x="2965151" y="4745422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05" y="1179"/>
                      <a:pt x="1505" y="778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5" name="Google Shape;685;p19"/>
              <p:cNvSpPr/>
              <p:nvPr/>
            </p:nvSpPr>
            <p:spPr>
              <a:xfrm>
                <a:off x="2729162" y="4731264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51" y="0"/>
                      <a:pt x="0" y="351"/>
                      <a:pt x="0" y="752"/>
                    </a:cubicBezTo>
                    <a:cubicBezTo>
                      <a:pt x="0" y="1178"/>
                      <a:pt x="351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6" name="Google Shape;686;p19"/>
              <p:cNvSpPr/>
              <p:nvPr/>
            </p:nvSpPr>
            <p:spPr>
              <a:xfrm>
                <a:off x="2808218" y="4742768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51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7" name="Google Shape;687;p19"/>
              <p:cNvSpPr/>
              <p:nvPr/>
            </p:nvSpPr>
            <p:spPr>
              <a:xfrm>
                <a:off x="2887275" y="4745422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78" y="1530"/>
                    </a:cubicBezTo>
                    <a:cubicBezTo>
                      <a:pt x="1179" y="1530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8" name="Google Shape;688;p19"/>
              <p:cNvSpPr/>
              <p:nvPr/>
            </p:nvSpPr>
            <p:spPr>
              <a:xfrm>
                <a:off x="2686684" y="4797628"/>
                <a:ext cx="3657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27" y="1"/>
                      <a:pt x="1" y="352"/>
                      <a:pt x="1" y="753"/>
                    </a:cubicBezTo>
                    <a:cubicBezTo>
                      <a:pt x="1" y="1179"/>
                      <a:pt x="327" y="1530"/>
                      <a:pt x="753" y="1530"/>
                    </a:cubicBezTo>
                    <a:cubicBezTo>
                      <a:pt x="1179" y="1530"/>
                      <a:pt x="1505" y="1179"/>
                      <a:pt x="1505" y="753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9" name="Google Shape;689;p19"/>
              <p:cNvSpPr/>
              <p:nvPr/>
            </p:nvSpPr>
            <p:spPr>
              <a:xfrm>
                <a:off x="2765740" y="4809131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0" name="Google Shape;690;p19"/>
              <p:cNvSpPr/>
              <p:nvPr/>
            </p:nvSpPr>
            <p:spPr>
              <a:xfrm>
                <a:off x="2844797" y="4814440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7" y="1"/>
                      <a:pt x="1" y="326"/>
                      <a:pt x="1" y="753"/>
                    </a:cubicBezTo>
                    <a:cubicBezTo>
                      <a:pt x="1" y="1179"/>
                      <a:pt x="327" y="1504"/>
                      <a:pt x="753" y="1504"/>
                    </a:cubicBezTo>
                    <a:cubicBezTo>
                      <a:pt x="1179" y="1504"/>
                      <a:pt x="1505" y="1179"/>
                      <a:pt x="1505" y="753"/>
                    </a:cubicBezTo>
                    <a:cubicBezTo>
                      <a:pt x="1505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1" name="Google Shape;691;p19"/>
              <p:cNvSpPr/>
              <p:nvPr/>
            </p:nvSpPr>
            <p:spPr>
              <a:xfrm>
                <a:off x="2923853" y="4817095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53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30" y="1179"/>
                      <a:pt x="1530" y="753"/>
                    </a:cubicBezTo>
                    <a:cubicBezTo>
                      <a:pt x="1530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2" name="Google Shape;692;p19"/>
              <p:cNvSpPr/>
              <p:nvPr/>
            </p:nvSpPr>
            <p:spPr>
              <a:xfrm>
                <a:off x="3162202" y="4797628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2" y="1"/>
                    </a:moveTo>
                    <a:cubicBezTo>
                      <a:pt x="326" y="1"/>
                      <a:pt x="1" y="352"/>
                      <a:pt x="1" y="753"/>
                    </a:cubicBezTo>
                    <a:cubicBezTo>
                      <a:pt x="1" y="1179"/>
                      <a:pt x="326" y="1530"/>
                      <a:pt x="752" y="1530"/>
                    </a:cubicBezTo>
                    <a:cubicBezTo>
                      <a:pt x="1153" y="1530"/>
                      <a:pt x="1504" y="1179"/>
                      <a:pt x="1504" y="753"/>
                    </a:cubicBezTo>
                    <a:cubicBezTo>
                      <a:pt x="1504" y="352"/>
                      <a:pt x="1153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3" name="Google Shape;693;p19"/>
              <p:cNvSpPr/>
              <p:nvPr/>
            </p:nvSpPr>
            <p:spPr>
              <a:xfrm>
                <a:off x="3081966" y="4809131"/>
                <a:ext cx="38939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4" name="Google Shape;694;p19"/>
              <p:cNvSpPr/>
              <p:nvPr/>
            </p:nvSpPr>
            <p:spPr>
              <a:xfrm>
                <a:off x="3002909" y="4814440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6" y="1"/>
                      <a:pt x="1" y="326"/>
                      <a:pt x="1" y="753"/>
                    </a:cubicBezTo>
                    <a:cubicBezTo>
                      <a:pt x="1" y="1179"/>
                      <a:pt x="326" y="1504"/>
                      <a:pt x="753" y="1504"/>
                    </a:cubicBezTo>
                    <a:cubicBezTo>
                      <a:pt x="1179" y="1504"/>
                      <a:pt x="1504" y="1179"/>
                      <a:pt x="1504" y="753"/>
                    </a:cubicBezTo>
                    <a:cubicBezTo>
                      <a:pt x="1504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5" name="Google Shape;695;p19"/>
              <p:cNvSpPr/>
              <p:nvPr/>
            </p:nvSpPr>
            <p:spPr>
              <a:xfrm>
                <a:off x="3123264" y="4865761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1"/>
                    </a:moveTo>
                    <a:cubicBezTo>
                      <a:pt x="352" y="1"/>
                      <a:pt x="1" y="327"/>
                      <a:pt x="1" y="753"/>
                    </a:cubicBezTo>
                    <a:cubicBezTo>
                      <a:pt x="1" y="1154"/>
                      <a:pt x="352" y="1505"/>
                      <a:pt x="778" y="1505"/>
                    </a:cubicBezTo>
                    <a:cubicBezTo>
                      <a:pt x="1179" y="1505"/>
                      <a:pt x="1529" y="1154"/>
                      <a:pt x="1529" y="753"/>
                    </a:cubicBezTo>
                    <a:cubicBezTo>
                      <a:pt x="1529" y="327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6" name="Google Shape;696;p19"/>
              <p:cNvSpPr/>
              <p:nvPr/>
            </p:nvSpPr>
            <p:spPr>
              <a:xfrm>
                <a:off x="3044207" y="4882574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7" name="Google Shape;697;p19"/>
              <p:cNvSpPr/>
              <p:nvPr/>
            </p:nvSpPr>
            <p:spPr>
              <a:xfrm>
                <a:off x="2965151" y="4890537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8" name="Google Shape;698;p19"/>
              <p:cNvSpPr/>
              <p:nvPr/>
            </p:nvSpPr>
            <p:spPr>
              <a:xfrm>
                <a:off x="2729162" y="4865761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1"/>
                    </a:moveTo>
                    <a:cubicBezTo>
                      <a:pt x="351" y="1"/>
                      <a:pt x="0" y="327"/>
                      <a:pt x="0" y="753"/>
                    </a:cubicBezTo>
                    <a:cubicBezTo>
                      <a:pt x="0" y="1154"/>
                      <a:pt x="351" y="1505"/>
                      <a:pt x="752" y="1505"/>
                    </a:cubicBezTo>
                    <a:cubicBezTo>
                      <a:pt x="1178" y="1505"/>
                      <a:pt x="1504" y="1154"/>
                      <a:pt x="1504" y="753"/>
                    </a:cubicBezTo>
                    <a:cubicBezTo>
                      <a:pt x="1504" y="327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9" name="Google Shape;699;p19"/>
              <p:cNvSpPr/>
              <p:nvPr/>
            </p:nvSpPr>
            <p:spPr>
              <a:xfrm>
                <a:off x="2808218" y="4882574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26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26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0" name="Google Shape;700;p19"/>
              <p:cNvSpPr/>
              <p:nvPr/>
            </p:nvSpPr>
            <p:spPr>
              <a:xfrm>
                <a:off x="2887275" y="4890537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1" name="Google Shape;701;p19"/>
              <p:cNvSpPr/>
              <p:nvPr/>
            </p:nvSpPr>
            <p:spPr>
              <a:xfrm>
                <a:off x="2765740" y="4939204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2" name="Google Shape;702;p19"/>
              <p:cNvSpPr/>
              <p:nvPr/>
            </p:nvSpPr>
            <p:spPr>
              <a:xfrm>
                <a:off x="2844797" y="4951592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3" name="Google Shape;703;p19"/>
              <p:cNvSpPr/>
              <p:nvPr/>
            </p:nvSpPr>
            <p:spPr>
              <a:xfrm>
                <a:off x="2923853" y="4958671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4" name="Google Shape;704;p19"/>
              <p:cNvSpPr/>
              <p:nvPr/>
            </p:nvSpPr>
            <p:spPr>
              <a:xfrm>
                <a:off x="3081966" y="4939204"/>
                <a:ext cx="38939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5" name="Google Shape;705;p19"/>
              <p:cNvSpPr/>
              <p:nvPr/>
            </p:nvSpPr>
            <p:spPr>
              <a:xfrm>
                <a:off x="3002909" y="4951592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6" y="0"/>
                      <a:pt x="1" y="326"/>
                      <a:pt x="1" y="752"/>
                    </a:cubicBezTo>
                    <a:cubicBezTo>
                      <a:pt x="1" y="1178"/>
                      <a:pt x="326" y="1504"/>
                      <a:pt x="753" y="1504"/>
                    </a:cubicBezTo>
                    <a:cubicBezTo>
                      <a:pt x="1179" y="1504"/>
                      <a:pt x="1504" y="1178"/>
                      <a:pt x="1504" y="752"/>
                    </a:cubicBezTo>
                    <a:cubicBezTo>
                      <a:pt x="1504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6" name="Google Shape;706;p19"/>
              <p:cNvSpPr>
                <a:spLocks/>
              </p:cNvSpPr>
              <p:nvPr/>
            </p:nvSpPr>
            <p:spPr bwMode="auto">
              <a:xfrm>
                <a:off x="2623575" y="4378125"/>
                <a:ext cx="315825" cy="343750"/>
              </a:xfrm>
              <a:custGeom>
                <a:avLst/>
                <a:gdLst>
                  <a:gd name="T0" fmla="*/ 30062500 w 12633"/>
                  <a:gd name="T1" fmla="*/ 15625 h 13750"/>
                  <a:gd name="T2" fmla="*/ 14890625 w 12633"/>
                  <a:gd name="T3" fmla="*/ 15890625 h 13750"/>
                  <a:gd name="T4" fmla="*/ 164484375 w 12633"/>
                  <a:gd name="T5" fmla="*/ 214437500 h 13750"/>
                  <a:gd name="T6" fmla="*/ 170031250 w 12633"/>
                  <a:gd name="T7" fmla="*/ 214828125 h 13750"/>
                  <a:gd name="T8" fmla="*/ 189546875 w 12633"/>
                  <a:gd name="T9" fmla="*/ 193296875 h 13750"/>
                  <a:gd name="T10" fmla="*/ 36828125 w 12633"/>
                  <a:gd name="T11" fmla="*/ 625000 h 13750"/>
                  <a:gd name="T12" fmla="*/ 30062500 w 12633"/>
                  <a:gd name="T13" fmla="*/ 15625 h 137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633" h="13750" extrusionOk="0">
                    <a:moveTo>
                      <a:pt x="1924" y="1"/>
                    </a:moveTo>
                    <a:cubicBezTo>
                      <a:pt x="1220" y="1"/>
                      <a:pt x="1059" y="401"/>
                      <a:pt x="953" y="1017"/>
                    </a:cubicBezTo>
                    <a:cubicBezTo>
                      <a:pt x="1" y="6957"/>
                      <a:pt x="4487" y="13098"/>
                      <a:pt x="10527" y="13724"/>
                    </a:cubicBezTo>
                    <a:cubicBezTo>
                      <a:pt x="10652" y="13741"/>
                      <a:pt x="10771" y="13749"/>
                      <a:pt x="10882" y="13749"/>
                    </a:cubicBezTo>
                    <a:cubicBezTo>
                      <a:pt x="11617" y="13749"/>
                      <a:pt x="12044" y="13372"/>
                      <a:pt x="12131" y="12371"/>
                    </a:cubicBezTo>
                    <a:cubicBezTo>
                      <a:pt x="12632" y="6105"/>
                      <a:pt x="8572" y="992"/>
                      <a:pt x="2357" y="40"/>
                    </a:cubicBezTo>
                    <a:cubicBezTo>
                      <a:pt x="2193" y="13"/>
                      <a:pt x="2050" y="1"/>
                      <a:pt x="19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7" name="Google Shape;707;p19"/>
              <p:cNvSpPr/>
              <p:nvPr/>
            </p:nvSpPr>
            <p:spPr>
              <a:xfrm>
                <a:off x="2651285" y="4379980"/>
                <a:ext cx="271388" cy="338897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13573" extrusionOk="0">
                    <a:moveTo>
                      <a:pt x="527" y="0"/>
                    </a:moveTo>
                    <a:cubicBezTo>
                      <a:pt x="96" y="0"/>
                      <a:pt x="25" y="321"/>
                      <a:pt x="25" y="811"/>
                    </a:cubicBezTo>
                    <a:cubicBezTo>
                      <a:pt x="0" y="6024"/>
                      <a:pt x="4537" y="12140"/>
                      <a:pt x="9624" y="13493"/>
                    </a:cubicBezTo>
                    <a:cubicBezTo>
                      <a:pt x="9814" y="13545"/>
                      <a:pt x="9983" y="13573"/>
                      <a:pt x="10129" y="13573"/>
                    </a:cubicBezTo>
                    <a:cubicBezTo>
                      <a:pt x="10621" y="13573"/>
                      <a:pt x="10860" y="13257"/>
                      <a:pt x="10802" y="12465"/>
                    </a:cubicBezTo>
                    <a:cubicBezTo>
                      <a:pt x="10401" y="6901"/>
                      <a:pt x="6366" y="1764"/>
                      <a:pt x="1078" y="109"/>
                    </a:cubicBezTo>
                    <a:cubicBezTo>
                      <a:pt x="849" y="35"/>
                      <a:pt x="669" y="0"/>
                      <a:pt x="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8" name="Google Shape;708;p19"/>
              <p:cNvSpPr>
                <a:spLocks/>
              </p:cNvSpPr>
              <p:nvPr/>
            </p:nvSpPr>
            <p:spPr bwMode="auto">
              <a:xfrm>
                <a:off x="2652925" y="4380525"/>
                <a:ext cx="267875" cy="338050"/>
              </a:xfrm>
              <a:custGeom>
                <a:avLst/>
                <a:gdLst>
                  <a:gd name="T0" fmla="*/ 5562500 w 10715"/>
                  <a:gd name="T1" fmla="*/ 0 h 13522"/>
                  <a:gd name="T2" fmla="*/ 859375 w 10715"/>
                  <a:gd name="T3" fmla="*/ 11265625 h 13522"/>
                  <a:gd name="T4" fmla="*/ 150843750 w 10715"/>
                  <a:gd name="T5" fmla="*/ 209421875 h 13522"/>
                  <a:gd name="T6" fmla="*/ 159140625 w 10715"/>
                  <a:gd name="T7" fmla="*/ 211265625 h 13522"/>
                  <a:gd name="T8" fmla="*/ 165718750 w 10715"/>
                  <a:gd name="T9" fmla="*/ 196109375 h 13522"/>
                  <a:gd name="T10" fmla="*/ 14171875 w 10715"/>
                  <a:gd name="T11" fmla="*/ 2250000 h 13522"/>
                  <a:gd name="T12" fmla="*/ 5562500 w 10715"/>
                  <a:gd name="T13" fmla="*/ 0 h 135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715" h="13522" extrusionOk="0">
                    <a:moveTo>
                      <a:pt x="356" y="0"/>
                    </a:moveTo>
                    <a:cubicBezTo>
                      <a:pt x="24" y="0"/>
                      <a:pt x="1" y="290"/>
                      <a:pt x="55" y="721"/>
                    </a:cubicBezTo>
                    <a:cubicBezTo>
                      <a:pt x="481" y="5583"/>
                      <a:pt x="5042" y="11698"/>
                      <a:pt x="9654" y="13403"/>
                    </a:cubicBezTo>
                    <a:cubicBezTo>
                      <a:pt x="9863" y="13479"/>
                      <a:pt x="10040" y="13521"/>
                      <a:pt x="10185" y="13521"/>
                    </a:cubicBezTo>
                    <a:cubicBezTo>
                      <a:pt x="10562" y="13521"/>
                      <a:pt x="10715" y="13238"/>
                      <a:pt x="10606" y="12551"/>
                    </a:cubicBezTo>
                    <a:cubicBezTo>
                      <a:pt x="9754" y="7312"/>
                      <a:pt x="5719" y="2175"/>
                      <a:pt x="907" y="144"/>
                    </a:cubicBezTo>
                    <a:cubicBezTo>
                      <a:pt x="666" y="45"/>
                      <a:pt x="487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9" name="Google Shape;709;p19"/>
              <p:cNvSpPr/>
              <p:nvPr/>
            </p:nvSpPr>
            <p:spPr>
              <a:xfrm>
                <a:off x="2654825" y="4381749"/>
                <a:ext cx="261948" cy="335357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13409" extrusionOk="0">
                    <a:moveTo>
                      <a:pt x="129" y="1"/>
                    </a:moveTo>
                    <a:cubicBezTo>
                      <a:pt x="0" y="1"/>
                      <a:pt x="57" y="215"/>
                      <a:pt x="181" y="525"/>
                    </a:cubicBezTo>
                    <a:cubicBezTo>
                      <a:pt x="1660" y="4560"/>
                      <a:pt x="6271" y="10650"/>
                      <a:pt x="9830" y="13156"/>
                    </a:cubicBezTo>
                    <a:cubicBezTo>
                      <a:pt x="10061" y="13317"/>
                      <a:pt x="10231" y="13409"/>
                      <a:pt x="10330" y="13409"/>
                    </a:cubicBezTo>
                    <a:cubicBezTo>
                      <a:pt x="10479" y="13409"/>
                      <a:pt x="10467" y="13201"/>
                      <a:pt x="10256" y="12705"/>
                    </a:cubicBezTo>
                    <a:cubicBezTo>
                      <a:pt x="8402" y="8269"/>
                      <a:pt x="4392" y="3106"/>
                      <a:pt x="607" y="274"/>
                    </a:cubicBezTo>
                    <a:cubicBezTo>
                      <a:pt x="358" y="82"/>
                      <a:pt x="208" y="1"/>
                      <a:pt x="1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60" name="Google Shape;710;p19"/>
              <p:cNvSpPr>
                <a:spLocks/>
              </p:cNvSpPr>
              <p:nvPr/>
            </p:nvSpPr>
            <p:spPr bwMode="auto">
              <a:xfrm>
                <a:off x="2655400" y="4382075"/>
                <a:ext cx="260675" cy="334550"/>
              </a:xfrm>
              <a:custGeom>
                <a:avLst/>
                <a:gdLst>
                  <a:gd name="T0" fmla="*/ 1078125 w 10427"/>
                  <a:gd name="T1" fmla="*/ 15625 h 13382"/>
                  <a:gd name="T2" fmla="*/ 3609375 w 10427"/>
                  <a:gd name="T3" fmla="*/ 7156250 h 13382"/>
                  <a:gd name="T4" fmla="*/ 154781250 w 10427"/>
                  <a:gd name="T5" fmla="*/ 204140625 h 13382"/>
                  <a:gd name="T6" fmla="*/ 161656250 w 10427"/>
                  <a:gd name="T7" fmla="*/ 209078125 h 13382"/>
                  <a:gd name="T8" fmla="*/ 158296875 w 10427"/>
                  <a:gd name="T9" fmla="*/ 199437500 h 13382"/>
                  <a:gd name="T10" fmla="*/ 7921875 w 10427"/>
                  <a:gd name="T11" fmla="*/ 5203125 h 13382"/>
                  <a:gd name="T12" fmla="*/ 1078125 w 10427"/>
                  <a:gd name="T13" fmla="*/ 15625 h 133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427" h="13382" extrusionOk="0">
                    <a:moveTo>
                      <a:pt x="69" y="1"/>
                    </a:moveTo>
                    <a:cubicBezTo>
                      <a:pt x="1" y="1"/>
                      <a:pt x="87" y="184"/>
                      <a:pt x="231" y="458"/>
                    </a:cubicBezTo>
                    <a:cubicBezTo>
                      <a:pt x="2161" y="4143"/>
                      <a:pt x="6773" y="10208"/>
                      <a:pt x="9906" y="13065"/>
                    </a:cubicBezTo>
                    <a:cubicBezTo>
                      <a:pt x="10128" y="13265"/>
                      <a:pt x="10281" y="13381"/>
                      <a:pt x="10346" y="13381"/>
                    </a:cubicBezTo>
                    <a:cubicBezTo>
                      <a:pt x="10427" y="13381"/>
                      <a:pt x="10369" y="13197"/>
                      <a:pt x="10131" y="12764"/>
                    </a:cubicBezTo>
                    <a:cubicBezTo>
                      <a:pt x="7850" y="8654"/>
                      <a:pt x="3840" y="3491"/>
                      <a:pt x="507" y="333"/>
                    </a:cubicBezTo>
                    <a:cubicBezTo>
                      <a:pt x="252" y="100"/>
                      <a:pt x="119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1" name="Google Shape;711;p19"/>
              <p:cNvSpPr/>
              <p:nvPr/>
            </p:nvSpPr>
            <p:spPr>
              <a:xfrm>
                <a:off x="2698483" y="4656052"/>
                <a:ext cx="490858" cy="78751"/>
              </a:xfrm>
              <a:custGeom>
                <a:avLst/>
                <a:gdLst/>
                <a:ahLst/>
                <a:cxnLst/>
                <a:rect l="l" t="t" r="r" b="b"/>
                <a:pathLst>
                  <a:path w="19600" h="3159" extrusionOk="0">
                    <a:moveTo>
                      <a:pt x="1755" y="1"/>
                    </a:moveTo>
                    <a:cubicBezTo>
                      <a:pt x="827" y="126"/>
                      <a:pt x="0" y="527"/>
                      <a:pt x="301" y="1805"/>
                    </a:cubicBezTo>
                    <a:cubicBezTo>
                      <a:pt x="2983" y="2657"/>
                      <a:pt x="6241" y="3159"/>
                      <a:pt x="9750" y="3159"/>
                    </a:cubicBezTo>
                    <a:cubicBezTo>
                      <a:pt x="13283" y="3159"/>
                      <a:pt x="16542" y="2657"/>
                      <a:pt x="19223" y="1805"/>
                    </a:cubicBezTo>
                    <a:cubicBezTo>
                      <a:pt x="19599" y="803"/>
                      <a:pt x="19148" y="151"/>
                      <a:pt x="17770" y="1"/>
                    </a:cubicBezTo>
                    <a:cubicBezTo>
                      <a:pt x="15201" y="828"/>
                      <a:pt x="12481" y="1241"/>
                      <a:pt x="9762" y="1241"/>
                    </a:cubicBezTo>
                    <a:cubicBezTo>
                      <a:pt x="7043" y="1241"/>
                      <a:pt x="4323" y="828"/>
                      <a:pt x="17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62" name="Google Shape;712;p19"/>
              <p:cNvSpPr>
                <a:spLocks/>
              </p:cNvSpPr>
              <p:nvPr/>
            </p:nvSpPr>
            <p:spPr bwMode="auto">
              <a:xfrm>
                <a:off x="3101050" y="4112150"/>
                <a:ext cx="82275" cy="60875"/>
              </a:xfrm>
              <a:custGeom>
                <a:avLst/>
                <a:gdLst>
                  <a:gd name="T0" fmla="*/ 24687500 w 3291"/>
                  <a:gd name="T1" fmla="*/ 15625 h 2435"/>
                  <a:gd name="T2" fmla="*/ 24265625 w 3291"/>
                  <a:gd name="T3" fmla="*/ 38015625 h 2435"/>
                  <a:gd name="T4" fmla="*/ 24625000 w 3291"/>
                  <a:gd name="T5" fmla="*/ 38031250 h 2435"/>
                  <a:gd name="T6" fmla="*/ 25843750 w 3291"/>
                  <a:gd name="T7" fmla="*/ 31250 h 2435"/>
                  <a:gd name="T8" fmla="*/ 24687500 w 3291"/>
                  <a:gd name="T9" fmla="*/ 15625 h 24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91" h="2435" extrusionOk="0">
                    <a:moveTo>
                      <a:pt x="1580" y="1"/>
                    </a:moveTo>
                    <a:cubicBezTo>
                      <a:pt x="1" y="1"/>
                      <a:pt x="862" y="2409"/>
                      <a:pt x="1553" y="2433"/>
                    </a:cubicBezTo>
                    <a:cubicBezTo>
                      <a:pt x="1561" y="2434"/>
                      <a:pt x="1569" y="2434"/>
                      <a:pt x="1576" y="2434"/>
                    </a:cubicBezTo>
                    <a:cubicBezTo>
                      <a:pt x="2301" y="2434"/>
                      <a:pt x="3291" y="101"/>
                      <a:pt x="1654" y="2"/>
                    </a:cubicBezTo>
                    <a:cubicBezTo>
                      <a:pt x="1629" y="1"/>
                      <a:pt x="1604" y="1"/>
                      <a:pt x="1580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3" name="Google Shape;713;p19"/>
              <p:cNvSpPr>
                <a:spLocks/>
              </p:cNvSpPr>
              <p:nvPr/>
            </p:nvSpPr>
            <p:spPr bwMode="auto">
              <a:xfrm>
                <a:off x="3132825" y="4166325"/>
                <a:ext cx="75175" cy="49850"/>
              </a:xfrm>
              <a:custGeom>
                <a:avLst/>
                <a:gdLst>
                  <a:gd name="T0" fmla="*/ 16578125 w 3007"/>
                  <a:gd name="T1" fmla="*/ 15625 h 1994"/>
                  <a:gd name="T2" fmla="*/ 4406250 w 3007"/>
                  <a:gd name="T3" fmla="*/ 4156250 h 1994"/>
                  <a:gd name="T4" fmla="*/ 25515625 w 3007"/>
                  <a:gd name="T5" fmla="*/ 31140625 h 1994"/>
                  <a:gd name="T6" fmla="*/ 37312500 w 3007"/>
                  <a:gd name="T7" fmla="*/ 23343750 h 1994"/>
                  <a:gd name="T8" fmla="*/ 16578125 w 3007"/>
                  <a:gd name="T9" fmla="*/ 15625 h 19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07" h="1994" extrusionOk="0">
                    <a:moveTo>
                      <a:pt x="1061" y="1"/>
                    </a:moveTo>
                    <a:cubicBezTo>
                      <a:pt x="708" y="1"/>
                      <a:pt x="401" y="89"/>
                      <a:pt x="282" y="266"/>
                    </a:cubicBezTo>
                    <a:cubicBezTo>
                      <a:pt x="1" y="736"/>
                      <a:pt x="831" y="1993"/>
                      <a:pt x="1633" y="1993"/>
                    </a:cubicBezTo>
                    <a:cubicBezTo>
                      <a:pt x="1902" y="1993"/>
                      <a:pt x="2168" y="1853"/>
                      <a:pt x="2388" y="1494"/>
                    </a:cubicBezTo>
                    <a:cubicBezTo>
                      <a:pt x="3006" y="505"/>
                      <a:pt x="1905" y="1"/>
                      <a:pt x="1061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4" name="Google Shape;714;p19"/>
              <p:cNvSpPr>
                <a:spLocks/>
              </p:cNvSpPr>
              <p:nvPr/>
            </p:nvSpPr>
            <p:spPr bwMode="auto">
              <a:xfrm>
                <a:off x="3133250" y="4128550"/>
                <a:ext cx="73600" cy="51200"/>
              </a:xfrm>
              <a:custGeom>
                <a:avLst/>
                <a:gdLst>
                  <a:gd name="T0" fmla="*/ 25046875 w 2944"/>
                  <a:gd name="T1" fmla="*/ 15625 h 2048"/>
                  <a:gd name="T2" fmla="*/ 4140625 w 2944"/>
                  <a:gd name="T3" fmla="*/ 27765625 h 2048"/>
                  <a:gd name="T4" fmla="*/ 15703125 w 2944"/>
                  <a:gd name="T5" fmla="*/ 32000000 h 2048"/>
                  <a:gd name="T6" fmla="*/ 36250000 w 2944"/>
                  <a:gd name="T7" fmla="*/ 7796875 h 2048"/>
                  <a:gd name="T8" fmla="*/ 25046875 w 2944"/>
                  <a:gd name="T9" fmla="*/ 15625 h 20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44" h="2048" extrusionOk="0">
                    <a:moveTo>
                      <a:pt x="1603" y="1"/>
                    </a:moveTo>
                    <a:cubicBezTo>
                      <a:pt x="819" y="1"/>
                      <a:pt x="1" y="1324"/>
                      <a:pt x="265" y="1777"/>
                    </a:cubicBezTo>
                    <a:cubicBezTo>
                      <a:pt x="374" y="1959"/>
                      <a:pt x="666" y="2048"/>
                      <a:pt x="1005" y="2048"/>
                    </a:cubicBezTo>
                    <a:cubicBezTo>
                      <a:pt x="1835" y="2048"/>
                      <a:pt x="2943" y="1514"/>
                      <a:pt x="2320" y="499"/>
                    </a:cubicBezTo>
                    <a:cubicBezTo>
                      <a:pt x="2111" y="142"/>
                      <a:pt x="1859" y="1"/>
                      <a:pt x="1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5" name="Google Shape;715;p19"/>
              <p:cNvSpPr>
                <a:spLocks/>
              </p:cNvSpPr>
              <p:nvPr/>
            </p:nvSpPr>
            <p:spPr bwMode="auto">
              <a:xfrm>
                <a:off x="3073900" y="4165250"/>
                <a:ext cx="72475" cy="50250"/>
              </a:xfrm>
              <a:custGeom>
                <a:avLst/>
                <a:gdLst>
                  <a:gd name="T0" fmla="*/ 28281250 w 2899"/>
                  <a:gd name="T1" fmla="*/ 15625 h 2010"/>
                  <a:gd name="T2" fmla="*/ 7953125 w 2899"/>
                  <a:gd name="T3" fmla="*/ 22843750 h 2010"/>
                  <a:gd name="T4" fmla="*/ 19468750 w 2899"/>
                  <a:gd name="T5" fmla="*/ 31390625 h 2010"/>
                  <a:gd name="T6" fmla="*/ 41234375 w 2899"/>
                  <a:gd name="T7" fmla="*/ 4828125 h 2010"/>
                  <a:gd name="T8" fmla="*/ 28281250 w 2899"/>
                  <a:gd name="T9" fmla="*/ 15625 h 20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99" h="2010" extrusionOk="0">
                    <a:moveTo>
                      <a:pt x="1810" y="1"/>
                    </a:moveTo>
                    <a:cubicBezTo>
                      <a:pt x="1005" y="1"/>
                      <a:pt x="0" y="462"/>
                      <a:pt x="509" y="1462"/>
                    </a:cubicBezTo>
                    <a:cubicBezTo>
                      <a:pt x="706" y="1856"/>
                      <a:pt x="970" y="2009"/>
                      <a:pt x="1246" y="2009"/>
                    </a:cubicBezTo>
                    <a:cubicBezTo>
                      <a:pt x="2024" y="2009"/>
                      <a:pt x="2898" y="790"/>
                      <a:pt x="2639" y="309"/>
                    </a:cubicBezTo>
                    <a:cubicBezTo>
                      <a:pt x="2534" y="107"/>
                      <a:pt x="2195" y="1"/>
                      <a:pt x="1810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6" name="Google Shape;716;p19"/>
              <p:cNvSpPr>
                <a:spLocks/>
              </p:cNvSpPr>
              <p:nvPr/>
            </p:nvSpPr>
            <p:spPr bwMode="auto">
              <a:xfrm>
                <a:off x="3072500" y="4130150"/>
                <a:ext cx="74925" cy="49875"/>
              </a:xfrm>
              <a:custGeom>
                <a:avLst/>
                <a:gdLst>
                  <a:gd name="T0" fmla="*/ 21250000 w 2997"/>
                  <a:gd name="T1" fmla="*/ 0 h 1995"/>
                  <a:gd name="T2" fmla="*/ 9609375 w 2997"/>
                  <a:gd name="T3" fmla="*/ 7578125 h 1995"/>
                  <a:gd name="T4" fmla="*/ 29921875 w 2997"/>
                  <a:gd name="T5" fmla="*/ 31156250 h 1995"/>
                  <a:gd name="T6" fmla="*/ 42109375 w 2997"/>
                  <a:gd name="T7" fmla="*/ 26765625 h 1995"/>
                  <a:gd name="T8" fmla="*/ 21250000 w 2997"/>
                  <a:gd name="T9" fmla="*/ 0 h 19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97" h="1995" extrusionOk="0">
                    <a:moveTo>
                      <a:pt x="1360" y="0"/>
                    </a:moveTo>
                    <a:cubicBezTo>
                      <a:pt x="1095" y="0"/>
                      <a:pt x="833" y="137"/>
                      <a:pt x="615" y="485"/>
                    </a:cubicBezTo>
                    <a:cubicBezTo>
                      <a:pt x="1" y="1486"/>
                      <a:pt x="1083" y="1994"/>
                      <a:pt x="1915" y="1994"/>
                    </a:cubicBezTo>
                    <a:cubicBezTo>
                      <a:pt x="2272" y="1994"/>
                      <a:pt x="2583" y="1901"/>
                      <a:pt x="2695" y="1713"/>
                    </a:cubicBezTo>
                    <a:cubicBezTo>
                      <a:pt x="2997" y="1261"/>
                      <a:pt x="2164" y="0"/>
                      <a:pt x="1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7" name="Google Shape;717;p19"/>
              <p:cNvSpPr>
                <a:spLocks/>
              </p:cNvSpPr>
              <p:nvPr/>
            </p:nvSpPr>
            <p:spPr bwMode="auto">
              <a:xfrm>
                <a:off x="3105050" y="4172950"/>
                <a:ext cx="82025" cy="60925"/>
              </a:xfrm>
              <a:custGeom>
                <a:avLst/>
                <a:gdLst>
                  <a:gd name="T0" fmla="*/ 22125000 w 3281"/>
                  <a:gd name="T1" fmla="*/ 15625 h 2437"/>
                  <a:gd name="T2" fmla="*/ 21765625 w 3281"/>
                  <a:gd name="T3" fmla="*/ 15625 h 2437"/>
                  <a:gd name="T4" fmla="*/ 23468750 w 3281"/>
                  <a:gd name="T5" fmla="*/ 38078125 h 2437"/>
                  <a:gd name="T6" fmla="*/ 25296875 w 3281"/>
                  <a:gd name="T7" fmla="*/ 38000000 h 2437"/>
                  <a:gd name="T8" fmla="*/ 22125000 w 3281"/>
                  <a:gd name="T9" fmla="*/ 15625 h 24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1" h="2437" extrusionOk="0">
                    <a:moveTo>
                      <a:pt x="1416" y="1"/>
                    </a:moveTo>
                    <a:cubicBezTo>
                      <a:pt x="1409" y="1"/>
                      <a:pt x="1401" y="1"/>
                      <a:pt x="1393" y="1"/>
                    </a:cubicBezTo>
                    <a:cubicBezTo>
                      <a:pt x="709" y="50"/>
                      <a:pt x="0" y="2437"/>
                      <a:pt x="1502" y="2437"/>
                    </a:cubicBezTo>
                    <a:cubicBezTo>
                      <a:pt x="1540" y="2437"/>
                      <a:pt x="1579" y="2435"/>
                      <a:pt x="1619" y="2432"/>
                    </a:cubicBezTo>
                    <a:cubicBezTo>
                      <a:pt x="3280" y="2308"/>
                      <a:pt x="2145" y="1"/>
                      <a:pt x="1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8" name="Google Shape;718;p19"/>
              <p:cNvSpPr>
                <a:spLocks/>
              </p:cNvSpPr>
              <p:nvPr/>
            </p:nvSpPr>
            <p:spPr bwMode="auto">
              <a:xfrm>
                <a:off x="3128650" y="4182100"/>
                <a:ext cx="54975" cy="42000"/>
              </a:xfrm>
              <a:custGeom>
                <a:avLst/>
                <a:gdLst>
                  <a:gd name="T0" fmla="*/ 10906250 w 2199"/>
                  <a:gd name="T1" fmla="*/ 15625 h 1680"/>
                  <a:gd name="T2" fmla="*/ 9765625 w 2199"/>
                  <a:gd name="T3" fmla="*/ 171875 h 1680"/>
                  <a:gd name="T4" fmla="*/ 13281250 w 2199"/>
                  <a:gd name="T5" fmla="*/ 26234375 h 1680"/>
                  <a:gd name="T6" fmla="*/ 17203125 w 2199"/>
                  <a:gd name="T7" fmla="*/ 25625000 h 1680"/>
                  <a:gd name="T8" fmla="*/ 10906250 w 2199"/>
                  <a:gd name="T9" fmla="*/ 15625 h 16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99" h="1680" extrusionOk="0">
                    <a:moveTo>
                      <a:pt x="698" y="1"/>
                    </a:moveTo>
                    <a:cubicBezTo>
                      <a:pt x="672" y="1"/>
                      <a:pt x="648" y="4"/>
                      <a:pt x="625" y="11"/>
                    </a:cubicBezTo>
                    <a:cubicBezTo>
                      <a:pt x="164" y="126"/>
                      <a:pt x="0" y="1679"/>
                      <a:pt x="850" y="1679"/>
                    </a:cubicBezTo>
                    <a:cubicBezTo>
                      <a:pt x="926" y="1679"/>
                      <a:pt x="1009" y="1667"/>
                      <a:pt x="1101" y="1640"/>
                    </a:cubicBezTo>
                    <a:cubicBezTo>
                      <a:pt x="2198" y="1354"/>
                      <a:pt x="1207" y="1"/>
                      <a:pt x="698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9" name="Google Shape;719;p19"/>
              <p:cNvSpPr>
                <a:spLocks/>
              </p:cNvSpPr>
              <p:nvPr/>
            </p:nvSpPr>
            <p:spPr bwMode="auto">
              <a:xfrm>
                <a:off x="3137225" y="4146350"/>
                <a:ext cx="54000" cy="38650"/>
              </a:xfrm>
              <a:custGeom>
                <a:avLst/>
                <a:gdLst>
                  <a:gd name="T0" fmla="*/ 16328125 w 2160"/>
                  <a:gd name="T1" fmla="*/ 0 h 1546"/>
                  <a:gd name="T2" fmla="*/ 4406250 w 2160"/>
                  <a:gd name="T3" fmla="*/ 22515625 h 1546"/>
                  <a:gd name="T4" fmla="*/ 9343750 w 2160"/>
                  <a:gd name="T5" fmla="*/ 24140625 h 1546"/>
                  <a:gd name="T6" fmla="*/ 23593750 w 2160"/>
                  <a:gd name="T7" fmla="*/ 3718750 h 1546"/>
                  <a:gd name="T8" fmla="*/ 16328125 w 2160"/>
                  <a:gd name="T9" fmla="*/ 0 h 15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" h="1546" extrusionOk="0">
                    <a:moveTo>
                      <a:pt x="1045" y="0"/>
                    </a:moveTo>
                    <a:cubicBezTo>
                      <a:pt x="444" y="0"/>
                      <a:pt x="0" y="1140"/>
                      <a:pt x="282" y="1441"/>
                    </a:cubicBezTo>
                    <a:cubicBezTo>
                      <a:pt x="348" y="1512"/>
                      <a:pt x="462" y="1545"/>
                      <a:pt x="598" y="1545"/>
                    </a:cubicBezTo>
                    <a:cubicBezTo>
                      <a:pt x="1180" y="1545"/>
                      <a:pt x="2160" y="949"/>
                      <a:pt x="1510" y="238"/>
                    </a:cubicBezTo>
                    <a:cubicBezTo>
                      <a:pt x="1351" y="70"/>
                      <a:pt x="1193" y="0"/>
                      <a:pt x="1045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0" name="Google Shape;720;p19"/>
              <p:cNvSpPr>
                <a:spLocks/>
              </p:cNvSpPr>
              <p:nvPr/>
            </p:nvSpPr>
            <p:spPr bwMode="auto">
              <a:xfrm>
                <a:off x="3099150" y="4160725"/>
                <a:ext cx="46775" cy="33100"/>
              </a:xfrm>
              <a:custGeom>
                <a:avLst/>
                <a:gdLst>
                  <a:gd name="T0" fmla="*/ 11000000 w 1871"/>
                  <a:gd name="T1" fmla="*/ 15625 h 1324"/>
                  <a:gd name="T2" fmla="*/ 1968750 w 1871"/>
                  <a:gd name="T3" fmla="*/ 8437500 h 1324"/>
                  <a:gd name="T4" fmla="*/ 13031250 w 1871"/>
                  <a:gd name="T5" fmla="*/ 20687500 h 1324"/>
                  <a:gd name="T6" fmla="*/ 28203125 w 1871"/>
                  <a:gd name="T7" fmla="*/ 13531250 h 1324"/>
                  <a:gd name="T8" fmla="*/ 11000000 w 1871"/>
                  <a:gd name="T9" fmla="*/ 15625 h 13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71" h="1324" extrusionOk="0">
                    <a:moveTo>
                      <a:pt x="704" y="1"/>
                    </a:moveTo>
                    <a:cubicBezTo>
                      <a:pt x="436" y="1"/>
                      <a:pt x="203" y="146"/>
                      <a:pt x="126" y="540"/>
                    </a:cubicBezTo>
                    <a:cubicBezTo>
                      <a:pt x="0" y="1117"/>
                      <a:pt x="395" y="1324"/>
                      <a:pt x="834" y="1324"/>
                    </a:cubicBezTo>
                    <a:cubicBezTo>
                      <a:pt x="1272" y="1324"/>
                      <a:pt x="1755" y="1117"/>
                      <a:pt x="1805" y="866"/>
                    </a:cubicBezTo>
                    <a:cubicBezTo>
                      <a:pt x="1871" y="537"/>
                      <a:pt x="1221" y="1"/>
                      <a:pt x="704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1" name="Google Shape;721;p19"/>
              <p:cNvSpPr>
                <a:spLocks/>
              </p:cNvSpPr>
              <p:nvPr/>
            </p:nvSpPr>
            <p:spPr bwMode="auto">
              <a:xfrm>
                <a:off x="2608825" y="4432200"/>
                <a:ext cx="39875" cy="26875"/>
              </a:xfrm>
              <a:custGeom>
                <a:avLst/>
                <a:gdLst>
                  <a:gd name="T0" fmla="*/ 11468750 w 1595"/>
                  <a:gd name="T1" fmla="*/ 15625 h 1075"/>
                  <a:gd name="T2" fmla="*/ 5312500 w 1595"/>
                  <a:gd name="T3" fmla="*/ 4031250 h 1075"/>
                  <a:gd name="T4" fmla="*/ 16390625 w 1595"/>
                  <a:gd name="T5" fmla="*/ 16796875 h 1075"/>
                  <a:gd name="T6" fmla="*/ 22546875 w 1595"/>
                  <a:gd name="T7" fmla="*/ 14609375 h 1075"/>
                  <a:gd name="T8" fmla="*/ 11468750 w 1595"/>
                  <a:gd name="T9" fmla="*/ 15625 h 10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95" h="1075" extrusionOk="0">
                    <a:moveTo>
                      <a:pt x="734" y="1"/>
                    </a:moveTo>
                    <a:cubicBezTo>
                      <a:pt x="595" y="1"/>
                      <a:pt x="457" y="73"/>
                      <a:pt x="340" y="258"/>
                    </a:cubicBezTo>
                    <a:cubicBezTo>
                      <a:pt x="1" y="793"/>
                      <a:pt x="602" y="1075"/>
                      <a:pt x="1049" y="1075"/>
                    </a:cubicBezTo>
                    <a:cubicBezTo>
                      <a:pt x="1230" y="1075"/>
                      <a:pt x="1385" y="1028"/>
                      <a:pt x="1443" y="935"/>
                    </a:cubicBezTo>
                    <a:cubicBezTo>
                      <a:pt x="1594" y="689"/>
                      <a:pt x="1160" y="1"/>
                      <a:pt x="734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2" name="Google Shape;722;p19"/>
              <p:cNvSpPr>
                <a:spLocks/>
              </p:cNvSpPr>
              <p:nvPr/>
            </p:nvSpPr>
            <p:spPr bwMode="auto">
              <a:xfrm>
                <a:off x="2641600" y="4432375"/>
                <a:ext cx="38900" cy="26950"/>
              </a:xfrm>
              <a:custGeom>
                <a:avLst/>
                <a:gdLst>
                  <a:gd name="T0" fmla="*/ 13609375 w 1556"/>
                  <a:gd name="T1" fmla="*/ 15625 h 1078"/>
                  <a:gd name="T2" fmla="*/ 2062500 w 1556"/>
                  <a:gd name="T3" fmla="*/ 14500000 h 1078"/>
                  <a:gd name="T4" fmla="*/ 8656250 w 1556"/>
                  <a:gd name="T5" fmla="*/ 16828125 h 1078"/>
                  <a:gd name="T6" fmla="*/ 19687500 w 1556"/>
                  <a:gd name="T7" fmla="*/ 4312500 h 1078"/>
                  <a:gd name="T8" fmla="*/ 13609375 w 1556"/>
                  <a:gd name="T9" fmla="*/ 15625 h 10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56" h="1078" extrusionOk="0">
                    <a:moveTo>
                      <a:pt x="871" y="1"/>
                    </a:moveTo>
                    <a:cubicBezTo>
                      <a:pt x="455" y="1"/>
                      <a:pt x="1" y="666"/>
                      <a:pt x="132" y="928"/>
                    </a:cubicBezTo>
                    <a:cubicBezTo>
                      <a:pt x="193" y="1027"/>
                      <a:pt x="361" y="1077"/>
                      <a:pt x="554" y="1077"/>
                    </a:cubicBezTo>
                    <a:cubicBezTo>
                      <a:pt x="992" y="1077"/>
                      <a:pt x="1556" y="816"/>
                      <a:pt x="1260" y="276"/>
                    </a:cubicBezTo>
                    <a:cubicBezTo>
                      <a:pt x="1151" y="78"/>
                      <a:pt x="1013" y="1"/>
                      <a:pt x="871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3" name="Google Shape;723;p19"/>
              <p:cNvSpPr>
                <a:spLocks/>
              </p:cNvSpPr>
              <p:nvPr/>
            </p:nvSpPr>
            <p:spPr bwMode="auto">
              <a:xfrm>
                <a:off x="2621075" y="4422975"/>
                <a:ext cx="44300" cy="32600"/>
              </a:xfrm>
              <a:custGeom>
                <a:avLst/>
                <a:gdLst>
                  <a:gd name="T0" fmla="*/ 14109375 w 1772"/>
                  <a:gd name="T1" fmla="*/ 0 h 1304"/>
                  <a:gd name="T2" fmla="*/ 13718750 w 1772"/>
                  <a:gd name="T3" fmla="*/ 0 h 1304"/>
                  <a:gd name="T4" fmla="*/ 14890625 w 1772"/>
                  <a:gd name="T5" fmla="*/ 20375000 h 1304"/>
                  <a:gd name="T6" fmla="*/ 14109375 w 1772"/>
                  <a:gd name="T7" fmla="*/ 0 h 130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72" h="1304" extrusionOk="0">
                    <a:moveTo>
                      <a:pt x="903" y="0"/>
                    </a:moveTo>
                    <a:cubicBezTo>
                      <a:pt x="895" y="0"/>
                      <a:pt x="886" y="0"/>
                      <a:pt x="878" y="0"/>
                    </a:cubicBezTo>
                    <a:cubicBezTo>
                      <a:pt x="0" y="25"/>
                      <a:pt x="577" y="1304"/>
                      <a:pt x="953" y="1304"/>
                    </a:cubicBezTo>
                    <a:cubicBezTo>
                      <a:pt x="1350" y="1279"/>
                      <a:pt x="1772" y="0"/>
                      <a:pt x="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4" name="Google Shape;724;p19"/>
              <p:cNvSpPr>
                <a:spLocks/>
              </p:cNvSpPr>
              <p:nvPr/>
            </p:nvSpPr>
            <p:spPr bwMode="auto">
              <a:xfrm>
                <a:off x="2621925" y="4455550"/>
                <a:ext cx="44675" cy="32625"/>
              </a:xfrm>
              <a:custGeom>
                <a:avLst/>
                <a:gdLst>
                  <a:gd name="T0" fmla="*/ 14187500 w 1787"/>
                  <a:gd name="T1" fmla="*/ 0 h 1305"/>
                  <a:gd name="T2" fmla="*/ 13968750 w 1787"/>
                  <a:gd name="T3" fmla="*/ 20375000 h 1305"/>
                  <a:gd name="T4" fmla="*/ 14359375 w 1787"/>
                  <a:gd name="T5" fmla="*/ 20375000 h 1305"/>
                  <a:gd name="T6" fmla="*/ 14359375 w 1787"/>
                  <a:gd name="T7" fmla="*/ 15625 h 1305"/>
                  <a:gd name="T8" fmla="*/ 14187500 w 1787"/>
                  <a:gd name="T9" fmla="*/ 0 h 13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87" h="1305" extrusionOk="0">
                    <a:moveTo>
                      <a:pt x="908" y="0"/>
                    </a:moveTo>
                    <a:cubicBezTo>
                      <a:pt x="532" y="0"/>
                      <a:pt x="0" y="1254"/>
                      <a:pt x="894" y="1304"/>
                    </a:cubicBezTo>
                    <a:cubicBezTo>
                      <a:pt x="902" y="1304"/>
                      <a:pt x="911" y="1304"/>
                      <a:pt x="919" y="1304"/>
                    </a:cubicBezTo>
                    <a:cubicBezTo>
                      <a:pt x="1787" y="1304"/>
                      <a:pt x="1316" y="25"/>
                      <a:pt x="919" y="1"/>
                    </a:cubicBezTo>
                    <a:cubicBezTo>
                      <a:pt x="915" y="0"/>
                      <a:pt x="911" y="0"/>
                      <a:pt x="908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5" name="Google Shape;725;p19"/>
              <p:cNvSpPr>
                <a:spLocks/>
              </p:cNvSpPr>
              <p:nvPr/>
            </p:nvSpPr>
            <p:spPr bwMode="auto">
              <a:xfrm>
                <a:off x="2609300" y="4451525"/>
                <a:ext cx="39350" cy="27150"/>
              </a:xfrm>
              <a:custGeom>
                <a:avLst/>
                <a:gdLst>
                  <a:gd name="T0" fmla="*/ 15781250 w 1574"/>
                  <a:gd name="T1" fmla="*/ 15625 h 1086"/>
                  <a:gd name="T2" fmla="*/ 4625000 w 1574"/>
                  <a:gd name="T3" fmla="*/ 12703125 h 1086"/>
                  <a:gd name="T4" fmla="*/ 10828125 w 1574"/>
                  <a:gd name="T5" fmla="*/ 16953125 h 1086"/>
                  <a:gd name="T6" fmla="*/ 22250000 w 1574"/>
                  <a:gd name="T7" fmla="*/ 2531250 h 1086"/>
                  <a:gd name="T8" fmla="*/ 15781250 w 1574"/>
                  <a:gd name="T9" fmla="*/ 15625 h 10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74" h="1086" extrusionOk="0">
                    <a:moveTo>
                      <a:pt x="1010" y="1"/>
                    </a:moveTo>
                    <a:cubicBezTo>
                      <a:pt x="573" y="1"/>
                      <a:pt x="0" y="274"/>
                      <a:pt x="296" y="813"/>
                    </a:cubicBezTo>
                    <a:cubicBezTo>
                      <a:pt x="409" y="1009"/>
                      <a:pt x="550" y="1085"/>
                      <a:pt x="693" y="1085"/>
                    </a:cubicBezTo>
                    <a:cubicBezTo>
                      <a:pt x="1120" y="1085"/>
                      <a:pt x="1574" y="406"/>
                      <a:pt x="1424" y="162"/>
                    </a:cubicBezTo>
                    <a:cubicBezTo>
                      <a:pt x="1370" y="54"/>
                      <a:pt x="1203" y="1"/>
                      <a:pt x="1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6" name="Google Shape;726;p19"/>
              <p:cNvSpPr>
                <a:spLocks/>
              </p:cNvSpPr>
              <p:nvPr/>
            </p:nvSpPr>
            <p:spPr bwMode="auto">
              <a:xfrm>
                <a:off x="2641700" y="4450575"/>
                <a:ext cx="39025" cy="25850"/>
              </a:xfrm>
              <a:custGeom>
                <a:avLst/>
                <a:gdLst>
                  <a:gd name="T0" fmla="*/ 10359375 w 1561"/>
                  <a:gd name="T1" fmla="*/ 0 h 1034"/>
                  <a:gd name="T2" fmla="*/ 2000000 w 1561"/>
                  <a:gd name="T3" fmla="*/ 3125000 h 1034"/>
                  <a:gd name="T4" fmla="*/ 13921875 w 1561"/>
                  <a:gd name="T5" fmla="*/ 16156250 h 1034"/>
                  <a:gd name="T6" fmla="*/ 20406250 w 1561"/>
                  <a:gd name="T7" fmla="*/ 11343750 h 1034"/>
                  <a:gd name="T8" fmla="*/ 10359375 w 1561"/>
                  <a:gd name="T9" fmla="*/ 0 h 10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61" h="1034" extrusionOk="0">
                    <a:moveTo>
                      <a:pt x="663" y="0"/>
                    </a:moveTo>
                    <a:cubicBezTo>
                      <a:pt x="419" y="0"/>
                      <a:pt x="192" y="72"/>
                      <a:pt x="128" y="200"/>
                    </a:cubicBezTo>
                    <a:cubicBezTo>
                      <a:pt x="1" y="453"/>
                      <a:pt x="476" y="1034"/>
                      <a:pt x="891" y="1034"/>
                    </a:cubicBezTo>
                    <a:cubicBezTo>
                      <a:pt x="1051" y="1034"/>
                      <a:pt x="1201" y="948"/>
                      <a:pt x="1306" y="726"/>
                    </a:cubicBezTo>
                    <a:cubicBezTo>
                      <a:pt x="1560" y="217"/>
                      <a:pt x="1087" y="0"/>
                      <a:pt x="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7" name="Google Shape;727;p19"/>
              <p:cNvSpPr>
                <a:spLocks/>
              </p:cNvSpPr>
              <p:nvPr/>
            </p:nvSpPr>
            <p:spPr bwMode="auto">
              <a:xfrm>
                <a:off x="2649050" y="4450225"/>
                <a:ext cx="25350" cy="17775"/>
              </a:xfrm>
              <a:custGeom>
                <a:avLst/>
                <a:gdLst>
                  <a:gd name="T0" fmla="*/ 8593750 w 1014"/>
                  <a:gd name="T1" fmla="*/ 0 h 711"/>
                  <a:gd name="T2" fmla="*/ 531250 w 1014"/>
                  <a:gd name="T3" fmla="*/ 3734375 h 711"/>
                  <a:gd name="T4" fmla="*/ 9843750 w 1014"/>
                  <a:gd name="T5" fmla="*/ 11093750 h 711"/>
                  <a:gd name="T6" fmla="*/ 14640625 w 1014"/>
                  <a:gd name="T7" fmla="*/ 6859375 h 711"/>
                  <a:gd name="T8" fmla="*/ 8593750 w 1014"/>
                  <a:gd name="T9" fmla="*/ 0 h 7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14" h="711" extrusionOk="0">
                    <a:moveTo>
                      <a:pt x="550" y="0"/>
                    </a:moveTo>
                    <a:cubicBezTo>
                      <a:pt x="320" y="0"/>
                      <a:pt x="71" y="105"/>
                      <a:pt x="34" y="239"/>
                    </a:cubicBezTo>
                    <a:cubicBezTo>
                      <a:pt x="1" y="407"/>
                      <a:pt x="350" y="710"/>
                      <a:pt x="630" y="710"/>
                    </a:cubicBezTo>
                    <a:cubicBezTo>
                      <a:pt x="767" y="710"/>
                      <a:pt x="887" y="637"/>
                      <a:pt x="937" y="439"/>
                    </a:cubicBezTo>
                    <a:cubicBezTo>
                      <a:pt x="1014" y="117"/>
                      <a:pt x="793" y="0"/>
                      <a:pt x="55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8" name="Google Shape;728;p19"/>
              <p:cNvSpPr>
                <a:spLocks/>
              </p:cNvSpPr>
              <p:nvPr/>
            </p:nvSpPr>
            <p:spPr bwMode="auto">
              <a:xfrm>
                <a:off x="2629675" y="4433850"/>
                <a:ext cx="29800" cy="22400"/>
              </a:xfrm>
              <a:custGeom>
                <a:avLst/>
                <a:gdLst>
                  <a:gd name="T0" fmla="*/ 11078125 w 1192"/>
                  <a:gd name="T1" fmla="*/ 0 h 896"/>
                  <a:gd name="T2" fmla="*/ 9125000 w 1192"/>
                  <a:gd name="T3" fmla="*/ 265625 h 896"/>
                  <a:gd name="T4" fmla="*/ 12281250 w 1192"/>
                  <a:gd name="T5" fmla="*/ 14000000 h 896"/>
                  <a:gd name="T6" fmla="*/ 12640625 w 1192"/>
                  <a:gd name="T7" fmla="*/ 13968750 h 896"/>
                  <a:gd name="T8" fmla="*/ 11078125 w 1192"/>
                  <a:gd name="T9" fmla="*/ 0 h 8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92" h="896" extrusionOk="0">
                    <a:moveTo>
                      <a:pt x="709" y="0"/>
                    </a:moveTo>
                    <a:cubicBezTo>
                      <a:pt x="671" y="0"/>
                      <a:pt x="629" y="6"/>
                      <a:pt x="584" y="17"/>
                    </a:cubicBezTo>
                    <a:cubicBezTo>
                      <a:pt x="0" y="138"/>
                      <a:pt x="525" y="896"/>
                      <a:pt x="786" y="896"/>
                    </a:cubicBezTo>
                    <a:cubicBezTo>
                      <a:pt x="794" y="896"/>
                      <a:pt x="802" y="895"/>
                      <a:pt x="809" y="894"/>
                    </a:cubicBezTo>
                    <a:cubicBezTo>
                      <a:pt x="1065" y="824"/>
                      <a:pt x="1191" y="0"/>
                      <a:pt x="709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9" name="Google Shape;729;p19"/>
              <p:cNvSpPr>
                <a:spLocks/>
              </p:cNvSpPr>
              <p:nvPr/>
            </p:nvSpPr>
            <p:spPr bwMode="auto">
              <a:xfrm>
                <a:off x="2625375" y="4455200"/>
                <a:ext cx="29200" cy="21050"/>
              </a:xfrm>
              <a:custGeom>
                <a:avLst/>
                <a:gdLst>
                  <a:gd name="T0" fmla="*/ 13312500 w 1168"/>
                  <a:gd name="T1" fmla="*/ 15625 h 842"/>
                  <a:gd name="T2" fmla="*/ 6328125 w 1168"/>
                  <a:gd name="T3" fmla="*/ 11578125 h 842"/>
                  <a:gd name="T4" fmla="*/ 9984375 w 1168"/>
                  <a:gd name="T5" fmla="*/ 13140625 h 842"/>
                  <a:gd name="T6" fmla="*/ 15328125 w 1168"/>
                  <a:gd name="T7" fmla="*/ 625000 h 842"/>
                  <a:gd name="T8" fmla="*/ 13312500 w 1168"/>
                  <a:gd name="T9" fmla="*/ 15625 h 8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68" h="842" extrusionOk="0">
                    <a:moveTo>
                      <a:pt x="852" y="1"/>
                    </a:moveTo>
                    <a:cubicBezTo>
                      <a:pt x="552" y="1"/>
                      <a:pt x="1" y="380"/>
                      <a:pt x="405" y="741"/>
                    </a:cubicBezTo>
                    <a:cubicBezTo>
                      <a:pt x="488" y="812"/>
                      <a:pt x="567" y="841"/>
                      <a:pt x="639" y="841"/>
                    </a:cubicBezTo>
                    <a:cubicBezTo>
                      <a:pt x="978" y="841"/>
                      <a:pt x="1167" y="184"/>
                      <a:pt x="981" y="40"/>
                    </a:cubicBezTo>
                    <a:cubicBezTo>
                      <a:pt x="951" y="13"/>
                      <a:pt x="905" y="1"/>
                      <a:pt x="852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0" name="Google Shape;730;p19"/>
              <p:cNvSpPr>
                <a:spLocks/>
              </p:cNvSpPr>
              <p:nvPr/>
            </p:nvSpPr>
            <p:spPr bwMode="auto">
              <a:xfrm>
                <a:off x="3132350" y="4167950"/>
                <a:ext cx="21325" cy="21325"/>
              </a:xfrm>
              <a:custGeom>
                <a:avLst/>
                <a:gdLst>
                  <a:gd name="T0" fmla="*/ 6671875 w 853"/>
                  <a:gd name="T1" fmla="*/ 15625 h 853"/>
                  <a:gd name="T2" fmla="*/ 15625 w 853"/>
                  <a:gd name="T3" fmla="*/ 6671875 h 853"/>
                  <a:gd name="T4" fmla="*/ 6671875 w 853"/>
                  <a:gd name="T5" fmla="*/ 13328125 h 853"/>
                  <a:gd name="T6" fmla="*/ 13328125 w 853"/>
                  <a:gd name="T7" fmla="*/ 6671875 h 853"/>
                  <a:gd name="T8" fmla="*/ 6671875 w 853"/>
                  <a:gd name="T9" fmla="*/ 15625 h 8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53" h="853" extrusionOk="0">
                    <a:moveTo>
                      <a:pt x="427" y="1"/>
                    </a:moveTo>
                    <a:cubicBezTo>
                      <a:pt x="201" y="1"/>
                      <a:pt x="1" y="201"/>
                      <a:pt x="1" y="427"/>
                    </a:cubicBezTo>
                    <a:cubicBezTo>
                      <a:pt x="1" y="652"/>
                      <a:pt x="201" y="853"/>
                      <a:pt x="427" y="853"/>
                    </a:cubicBezTo>
                    <a:cubicBezTo>
                      <a:pt x="652" y="853"/>
                      <a:pt x="853" y="652"/>
                      <a:pt x="853" y="427"/>
                    </a:cubicBezTo>
                    <a:cubicBezTo>
                      <a:pt x="853" y="201"/>
                      <a:pt x="652" y="1"/>
                      <a:pt x="4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1" name="Google Shape;731;p19"/>
              <p:cNvSpPr>
                <a:spLocks/>
              </p:cNvSpPr>
              <p:nvPr/>
            </p:nvSpPr>
            <p:spPr bwMode="auto">
              <a:xfrm>
                <a:off x="2634850" y="4451800"/>
                <a:ext cx="16325" cy="16300"/>
              </a:xfrm>
              <a:custGeom>
                <a:avLst/>
                <a:gdLst>
                  <a:gd name="T0" fmla="*/ 5109375 w 653"/>
                  <a:gd name="T1" fmla="*/ 0 h 652"/>
                  <a:gd name="T2" fmla="*/ 15625 w 653"/>
                  <a:gd name="T3" fmla="*/ 5093750 h 652"/>
                  <a:gd name="T4" fmla="*/ 5109375 w 653"/>
                  <a:gd name="T5" fmla="*/ 10187500 h 652"/>
                  <a:gd name="T6" fmla="*/ 10187500 w 653"/>
                  <a:gd name="T7" fmla="*/ 5093750 h 652"/>
                  <a:gd name="T8" fmla="*/ 5109375 w 653"/>
                  <a:gd name="T9" fmla="*/ 0 h 6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3" h="652" extrusionOk="0">
                    <a:moveTo>
                      <a:pt x="327" y="0"/>
                    </a:moveTo>
                    <a:cubicBezTo>
                      <a:pt x="151" y="0"/>
                      <a:pt x="1" y="126"/>
                      <a:pt x="1" y="326"/>
                    </a:cubicBezTo>
                    <a:cubicBezTo>
                      <a:pt x="1" y="502"/>
                      <a:pt x="151" y="652"/>
                      <a:pt x="327" y="652"/>
                    </a:cubicBezTo>
                    <a:cubicBezTo>
                      <a:pt x="502" y="652"/>
                      <a:pt x="652" y="502"/>
                      <a:pt x="652" y="326"/>
                    </a:cubicBezTo>
                    <a:cubicBezTo>
                      <a:pt x="652" y="126"/>
                      <a:pt x="502" y="0"/>
                      <a:pt x="3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7" name="Google Shape;732;p19"/>
            <p:cNvGrpSpPr>
              <a:grpSpLocks/>
            </p:cNvGrpSpPr>
            <p:nvPr/>
          </p:nvGrpSpPr>
          <p:grpSpPr bwMode="auto">
            <a:xfrm>
              <a:off x="4030588" y="-396350"/>
              <a:ext cx="1082725" cy="723050"/>
              <a:chOff x="1352275" y="974950"/>
              <a:chExt cx="1082725" cy="723050"/>
            </a:xfrm>
          </p:grpSpPr>
          <p:sp>
            <p:nvSpPr>
              <p:cNvPr id="8" name="Google Shape;733;p19"/>
              <p:cNvSpPr/>
              <p:nvPr/>
            </p:nvSpPr>
            <p:spPr>
              <a:xfrm>
                <a:off x="1753987" y="1416617"/>
                <a:ext cx="279400" cy="280952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11229" extrusionOk="0">
                    <a:moveTo>
                      <a:pt x="5614" y="0"/>
                    </a:moveTo>
                    <a:cubicBezTo>
                      <a:pt x="2507" y="0"/>
                      <a:pt x="0" y="2531"/>
                      <a:pt x="0" y="5614"/>
                    </a:cubicBezTo>
                    <a:cubicBezTo>
                      <a:pt x="0" y="8722"/>
                      <a:pt x="2507" y="11228"/>
                      <a:pt x="5614" y="11228"/>
                    </a:cubicBezTo>
                    <a:cubicBezTo>
                      <a:pt x="8697" y="11228"/>
                      <a:pt x="11229" y="8722"/>
                      <a:pt x="11229" y="5614"/>
                    </a:cubicBezTo>
                    <a:cubicBezTo>
                      <a:pt x="11229" y="2531"/>
                      <a:pt x="8697" y="0"/>
                      <a:pt x="56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9" name="Google Shape;734;p19"/>
              <p:cNvSpPr>
                <a:spLocks/>
              </p:cNvSpPr>
              <p:nvPr/>
            </p:nvSpPr>
            <p:spPr bwMode="auto">
              <a:xfrm>
                <a:off x="1352275" y="974950"/>
                <a:ext cx="1082725" cy="620350"/>
              </a:xfrm>
              <a:custGeom>
                <a:avLst/>
                <a:gdLst>
                  <a:gd name="T0" fmla="*/ 279609375 w 43309"/>
                  <a:gd name="T1" fmla="*/ 15625 h 24814"/>
                  <a:gd name="T2" fmla="*/ 279609375 w 43309"/>
                  <a:gd name="T3" fmla="*/ 103390625 h 24814"/>
                  <a:gd name="T4" fmla="*/ 0 w 43309"/>
                  <a:gd name="T5" fmla="*/ 387703125 h 24814"/>
                  <a:gd name="T6" fmla="*/ 676703125 w 43309"/>
                  <a:gd name="T7" fmla="*/ 387703125 h 24814"/>
                  <a:gd name="T8" fmla="*/ 396703125 w 43309"/>
                  <a:gd name="T9" fmla="*/ 103390625 h 24814"/>
                  <a:gd name="T10" fmla="*/ 396703125 w 43309"/>
                  <a:gd name="T11" fmla="*/ 15625 h 24814"/>
                  <a:gd name="T12" fmla="*/ 279609375 w 43309"/>
                  <a:gd name="T13" fmla="*/ 15625 h 248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3309" h="24814" extrusionOk="0">
                    <a:moveTo>
                      <a:pt x="17895" y="1"/>
                    </a:moveTo>
                    <a:lnTo>
                      <a:pt x="17895" y="6617"/>
                    </a:lnTo>
                    <a:cubicBezTo>
                      <a:pt x="7720" y="8146"/>
                      <a:pt x="0" y="15690"/>
                      <a:pt x="0" y="24813"/>
                    </a:cubicBezTo>
                    <a:lnTo>
                      <a:pt x="43309" y="24813"/>
                    </a:lnTo>
                    <a:cubicBezTo>
                      <a:pt x="43309" y="15690"/>
                      <a:pt x="35564" y="8146"/>
                      <a:pt x="25389" y="6617"/>
                    </a:cubicBezTo>
                    <a:lnTo>
                      <a:pt x="25389" y="1"/>
                    </a:lnTo>
                    <a:lnTo>
                      <a:pt x="1789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735" name="Google Shape;735;p19"/>
          <p:cNvSpPr txBox="1">
            <a:spLocks noGrp="1"/>
          </p:cNvSpPr>
          <p:nvPr>
            <p:ph type="title"/>
          </p:nvPr>
        </p:nvSpPr>
        <p:spPr>
          <a:xfrm>
            <a:off x="720000" y="414575"/>
            <a:ext cx="77040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465040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737;p20"/>
          <p:cNvGrpSpPr>
            <a:grpSpLocks/>
          </p:cNvGrpSpPr>
          <p:nvPr/>
        </p:nvGrpSpPr>
        <p:grpSpPr bwMode="auto">
          <a:xfrm>
            <a:off x="0" y="-23813"/>
            <a:ext cx="9144000" cy="5430441"/>
            <a:chOff x="-150" y="-23475"/>
            <a:chExt cx="9144079" cy="5430372"/>
          </a:xfrm>
        </p:grpSpPr>
        <p:sp>
          <p:nvSpPr>
            <p:cNvPr id="6" name="Google Shape;738;p20"/>
            <p:cNvSpPr>
              <a:spLocks/>
            </p:cNvSpPr>
            <p:nvPr/>
          </p:nvSpPr>
          <p:spPr bwMode="auto">
            <a:xfrm>
              <a:off x="0" y="-23475"/>
              <a:ext cx="9143929" cy="5166888"/>
            </a:xfrm>
            <a:custGeom>
              <a:avLst/>
              <a:gdLst>
                <a:gd name="T0" fmla="*/ 6508245 w 49014"/>
                <a:gd name="T1" fmla="*/ 3886612 h 32839"/>
                <a:gd name="T2" fmla="*/ 6508245 w 49014"/>
                <a:gd name="T3" fmla="*/ 2147483646 h 32839"/>
                <a:gd name="T4" fmla="*/ 2147483646 w 49014"/>
                <a:gd name="T5" fmla="*/ 2147483646 h 32839"/>
                <a:gd name="T6" fmla="*/ 2147483646 w 49014"/>
                <a:gd name="T7" fmla="*/ 3886612 h 32839"/>
                <a:gd name="T8" fmla="*/ 6508245 w 49014"/>
                <a:gd name="T9" fmla="*/ 3886612 h 328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" name="Google Shape;739;p20"/>
            <p:cNvSpPr>
              <a:spLocks/>
            </p:cNvSpPr>
            <p:nvPr/>
          </p:nvSpPr>
          <p:spPr bwMode="auto">
            <a:xfrm>
              <a:off x="140934" y="165407"/>
              <a:ext cx="1458542" cy="621021"/>
            </a:xfrm>
            <a:custGeom>
              <a:avLst/>
              <a:gdLst>
                <a:gd name="T0" fmla="*/ 2147483646 w 9270"/>
                <a:gd name="T1" fmla="*/ 3886613 h 3947"/>
                <a:gd name="T2" fmla="*/ 2147483646 w 9270"/>
                <a:gd name="T3" fmla="*/ 148015407 h 3947"/>
                <a:gd name="T4" fmla="*/ 0 w 9270"/>
                <a:gd name="T5" fmla="*/ 2147483646 h 3947"/>
                <a:gd name="T6" fmla="*/ 2147483646 w 9270"/>
                <a:gd name="T7" fmla="*/ 2147483646 h 3947"/>
                <a:gd name="T8" fmla="*/ 2147483646 w 9270"/>
                <a:gd name="T9" fmla="*/ 2147483646 h 3947"/>
                <a:gd name="T10" fmla="*/ 2147483646 w 9270"/>
                <a:gd name="T11" fmla="*/ 2147483646 h 3947"/>
                <a:gd name="T12" fmla="*/ 2147483646 w 9270"/>
                <a:gd name="T13" fmla="*/ 2147483646 h 3947"/>
                <a:gd name="T14" fmla="*/ 2147483646 w 9270"/>
                <a:gd name="T15" fmla="*/ 2147483646 h 3947"/>
                <a:gd name="T16" fmla="*/ 2147483646 w 9270"/>
                <a:gd name="T17" fmla="*/ 2147483646 h 3947"/>
                <a:gd name="T18" fmla="*/ 2147483646 w 9270"/>
                <a:gd name="T19" fmla="*/ 2147483646 h 3947"/>
                <a:gd name="T20" fmla="*/ 2147483646 w 9270"/>
                <a:gd name="T21" fmla="*/ 2147483646 h 3947"/>
                <a:gd name="T22" fmla="*/ 2147483646 w 9270"/>
                <a:gd name="T23" fmla="*/ 2147483646 h 3947"/>
                <a:gd name="T24" fmla="*/ 2147483646 w 9270"/>
                <a:gd name="T25" fmla="*/ 2147483646 h 3947"/>
                <a:gd name="T26" fmla="*/ 2147483646 w 9270"/>
                <a:gd name="T27" fmla="*/ 3886613 h 39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Google Shape;740;p20"/>
            <p:cNvSpPr>
              <a:spLocks/>
            </p:cNvSpPr>
            <p:nvPr/>
          </p:nvSpPr>
          <p:spPr bwMode="auto">
            <a:xfrm>
              <a:off x="7443257" y="1304648"/>
              <a:ext cx="1499293" cy="667751"/>
            </a:xfrm>
            <a:custGeom>
              <a:avLst/>
              <a:gdLst>
                <a:gd name="T0" fmla="*/ 2147483646 w 9529"/>
                <a:gd name="T1" fmla="*/ 3886613 h 4244"/>
                <a:gd name="T2" fmla="*/ 2147483646 w 9529"/>
                <a:gd name="T3" fmla="*/ 54537194 h 4244"/>
                <a:gd name="T4" fmla="*/ 70108665 w 9529"/>
                <a:gd name="T5" fmla="*/ 2147483646 h 4244"/>
                <a:gd name="T6" fmla="*/ 2147483646 w 9529"/>
                <a:gd name="T7" fmla="*/ 2147483646 h 4244"/>
                <a:gd name="T8" fmla="*/ 2147483646 w 9529"/>
                <a:gd name="T9" fmla="*/ 2147483646 h 4244"/>
                <a:gd name="T10" fmla="*/ 2147483646 w 9529"/>
                <a:gd name="T11" fmla="*/ 2147483646 h 4244"/>
                <a:gd name="T12" fmla="*/ 2147483646 w 9529"/>
                <a:gd name="T13" fmla="*/ 2147483646 h 4244"/>
                <a:gd name="T14" fmla="*/ 2147483646 w 9529"/>
                <a:gd name="T15" fmla="*/ 2147483646 h 4244"/>
                <a:gd name="T16" fmla="*/ 2147483646 w 9529"/>
                <a:gd name="T17" fmla="*/ 2147483646 h 4244"/>
                <a:gd name="T18" fmla="*/ 2147483646 w 9529"/>
                <a:gd name="T19" fmla="*/ 2147483646 h 4244"/>
                <a:gd name="T20" fmla="*/ 2147483646 w 9529"/>
                <a:gd name="T21" fmla="*/ 2147483646 h 4244"/>
                <a:gd name="T22" fmla="*/ 2147483646 w 9529"/>
                <a:gd name="T23" fmla="*/ 2147483646 h 4244"/>
                <a:gd name="T24" fmla="*/ 2147483646 w 9529"/>
                <a:gd name="T25" fmla="*/ 2147483646 h 4244"/>
                <a:gd name="T26" fmla="*/ 2147483646 w 9529"/>
                <a:gd name="T27" fmla="*/ 3886613 h 42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" name="Google Shape;741;p20"/>
            <p:cNvSpPr>
              <a:spLocks noChangeArrowheads="1"/>
            </p:cNvSpPr>
            <p:nvPr/>
          </p:nvSpPr>
          <p:spPr bwMode="auto">
            <a:xfrm>
              <a:off x="-150" y="4402022"/>
              <a:ext cx="9144079" cy="757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i="0">
                <a:solidFill>
                  <a:srgbClr val="322F46"/>
                </a:solidFill>
                <a:latin typeface="Quicksand Light"/>
              </a:endParaRPr>
            </a:p>
          </p:txBody>
        </p:sp>
        <p:grpSp>
          <p:nvGrpSpPr>
            <p:cNvPr id="10" name="Google Shape;742;p20"/>
            <p:cNvGrpSpPr>
              <a:grpSpLocks/>
            </p:cNvGrpSpPr>
            <p:nvPr/>
          </p:nvGrpSpPr>
          <p:grpSpPr bwMode="auto"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14" name="Google Shape;743;p20"/>
              <p:cNvSpPr/>
              <p:nvPr/>
            </p:nvSpPr>
            <p:spPr>
              <a:xfrm>
                <a:off x="3457033" y="4619200"/>
                <a:ext cx="227096" cy="121415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5" name="Google Shape;744;p20"/>
              <p:cNvSpPr>
                <a:spLocks/>
              </p:cNvSpPr>
              <p:nvPr/>
            </p:nvSpPr>
            <p:spPr bwMode="auto">
              <a:xfrm>
                <a:off x="3471550" y="4708900"/>
                <a:ext cx="68700" cy="31700"/>
              </a:xfrm>
              <a:custGeom>
                <a:avLst/>
                <a:gdLst>
                  <a:gd name="T0" fmla="*/ 17296875 w 2748"/>
                  <a:gd name="T1" fmla="*/ 0 h 1268"/>
                  <a:gd name="T2" fmla="*/ 13109375 w 2748"/>
                  <a:gd name="T3" fmla="*/ 578125 h 1268"/>
                  <a:gd name="T4" fmla="*/ 0 w 2748"/>
                  <a:gd name="T5" fmla="*/ 19812500 h 1268"/>
                  <a:gd name="T6" fmla="*/ 42937500 w 2748"/>
                  <a:gd name="T7" fmla="*/ 19812500 h 1268"/>
                  <a:gd name="T8" fmla="*/ 17296875 w 2748"/>
                  <a:gd name="T9" fmla="*/ 0 h 12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" name="Google Shape;745;p20"/>
              <p:cNvSpPr>
                <a:spLocks/>
              </p:cNvSpPr>
              <p:nvPr/>
            </p:nvSpPr>
            <p:spPr bwMode="auto">
              <a:xfrm>
                <a:off x="3552050" y="4695475"/>
                <a:ext cx="66950" cy="45125"/>
              </a:xfrm>
              <a:custGeom>
                <a:avLst/>
                <a:gdLst>
                  <a:gd name="T0" fmla="*/ 14671875 w 2678"/>
                  <a:gd name="T1" fmla="*/ 15625 h 1805"/>
                  <a:gd name="T2" fmla="*/ 10890625 w 2678"/>
                  <a:gd name="T3" fmla="*/ 875000 h 1805"/>
                  <a:gd name="T4" fmla="*/ 3921875 w 2678"/>
                  <a:gd name="T5" fmla="*/ 28203125 h 1805"/>
                  <a:gd name="T6" fmla="*/ 41828125 w 2678"/>
                  <a:gd name="T7" fmla="*/ 28203125 h 1805"/>
                  <a:gd name="T8" fmla="*/ 14671875 w 2678"/>
                  <a:gd name="T9" fmla="*/ 15625 h 18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" name="Google Shape;746;p20"/>
              <p:cNvSpPr>
                <a:spLocks/>
              </p:cNvSpPr>
              <p:nvPr/>
            </p:nvSpPr>
            <p:spPr bwMode="auto">
              <a:xfrm>
                <a:off x="3617625" y="4650650"/>
                <a:ext cx="66500" cy="89950"/>
              </a:xfrm>
              <a:custGeom>
                <a:avLst/>
                <a:gdLst>
                  <a:gd name="T0" fmla="*/ 24640625 w 2660"/>
                  <a:gd name="T1" fmla="*/ 0 h 3598"/>
                  <a:gd name="T2" fmla="*/ 4468750 w 2660"/>
                  <a:gd name="T3" fmla="*/ 17609375 h 3598"/>
                  <a:gd name="T4" fmla="*/ 1828125 w 2660"/>
                  <a:gd name="T5" fmla="*/ 56218750 h 3598"/>
                  <a:gd name="T6" fmla="*/ 41546875 w 2660"/>
                  <a:gd name="T7" fmla="*/ 56218750 h 3598"/>
                  <a:gd name="T8" fmla="*/ 41546875 w 2660"/>
                  <a:gd name="T9" fmla="*/ 5765625 h 3598"/>
                  <a:gd name="T10" fmla="*/ 26078125 w 2660"/>
                  <a:gd name="T11" fmla="*/ 46875 h 3598"/>
                  <a:gd name="T12" fmla="*/ 24640625 w 2660"/>
                  <a:gd name="T13" fmla="*/ 0 h 35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1" name="Google Shape;747;p20"/>
            <p:cNvGrpSpPr>
              <a:grpSpLocks/>
            </p:cNvGrpSpPr>
            <p:nvPr/>
          </p:nvGrpSpPr>
          <p:grpSpPr bwMode="auto"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12" name="Google Shape;748;p20"/>
              <p:cNvSpPr/>
              <p:nvPr/>
            </p:nvSpPr>
            <p:spPr>
              <a:xfrm>
                <a:off x="3536757" y="4387608"/>
                <a:ext cx="147383" cy="204017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3" name="Google Shape;749;p20"/>
              <p:cNvSpPr>
                <a:spLocks/>
              </p:cNvSpPr>
              <p:nvPr/>
            </p:nvSpPr>
            <p:spPr bwMode="auto">
              <a:xfrm>
                <a:off x="3567900" y="4414300"/>
                <a:ext cx="116225" cy="171300"/>
              </a:xfrm>
              <a:custGeom>
                <a:avLst/>
                <a:gdLst>
                  <a:gd name="T0" fmla="*/ 51437500 w 4649"/>
                  <a:gd name="T1" fmla="*/ 15625 h 6852"/>
                  <a:gd name="T2" fmla="*/ 37640625 w 4649"/>
                  <a:gd name="T3" fmla="*/ 70671875 h 6852"/>
                  <a:gd name="T4" fmla="*/ 11843750 w 4649"/>
                  <a:gd name="T5" fmla="*/ 48531250 h 6852"/>
                  <a:gd name="T6" fmla="*/ 6140625 w 4649"/>
                  <a:gd name="T7" fmla="*/ 51171875 h 6852"/>
                  <a:gd name="T8" fmla="*/ 13796875 w 4649"/>
                  <a:gd name="T9" fmla="*/ 80578125 h 6852"/>
                  <a:gd name="T10" fmla="*/ 25625000 w 4649"/>
                  <a:gd name="T11" fmla="*/ 93546875 h 6852"/>
                  <a:gd name="T12" fmla="*/ 25656250 w 4649"/>
                  <a:gd name="T13" fmla="*/ 93546875 h 6852"/>
                  <a:gd name="T14" fmla="*/ 72625000 w 4649"/>
                  <a:gd name="T15" fmla="*/ 107062500 h 6852"/>
                  <a:gd name="T16" fmla="*/ 72625000 w 4649"/>
                  <a:gd name="T17" fmla="*/ 56328125 h 6852"/>
                  <a:gd name="T18" fmla="*/ 54640625 w 4649"/>
                  <a:gd name="T19" fmla="*/ 74859375 h 6852"/>
                  <a:gd name="T20" fmla="*/ 51437500 w 4649"/>
                  <a:gd name="T21" fmla="*/ 15625 h 685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750" name="Google Shape;750;p20"/>
          <p:cNvSpPr txBox="1">
            <a:spLocks noGrp="1"/>
          </p:cNvSpPr>
          <p:nvPr>
            <p:ph type="title"/>
          </p:nvPr>
        </p:nvSpPr>
        <p:spPr>
          <a:xfrm>
            <a:off x="3740100" y="2151069"/>
            <a:ext cx="4683900" cy="1136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382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51" name="Google Shape;751;p20"/>
          <p:cNvSpPr txBox="1">
            <a:spLocks noGrp="1"/>
          </p:cNvSpPr>
          <p:nvPr>
            <p:ph type="subTitle" idx="1"/>
          </p:nvPr>
        </p:nvSpPr>
        <p:spPr>
          <a:xfrm>
            <a:off x="5497725" y="3287325"/>
            <a:ext cx="2926200" cy="705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52" name="Google Shape;752;p20"/>
          <p:cNvSpPr txBox="1">
            <a:spLocks noGrp="1"/>
          </p:cNvSpPr>
          <p:nvPr>
            <p:ph type="title" idx="2"/>
          </p:nvPr>
        </p:nvSpPr>
        <p:spPr>
          <a:xfrm>
            <a:off x="3740100" y="1150575"/>
            <a:ext cx="4683900" cy="10005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660399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754;p21"/>
          <p:cNvGrpSpPr>
            <a:grpSpLocks/>
          </p:cNvGrpSpPr>
          <p:nvPr/>
        </p:nvGrpSpPr>
        <p:grpSpPr bwMode="auto">
          <a:xfrm>
            <a:off x="0" y="-23813"/>
            <a:ext cx="9144000" cy="5430441"/>
            <a:chOff x="-69" y="-23475"/>
            <a:chExt cx="9143998" cy="5430372"/>
          </a:xfrm>
        </p:grpSpPr>
        <p:sp>
          <p:nvSpPr>
            <p:cNvPr id="16" name="Google Shape;755;p21"/>
            <p:cNvSpPr>
              <a:spLocks/>
            </p:cNvSpPr>
            <p:nvPr/>
          </p:nvSpPr>
          <p:spPr bwMode="auto">
            <a:xfrm>
              <a:off x="0" y="-23475"/>
              <a:ext cx="9143929" cy="5166888"/>
            </a:xfrm>
            <a:custGeom>
              <a:avLst/>
              <a:gdLst>
                <a:gd name="T0" fmla="*/ 6508245 w 49014"/>
                <a:gd name="T1" fmla="*/ 3886612 h 32839"/>
                <a:gd name="T2" fmla="*/ 6508245 w 49014"/>
                <a:gd name="T3" fmla="*/ 2147483646 h 32839"/>
                <a:gd name="T4" fmla="*/ 2147483646 w 49014"/>
                <a:gd name="T5" fmla="*/ 2147483646 h 32839"/>
                <a:gd name="T6" fmla="*/ 2147483646 w 49014"/>
                <a:gd name="T7" fmla="*/ 3886612 h 32839"/>
                <a:gd name="T8" fmla="*/ 6508245 w 49014"/>
                <a:gd name="T9" fmla="*/ 3886612 h 328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Google Shape;756;p21"/>
            <p:cNvSpPr>
              <a:spLocks/>
            </p:cNvSpPr>
            <p:nvPr/>
          </p:nvSpPr>
          <p:spPr bwMode="auto">
            <a:xfrm>
              <a:off x="140934" y="165407"/>
              <a:ext cx="1458542" cy="621021"/>
            </a:xfrm>
            <a:custGeom>
              <a:avLst/>
              <a:gdLst>
                <a:gd name="T0" fmla="*/ 2147483646 w 9270"/>
                <a:gd name="T1" fmla="*/ 3886613 h 3947"/>
                <a:gd name="T2" fmla="*/ 2147483646 w 9270"/>
                <a:gd name="T3" fmla="*/ 148015407 h 3947"/>
                <a:gd name="T4" fmla="*/ 0 w 9270"/>
                <a:gd name="T5" fmla="*/ 2147483646 h 3947"/>
                <a:gd name="T6" fmla="*/ 2147483646 w 9270"/>
                <a:gd name="T7" fmla="*/ 2147483646 h 3947"/>
                <a:gd name="T8" fmla="*/ 2147483646 w 9270"/>
                <a:gd name="T9" fmla="*/ 2147483646 h 3947"/>
                <a:gd name="T10" fmla="*/ 2147483646 w 9270"/>
                <a:gd name="T11" fmla="*/ 2147483646 h 3947"/>
                <a:gd name="T12" fmla="*/ 2147483646 w 9270"/>
                <a:gd name="T13" fmla="*/ 2147483646 h 3947"/>
                <a:gd name="T14" fmla="*/ 2147483646 w 9270"/>
                <a:gd name="T15" fmla="*/ 2147483646 h 3947"/>
                <a:gd name="T16" fmla="*/ 2147483646 w 9270"/>
                <a:gd name="T17" fmla="*/ 2147483646 h 3947"/>
                <a:gd name="T18" fmla="*/ 2147483646 w 9270"/>
                <a:gd name="T19" fmla="*/ 2147483646 h 3947"/>
                <a:gd name="T20" fmla="*/ 2147483646 w 9270"/>
                <a:gd name="T21" fmla="*/ 2147483646 h 3947"/>
                <a:gd name="T22" fmla="*/ 2147483646 w 9270"/>
                <a:gd name="T23" fmla="*/ 2147483646 h 3947"/>
                <a:gd name="T24" fmla="*/ 2147483646 w 9270"/>
                <a:gd name="T25" fmla="*/ 2147483646 h 3947"/>
                <a:gd name="T26" fmla="*/ 2147483646 w 9270"/>
                <a:gd name="T27" fmla="*/ 3886613 h 39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" name="Google Shape;757;p21"/>
            <p:cNvSpPr>
              <a:spLocks/>
            </p:cNvSpPr>
            <p:nvPr/>
          </p:nvSpPr>
          <p:spPr bwMode="auto">
            <a:xfrm>
              <a:off x="7443257" y="1304648"/>
              <a:ext cx="1499293" cy="667751"/>
            </a:xfrm>
            <a:custGeom>
              <a:avLst/>
              <a:gdLst>
                <a:gd name="T0" fmla="*/ 2147483646 w 9529"/>
                <a:gd name="T1" fmla="*/ 3886613 h 4244"/>
                <a:gd name="T2" fmla="*/ 2147483646 w 9529"/>
                <a:gd name="T3" fmla="*/ 54537194 h 4244"/>
                <a:gd name="T4" fmla="*/ 70108665 w 9529"/>
                <a:gd name="T5" fmla="*/ 2147483646 h 4244"/>
                <a:gd name="T6" fmla="*/ 2147483646 w 9529"/>
                <a:gd name="T7" fmla="*/ 2147483646 h 4244"/>
                <a:gd name="T8" fmla="*/ 2147483646 w 9529"/>
                <a:gd name="T9" fmla="*/ 2147483646 h 4244"/>
                <a:gd name="T10" fmla="*/ 2147483646 w 9529"/>
                <a:gd name="T11" fmla="*/ 2147483646 h 4244"/>
                <a:gd name="T12" fmla="*/ 2147483646 w 9529"/>
                <a:gd name="T13" fmla="*/ 2147483646 h 4244"/>
                <a:gd name="T14" fmla="*/ 2147483646 w 9529"/>
                <a:gd name="T15" fmla="*/ 2147483646 h 4244"/>
                <a:gd name="T16" fmla="*/ 2147483646 w 9529"/>
                <a:gd name="T17" fmla="*/ 2147483646 h 4244"/>
                <a:gd name="T18" fmla="*/ 2147483646 w 9529"/>
                <a:gd name="T19" fmla="*/ 2147483646 h 4244"/>
                <a:gd name="T20" fmla="*/ 2147483646 w 9529"/>
                <a:gd name="T21" fmla="*/ 2147483646 h 4244"/>
                <a:gd name="T22" fmla="*/ 2147483646 w 9529"/>
                <a:gd name="T23" fmla="*/ 2147483646 h 4244"/>
                <a:gd name="T24" fmla="*/ 2147483646 w 9529"/>
                <a:gd name="T25" fmla="*/ 2147483646 h 4244"/>
                <a:gd name="T26" fmla="*/ 2147483646 w 9529"/>
                <a:gd name="T27" fmla="*/ 3886613 h 42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9" name="Google Shape;758;p21"/>
            <p:cNvGrpSpPr>
              <a:grpSpLocks/>
            </p:cNvGrpSpPr>
            <p:nvPr/>
          </p:nvGrpSpPr>
          <p:grpSpPr bwMode="auto"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23" name="Google Shape;759;p21"/>
              <p:cNvSpPr/>
              <p:nvPr/>
            </p:nvSpPr>
            <p:spPr>
              <a:xfrm>
                <a:off x="3457035" y="4619200"/>
                <a:ext cx="227094" cy="121415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4" name="Google Shape;760;p21"/>
              <p:cNvSpPr>
                <a:spLocks/>
              </p:cNvSpPr>
              <p:nvPr/>
            </p:nvSpPr>
            <p:spPr bwMode="auto">
              <a:xfrm>
                <a:off x="3471550" y="4708900"/>
                <a:ext cx="68700" cy="31700"/>
              </a:xfrm>
              <a:custGeom>
                <a:avLst/>
                <a:gdLst>
                  <a:gd name="T0" fmla="*/ 17296875 w 2748"/>
                  <a:gd name="T1" fmla="*/ 0 h 1268"/>
                  <a:gd name="T2" fmla="*/ 13109375 w 2748"/>
                  <a:gd name="T3" fmla="*/ 578125 h 1268"/>
                  <a:gd name="T4" fmla="*/ 0 w 2748"/>
                  <a:gd name="T5" fmla="*/ 19812500 h 1268"/>
                  <a:gd name="T6" fmla="*/ 42937500 w 2748"/>
                  <a:gd name="T7" fmla="*/ 19812500 h 1268"/>
                  <a:gd name="T8" fmla="*/ 17296875 w 2748"/>
                  <a:gd name="T9" fmla="*/ 0 h 12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5" name="Google Shape;761;p21"/>
              <p:cNvSpPr>
                <a:spLocks/>
              </p:cNvSpPr>
              <p:nvPr/>
            </p:nvSpPr>
            <p:spPr bwMode="auto">
              <a:xfrm>
                <a:off x="3552050" y="4695475"/>
                <a:ext cx="66950" cy="45125"/>
              </a:xfrm>
              <a:custGeom>
                <a:avLst/>
                <a:gdLst>
                  <a:gd name="T0" fmla="*/ 14671875 w 2678"/>
                  <a:gd name="T1" fmla="*/ 15625 h 1805"/>
                  <a:gd name="T2" fmla="*/ 10890625 w 2678"/>
                  <a:gd name="T3" fmla="*/ 875000 h 1805"/>
                  <a:gd name="T4" fmla="*/ 3921875 w 2678"/>
                  <a:gd name="T5" fmla="*/ 28203125 h 1805"/>
                  <a:gd name="T6" fmla="*/ 41828125 w 2678"/>
                  <a:gd name="T7" fmla="*/ 28203125 h 1805"/>
                  <a:gd name="T8" fmla="*/ 14671875 w 2678"/>
                  <a:gd name="T9" fmla="*/ 15625 h 18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" name="Google Shape;762;p21"/>
              <p:cNvSpPr>
                <a:spLocks/>
              </p:cNvSpPr>
              <p:nvPr/>
            </p:nvSpPr>
            <p:spPr bwMode="auto">
              <a:xfrm>
                <a:off x="3617625" y="4650650"/>
                <a:ext cx="66500" cy="89950"/>
              </a:xfrm>
              <a:custGeom>
                <a:avLst/>
                <a:gdLst>
                  <a:gd name="T0" fmla="*/ 24640625 w 2660"/>
                  <a:gd name="T1" fmla="*/ 0 h 3598"/>
                  <a:gd name="T2" fmla="*/ 4468750 w 2660"/>
                  <a:gd name="T3" fmla="*/ 17609375 h 3598"/>
                  <a:gd name="T4" fmla="*/ 1828125 w 2660"/>
                  <a:gd name="T5" fmla="*/ 56218750 h 3598"/>
                  <a:gd name="T6" fmla="*/ 41546875 w 2660"/>
                  <a:gd name="T7" fmla="*/ 56218750 h 3598"/>
                  <a:gd name="T8" fmla="*/ 41546875 w 2660"/>
                  <a:gd name="T9" fmla="*/ 5765625 h 3598"/>
                  <a:gd name="T10" fmla="*/ 26078125 w 2660"/>
                  <a:gd name="T11" fmla="*/ 46875 h 3598"/>
                  <a:gd name="T12" fmla="*/ 24640625 w 2660"/>
                  <a:gd name="T13" fmla="*/ 0 h 35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0" name="Google Shape;763;p21"/>
            <p:cNvGrpSpPr>
              <a:grpSpLocks/>
            </p:cNvGrpSpPr>
            <p:nvPr/>
          </p:nvGrpSpPr>
          <p:grpSpPr bwMode="auto"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21" name="Google Shape;764;p21"/>
              <p:cNvSpPr/>
              <p:nvPr/>
            </p:nvSpPr>
            <p:spPr>
              <a:xfrm>
                <a:off x="3536743" y="4387608"/>
                <a:ext cx="147382" cy="204017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2" name="Google Shape;765;p21"/>
              <p:cNvSpPr>
                <a:spLocks/>
              </p:cNvSpPr>
              <p:nvPr/>
            </p:nvSpPr>
            <p:spPr bwMode="auto">
              <a:xfrm>
                <a:off x="3567900" y="4414300"/>
                <a:ext cx="116225" cy="171300"/>
              </a:xfrm>
              <a:custGeom>
                <a:avLst/>
                <a:gdLst>
                  <a:gd name="T0" fmla="*/ 51437500 w 4649"/>
                  <a:gd name="T1" fmla="*/ 15625 h 6852"/>
                  <a:gd name="T2" fmla="*/ 37640625 w 4649"/>
                  <a:gd name="T3" fmla="*/ 70671875 h 6852"/>
                  <a:gd name="T4" fmla="*/ 11843750 w 4649"/>
                  <a:gd name="T5" fmla="*/ 48531250 h 6852"/>
                  <a:gd name="T6" fmla="*/ 6140625 w 4649"/>
                  <a:gd name="T7" fmla="*/ 51171875 h 6852"/>
                  <a:gd name="T8" fmla="*/ 13796875 w 4649"/>
                  <a:gd name="T9" fmla="*/ 80578125 h 6852"/>
                  <a:gd name="T10" fmla="*/ 25625000 w 4649"/>
                  <a:gd name="T11" fmla="*/ 93546875 h 6852"/>
                  <a:gd name="T12" fmla="*/ 25656250 w 4649"/>
                  <a:gd name="T13" fmla="*/ 93546875 h 6852"/>
                  <a:gd name="T14" fmla="*/ 72625000 w 4649"/>
                  <a:gd name="T15" fmla="*/ 107062500 h 6852"/>
                  <a:gd name="T16" fmla="*/ 72625000 w 4649"/>
                  <a:gd name="T17" fmla="*/ 56328125 h 6852"/>
                  <a:gd name="T18" fmla="*/ 54640625 w 4649"/>
                  <a:gd name="T19" fmla="*/ 74859375 h 6852"/>
                  <a:gd name="T20" fmla="*/ 51437500 w 4649"/>
                  <a:gd name="T21" fmla="*/ 15625 h 685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766" name="Google Shape;766;p21"/>
          <p:cNvSpPr txBox="1">
            <a:spLocks noGrp="1"/>
          </p:cNvSpPr>
          <p:nvPr>
            <p:ph type="title"/>
          </p:nvPr>
        </p:nvSpPr>
        <p:spPr>
          <a:xfrm>
            <a:off x="720000" y="414575"/>
            <a:ext cx="77040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67" name="Google Shape;767;p21"/>
          <p:cNvSpPr txBox="1">
            <a:spLocks noGrp="1"/>
          </p:cNvSpPr>
          <p:nvPr>
            <p:ph type="subTitle" idx="1"/>
          </p:nvPr>
        </p:nvSpPr>
        <p:spPr>
          <a:xfrm>
            <a:off x="720000" y="3683693"/>
            <a:ext cx="1953600" cy="469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68" name="Google Shape;768;p21"/>
          <p:cNvSpPr txBox="1">
            <a:spLocks noGrp="1"/>
          </p:cNvSpPr>
          <p:nvPr>
            <p:ph type="subTitle" idx="2"/>
          </p:nvPr>
        </p:nvSpPr>
        <p:spPr>
          <a:xfrm>
            <a:off x="720000" y="4153493"/>
            <a:ext cx="1953600" cy="52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69" name="Google Shape;769;p21"/>
          <p:cNvSpPr txBox="1">
            <a:spLocks noGrp="1"/>
          </p:cNvSpPr>
          <p:nvPr>
            <p:ph type="subTitle" idx="3"/>
          </p:nvPr>
        </p:nvSpPr>
        <p:spPr>
          <a:xfrm>
            <a:off x="720000" y="1779368"/>
            <a:ext cx="1953600" cy="469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70" name="Google Shape;770;p21"/>
          <p:cNvSpPr txBox="1">
            <a:spLocks noGrp="1"/>
          </p:cNvSpPr>
          <p:nvPr>
            <p:ph type="subTitle" idx="4"/>
          </p:nvPr>
        </p:nvSpPr>
        <p:spPr>
          <a:xfrm>
            <a:off x="720000" y="2249168"/>
            <a:ext cx="1953600" cy="52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71" name="Google Shape;771;p21"/>
          <p:cNvSpPr txBox="1">
            <a:spLocks noGrp="1"/>
          </p:cNvSpPr>
          <p:nvPr>
            <p:ph type="subTitle" idx="5"/>
          </p:nvPr>
        </p:nvSpPr>
        <p:spPr>
          <a:xfrm>
            <a:off x="3595200" y="3683693"/>
            <a:ext cx="1953600" cy="469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72" name="Google Shape;772;p21"/>
          <p:cNvSpPr txBox="1">
            <a:spLocks noGrp="1"/>
          </p:cNvSpPr>
          <p:nvPr>
            <p:ph type="subTitle" idx="6"/>
          </p:nvPr>
        </p:nvSpPr>
        <p:spPr>
          <a:xfrm>
            <a:off x="3595200" y="4153493"/>
            <a:ext cx="1953600" cy="52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73" name="Google Shape;773;p21"/>
          <p:cNvSpPr txBox="1">
            <a:spLocks noGrp="1"/>
          </p:cNvSpPr>
          <p:nvPr>
            <p:ph type="subTitle" idx="7"/>
          </p:nvPr>
        </p:nvSpPr>
        <p:spPr>
          <a:xfrm>
            <a:off x="3595200" y="1779368"/>
            <a:ext cx="1953600" cy="469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74" name="Google Shape;774;p21"/>
          <p:cNvSpPr txBox="1">
            <a:spLocks noGrp="1"/>
          </p:cNvSpPr>
          <p:nvPr>
            <p:ph type="subTitle" idx="8"/>
          </p:nvPr>
        </p:nvSpPr>
        <p:spPr>
          <a:xfrm>
            <a:off x="3595200" y="2249168"/>
            <a:ext cx="1953600" cy="52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75" name="Google Shape;775;p21"/>
          <p:cNvSpPr txBox="1">
            <a:spLocks noGrp="1"/>
          </p:cNvSpPr>
          <p:nvPr>
            <p:ph type="subTitle" idx="9"/>
          </p:nvPr>
        </p:nvSpPr>
        <p:spPr>
          <a:xfrm>
            <a:off x="6470400" y="3683693"/>
            <a:ext cx="1953600" cy="469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76" name="Google Shape;776;p21"/>
          <p:cNvSpPr txBox="1">
            <a:spLocks noGrp="1"/>
          </p:cNvSpPr>
          <p:nvPr>
            <p:ph type="subTitle" idx="13"/>
          </p:nvPr>
        </p:nvSpPr>
        <p:spPr>
          <a:xfrm>
            <a:off x="6470400" y="4153493"/>
            <a:ext cx="1953600" cy="52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77" name="Google Shape;777;p21"/>
          <p:cNvSpPr txBox="1">
            <a:spLocks noGrp="1"/>
          </p:cNvSpPr>
          <p:nvPr>
            <p:ph type="subTitle" idx="14"/>
          </p:nvPr>
        </p:nvSpPr>
        <p:spPr>
          <a:xfrm>
            <a:off x="6470400" y="1779368"/>
            <a:ext cx="1953600" cy="469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78" name="Google Shape;778;p21"/>
          <p:cNvSpPr txBox="1">
            <a:spLocks noGrp="1"/>
          </p:cNvSpPr>
          <p:nvPr>
            <p:ph type="subTitle" idx="15"/>
          </p:nvPr>
        </p:nvSpPr>
        <p:spPr>
          <a:xfrm>
            <a:off x="6470400" y="2249168"/>
            <a:ext cx="1953600" cy="52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328865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780;p22"/>
          <p:cNvGrpSpPr>
            <a:grpSpLocks/>
          </p:cNvGrpSpPr>
          <p:nvPr/>
        </p:nvGrpSpPr>
        <p:grpSpPr bwMode="auto">
          <a:xfrm>
            <a:off x="0" y="-396478"/>
            <a:ext cx="9144000" cy="5556647"/>
            <a:chOff x="0" y="-396350"/>
            <a:chExt cx="9144000" cy="5555950"/>
          </a:xfrm>
        </p:grpSpPr>
        <p:sp>
          <p:nvSpPr>
            <p:cNvPr id="6" name="Google Shape;781;p22"/>
            <p:cNvSpPr>
              <a:spLocks/>
            </p:cNvSpPr>
            <p:nvPr/>
          </p:nvSpPr>
          <p:spPr bwMode="auto">
            <a:xfrm>
              <a:off x="0" y="-75"/>
              <a:ext cx="9143929" cy="5143490"/>
            </a:xfrm>
            <a:custGeom>
              <a:avLst/>
              <a:gdLst>
                <a:gd name="T0" fmla="*/ 6508245 w 49014"/>
                <a:gd name="T1" fmla="*/ 3851626 h 32839"/>
                <a:gd name="T2" fmla="*/ 6508245 w 49014"/>
                <a:gd name="T3" fmla="*/ 2147483646 h 32839"/>
                <a:gd name="T4" fmla="*/ 2147483646 w 49014"/>
                <a:gd name="T5" fmla="*/ 2147483646 h 32839"/>
                <a:gd name="T6" fmla="*/ 2147483646 w 49014"/>
                <a:gd name="T7" fmla="*/ 3851626 h 32839"/>
                <a:gd name="T8" fmla="*/ 6508245 w 49014"/>
                <a:gd name="T9" fmla="*/ 3851626 h 328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FB9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" name="Google Shape;782;p22"/>
            <p:cNvSpPr>
              <a:spLocks noChangeArrowheads="1"/>
            </p:cNvSpPr>
            <p:nvPr/>
          </p:nvSpPr>
          <p:spPr bwMode="auto">
            <a:xfrm>
              <a:off x="0" y="4401267"/>
              <a:ext cx="9144000" cy="758333"/>
            </a:xfrm>
            <a:prstGeom prst="rect">
              <a:avLst/>
            </a:prstGeom>
            <a:solidFill>
              <a:srgbClr val="EBEC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i="0">
                <a:solidFill>
                  <a:srgbClr val="322F46"/>
                </a:solidFill>
                <a:latin typeface="Quicksand Light"/>
              </a:endParaRPr>
            </a:p>
          </p:txBody>
        </p:sp>
        <p:grpSp>
          <p:nvGrpSpPr>
            <p:cNvPr id="8" name="Google Shape;783;p22"/>
            <p:cNvGrpSpPr>
              <a:grpSpLocks/>
            </p:cNvGrpSpPr>
            <p:nvPr/>
          </p:nvGrpSpPr>
          <p:grpSpPr bwMode="auto">
            <a:xfrm>
              <a:off x="8174062" y="3811555"/>
              <a:ext cx="969932" cy="1331946"/>
              <a:chOff x="2608825" y="4070850"/>
              <a:chExt cx="720925" cy="990000"/>
            </a:xfrm>
          </p:grpSpPr>
          <p:sp>
            <p:nvSpPr>
              <p:cNvPr id="12" name="Google Shape;784;p22"/>
              <p:cNvSpPr>
                <a:spLocks/>
              </p:cNvSpPr>
              <p:nvPr/>
            </p:nvSpPr>
            <p:spPr bwMode="auto">
              <a:xfrm>
                <a:off x="2656150" y="4889775"/>
                <a:ext cx="573350" cy="171075"/>
              </a:xfrm>
              <a:custGeom>
                <a:avLst/>
                <a:gdLst>
                  <a:gd name="T0" fmla="*/ 178984375 w 22934"/>
                  <a:gd name="T1" fmla="*/ 106906250 h 6843"/>
                  <a:gd name="T2" fmla="*/ 358328125 w 22934"/>
                  <a:gd name="T3" fmla="*/ 53656250 h 6843"/>
                  <a:gd name="T4" fmla="*/ 178984375 w 22934"/>
                  <a:gd name="T5" fmla="*/ 0 h 6843"/>
                  <a:gd name="T6" fmla="*/ 15625 w 22934"/>
                  <a:gd name="T7" fmla="*/ 53656250 h 6843"/>
                  <a:gd name="T8" fmla="*/ 178984375 w 22934"/>
                  <a:gd name="T9" fmla="*/ 106906250 h 68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934" h="6843" extrusionOk="0">
                    <a:moveTo>
                      <a:pt x="11455" y="6842"/>
                    </a:moveTo>
                    <a:cubicBezTo>
                      <a:pt x="17770" y="6842"/>
                      <a:pt x="22933" y="5313"/>
                      <a:pt x="22933" y="3434"/>
                    </a:cubicBezTo>
                    <a:cubicBezTo>
                      <a:pt x="22933" y="1554"/>
                      <a:pt x="17770" y="0"/>
                      <a:pt x="11455" y="0"/>
                    </a:cubicBezTo>
                    <a:cubicBezTo>
                      <a:pt x="5164" y="0"/>
                      <a:pt x="1" y="1554"/>
                      <a:pt x="1" y="3434"/>
                    </a:cubicBezTo>
                    <a:cubicBezTo>
                      <a:pt x="1" y="5313"/>
                      <a:pt x="5164" y="6842"/>
                      <a:pt x="11455" y="6842"/>
                    </a:cubicBezTo>
                    <a:close/>
                  </a:path>
                </a:pathLst>
              </a:custGeom>
              <a:solidFill>
                <a:srgbClr val="C9CAD2">
                  <a:alpha val="40784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" name="Google Shape;785;p22"/>
              <p:cNvSpPr>
                <a:spLocks/>
              </p:cNvSpPr>
              <p:nvPr/>
            </p:nvSpPr>
            <p:spPr bwMode="auto">
              <a:xfrm>
                <a:off x="2789625" y="4072100"/>
                <a:ext cx="436100" cy="614675"/>
              </a:xfrm>
              <a:custGeom>
                <a:avLst/>
                <a:gdLst>
                  <a:gd name="T0" fmla="*/ 74015625 w 17444"/>
                  <a:gd name="T1" fmla="*/ 360281250 h 24587"/>
                  <a:gd name="T2" fmla="*/ 163687500 w 17444"/>
                  <a:gd name="T3" fmla="*/ 10968750 h 24587"/>
                  <a:gd name="T4" fmla="*/ 201296875 w 17444"/>
                  <a:gd name="T5" fmla="*/ 21546875 h 24587"/>
                  <a:gd name="T6" fmla="*/ 121406250 w 17444"/>
                  <a:gd name="T7" fmla="*/ 369687500 h 24587"/>
                  <a:gd name="T8" fmla="*/ 74015625 w 17444"/>
                  <a:gd name="T9" fmla="*/ 360281250 h 245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44" h="24587" extrusionOk="0">
                    <a:moveTo>
                      <a:pt x="4737" y="23058"/>
                    </a:moveTo>
                    <a:cubicBezTo>
                      <a:pt x="0" y="15664"/>
                      <a:pt x="2882" y="4963"/>
                      <a:pt x="10476" y="702"/>
                    </a:cubicBezTo>
                    <a:cubicBezTo>
                      <a:pt x="11429" y="176"/>
                      <a:pt x="12081" y="0"/>
                      <a:pt x="12883" y="1379"/>
                    </a:cubicBezTo>
                    <a:cubicBezTo>
                      <a:pt x="17444" y="9299"/>
                      <a:pt x="15314" y="18547"/>
                      <a:pt x="7770" y="23660"/>
                    </a:cubicBezTo>
                    <a:cubicBezTo>
                      <a:pt x="6366" y="24587"/>
                      <a:pt x="5514" y="24261"/>
                      <a:pt x="4737" y="2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" name="Google Shape;786;p22"/>
              <p:cNvSpPr/>
              <p:nvPr/>
            </p:nvSpPr>
            <p:spPr>
              <a:xfrm>
                <a:off x="2840077" y="4072052"/>
                <a:ext cx="336285" cy="614085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24562" extrusionOk="0">
                    <a:moveTo>
                      <a:pt x="3083" y="23158"/>
                    </a:moveTo>
                    <a:cubicBezTo>
                      <a:pt x="0" y="16166"/>
                      <a:pt x="2832" y="5439"/>
                      <a:pt x="8772" y="777"/>
                    </a:cubicBezTo>
                    <a:cubicBezTo>
                      <a:pt x="9499" y="201"/>
                      <a:pt x="10000" y="0"/>
                      <a:pt x="10527" y="1303"/>
                    </a:cubicBezTo>
                    <a:cubicBezTo>
                      <a:pt x="13434" y="8797"/>
                      <a:pt x="11254" y="18045"/>
                      <a:pt x="5314" y="23559"/>
                    </a:cubicBezTo>
                    <a:cubicBezTo>
                      <a:pt x="4211" y="24562"/>
                      <a:pt x="3584" y="24286"/>
                      <a:pt x="3083" y="231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5" name="Google Shape;787;p22"/>
              <p:cNvSpPr>
                <a:spLocks/>
              </p:cNvSpPr>
              <p:nvPr/>
            </p:nvSpPr>
            <p:spPr bwMode="auto">
              <a:xfrm>
                <a:off x="2866050" y="4071475"/>
                <a:ext cx="285750" cy="614675"/>
              </a:xfrm>
              <a:custGeom>
                <a:avLst/>
                <a:gdLst>
                  <a:gd name="T0" fmla="*/ 35265625 w 11430"/>
                  <a:gd name="T1" fmla="*/ 363015625 h 24587"/>
                  <a:gd name="T2" fmla="*/ 123375000 w 11430"/>
                  <a:gd name="T3" fmla="*/ 12921875 h 24587"/>
                  <a:gd name="T4" fmla="*/ 145687500 w 11430"/>
                  <a:gd name="T5" fmla="*/ 19968750 h 24587"/>
                  <a:gd name="T6" fmla="*/ 63843750 w 11430"/>
                  <a:gd name="T7" fmla="*/ 367718750 h 24587"/>
                  <a:gd name="T8" fmla="*/ 35265625 w 11430"/>
                  <a:gd name="T9" fmla="*/ 363015625 h 245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430" h="24587" extrusionOk="0">
                    <a:moveTo>
                      <a:pt x="2257" y="23233"/>
                    </a:moveTo>
                    <a:cubicBezTo>
                      <a:pt x="1" y="16416"/>
                      <a:pt x="2783" y="5714"/>
                      <a:pt x="7896" y="827"/>
                    </a:cubicBezTo>
                    <a:cubicBezTo>
                      <a:pt x="8522" y="226"/>
                      <a:pt x="8948" y="0"/>
                      <a:pt x="9324" y="1278"/>
                    </a:cubicBezTo>
                    <a:cubicBezTo>
                      <a:pt x="11430" y="8597"/>
                      <a:pt x="9249" y="17820"/>
                      <a:pt x="4086" y="23534"/>
                    </a:cubicBezTo>
                    <a:cubicBezTo>
                      <a:pt x="3109" y="24587"/>
                      <a:pt x="2633" y="24336"/>
                      <a:pt x="2257" y="23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" name="Google Shape;788;p22"/>
              <p:cNvSpPr/>
              <p:nvPr/>
            </p:nvSpPr>
            <p:spPr>
              <a:xfrm>
                <a:off x="2923853" y="4072052"/>
                <a:ext cx="171093" cy="612315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4537" extrusionOk="0">
                    <a:moveTo>
                      <a:pt x="377" y="23334"/>
                    </a:moveTo>
                    <a:cubicBezTo>
                      <a:pt x="1" y="16993"/>
                      <a:pt x="2707" y="6266"/>
                      <a:pt x="5941" y="927"/>
                    </a:cubicBezTo>
                    <a:cubicBezTo>
                      <a:pt x="6342" y="251"/>
                      <a:pt x="6592" y="0"/>
                      <a:pt x="6642" y="1178"/>
                    </a:cubicBezTo>
                    <a:cubicBezTo>
                      <a:pt x="6868" y="8045"/>
                      <a:pt x="4662" y="17268"/>
                      <a:pt x="1304" y="23409"/>
                    </a:cubicBezTo>
                    <a:cubicBezTo>
                      <a:pt x="677" y="24537"/>
                      <a:pt x="452" y="24361"/>
                      <a:pt x="377" y="233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7" name="Google Shape;789;p22"/>
              <p:cNvSpPr>
                <a:spLocks/>
              </p:cNvSpPr>
              <p:nvPr/>
            </p:nvSpPr>
            <p:spPr bwMode="auto">
              <a:xfrm>
                <a:off x="2936225" y="4070850"/>
                <a:ext cx="151675" cy="614050"/>
              </a:xfrm>
              <a:custGeom>
                <a:avLst/>
                <a:gdLst>
                  <a:gd name="T0" fmla="*/ 1187500 w 6067"/>
                  <a:gd name="T1" fmla="*/ 365765625 h 24562"/>
                  <a:gd name="T2" fmla="*/ 87343750 w 6067"/>
                  <a:gd name="T3" fmla="*/ 15281250 h 24562"/>
                  <a:gd name="T4" fmla="*/ 93218750 w 6067"/>
                  <a:gd name="T5" fmla="*/ 18406250 h 24562"/>
                  <a:gd name="T6" fmla="*/ 9406250 w 6067"/>
                  <a:gd name="T7" fmla="*/ 365375000 h 24562"/>
                  <a:gd name="T8" fmla="*/ 1187500 w 6067"/>
                  <a:gd name="T9" fmla="*/ 365765625 h 245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67" h="24562" extrusionOk="0">
                    <a:moveTo>
                      <a:pt x="76" y="23409"/>
                    </a:moveTo>
                    <a:cubicBezTo>
                      <a:pt x="477" y="17268"/>
                      <a:pt x="3134" y="6516"/>
                      <a:pt x="5590" y="978"/>
                    </a:cubicBezTo>
                    <a:cubicBezTo>
                      <a:pt x="5891" y="301"/>
                      <a:pt x="6066" y="0"/>
                      <a:pt x="5966" y="1178"/>
                    </a:cubicBezTo>
                    <a:cubicBezTo>
                      <a:pt x="5415" y="7845"/>
                      <a:pt x="3184" y="17068"/>
                      <a:pt x="602" y="23384"/>
                    </a:cubicBezTo>
                    <a:cubicBezTo>
                      <a:pt x="126" y="24562"/>
                      <a:pt x="1" y="24386"/>
                      <a:pt x="76" y="234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" name="Google Shape;790;p22"/>
              <p:cNvSpPr>
                <a:spLocks/>
              </p:cNvSpPr>
              <p:nvPr/>
            </p:nvSpPr>
            <p:spPr bwMode="auto">
              <a:xfrm>
                <a:off x="2733850" y="4600300"/>
                <a:ext cx="409175" cy="110925"/>
              </a:xfrm>
              <a:custGeom>
                <a:avLst/>
                <a:gdLst>
                  <a:gd name="T0" fmla="*/ 255734375 w 16367"/>
                  <a:gd name="T1" fmla="*/ 34859375 h 4437"/>
                  <a:gd name="T2" fmla="*/ 15625 w 16367"/>
                  <a:gd name="T3" fmla="*/ 34859375 h 4437"/>
                  <a:gd name="T4" fmla="*/ 255734375 w 16367"/>
                  <a:gd name="T5" fmla="*/ 34859375 h 443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367" h="4437" extrusionOk="0">
                    <a:moveTo>
                      <a:pt x="16367" y="2231"/>
                    </a:moveTo>
                    <a:cubicBezTo>
                      <a:pt x="10778" y="0"/>
                      <a:pt x="2733" y="1003"/>
                      <a:pt x="1" y="2231"/>
                    </a:cubicBezTo>
                    <a:cubicBezTo>
                      <a:pt x="2733" y="3434"/>
                      <a:pt x="10778" y="4436"/>
                      <a:pt x="16367" y="223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" name="Google Shape;791;p22"/>
              <p:cNvSpPr/>
              <p:nvPr/>
            </p:nvSpPr>
            <p:spPr>
              <a:xfrm>
                <a:off x="2632406" y="4072937"/>
                <a:ext cx="457819" cy="660982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6442" extrusionOk="0">
                    <a:moveTo>
                      <a:pt x="10301" y="25640"/>
                    </a:moveTo>
                    <a:cubicBezTo>
                      <a:pt x="2231" y="20752"/>
                      <a:pt x="0" y="9123"/>
                      <a:pt x="5289" y="1429"/>
                    </a:cubicBezTo>
                    <a:cubicBezTo>
                      <a:pt x="5940" y="476"/>
                      <a:pt x="6492" y="0"/>
                      <a:pt x="7920" y="953"/>
                    </a:cubicBezTo>
                    <a:cubicBezTo>
                      <a:pt x="16016" y="6416"/>
                      <a:pt x="18321" y="16316"/>
                      <a:pt x="13484" y="24787"/>
                    </a:cubicBezTo>
                    <a:cubicBezTo>
                      <a:pt x="12582" y="26366"/>
                      <a:pt x="11605" y="26442"/>
                      <a:pt x="10301" y="256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0" name="Google Shape;792;p22"/>
              <p:cNvSpPr>
                <a:spLocks/>
              </p:cNvSpPr>
              <p:nvPr/>
            </p:nvSpPr>
            <p:spPr bwMode="auto">
              <a:xfrm>
                <a:off x="2684975" y="4072725"/>
                <a:ext cx="351525" cy="660425"/>
              </a:xfrm>
              <a:custGeom>
                <a:avLst/>
                <a:gdLst>
                  <a:gd name="T0" fmla="*/ 134328125 w 14061"/>
                  <a:gd name="T1" fmla="*/ 399437500 h 26417"/>
                  <a:gd name="T2" fmla="*/ 54843750 w 14061"/>
                  <a:gd name="T3" fmla="*/ 21156250 h 26417"/>
                  <a:gd name="T4" fmla="*/ 84984375 w 14061"/>
                  <a:gd name="T5" fmla="*/ 16062500 h 26417"/>
                  <a:gd name="T6" fmla="*/ 170750000 w 14061"/>
                  <a:gd name="T7" fmla="*/ 388875000 h 26417"/>
                  <a:gd name="T8" fmla="*/ 134328125 w 14061"/>
                  <a:gd name="T9" fmla="*/ 399437500 h 264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061" h="26417" extrusionOk="0">
                    <a:moveTo>
                      <a:pt x="8597" y="25564"/>
                    </a:moveTo>
                    <a:cubicBezTo>
                      <a:pt x="2332" y="20276"/>
                      <a:pt x="1" y="8647"/>
                      <a:pt x="3510" y="1354"/>
                    </a:cubicBezTo>
                    <a:cubicBezTo>
                      <a:pt x="3961" y="451"/>
                      <a:pt x="4337" y="0"/>
                      <a:pt x="5439" y="1028"/>
                    </a:cubicBezTo>
                    <a:cubicBezTo>
                      <a:pt x="11780" y="6893"/>
                      <a:pt x="14061" y="16792"/>
                      <a:pt x="10928" y="24888"/>
                    </a:cubicBezTo>
                    <a:cubicBezTo>
                      <a:pt x="10352" y="26391"/>
                      <a:pt x="9625" y="26416"/>
                      <a:pt x="8597" y="25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" name="Google Shape;793;p22"/>
              <p:cNvSpPr/>
              <p:nvPr/>
            </p:nvSpPr>
            <p:spPr>
              <a:xfrm>
                <a:off x="2711462" y="4073822"/>
                <a:ext cx="298527" cy="659212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26392" extrusionOk="0">
                    <a:moveTo>
                      <a:pt x="7745" y="25489"/>
                    </a:moveTo>
                    <a:cubicBezTo>
                      <a:pt x="2381" y="20026"/>
                      <a:pt x="0" y="8396"/>
                      <a:pt x="2632" y="1279"/>
                    </a:cubicBezTo>
                    <a:cubicBezTo>
                      <a:pt x="2958" y="401"/>
                      <a:pt x="3259" y="0"/>
                      <a:pt x="4211" y="1053"/>
                    </a:cubicBezTo>
                    <a:cubicBezTo>
                      <a:pt x="9675" y="7093"/>
                      <a:pt x="11930" y="16993"/>
                      <a:pt x="9650" y="24913"/>
                    </a:cubicBezTo>
                    <a:cubicBezTo>
                      <a:pt x="9224" y="26391"/>
                      <a:pt x="8622" y="26366"/>
                      <a:pt x="7745" y="254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2" name="Google Shape;794;p22"/>
              <p:cNvSpPr>
                <a:spLocks/>
              </p:cNvSpPr>
              <p:nvPr/>
            </p:nvSpPr>
            <p:spPr bwMode="auto">
              <a:xfrm>
                <a:off x="2771450" y="4073350"/>
                <a:ext cx="176725" cy="660425"/>
              </a:xfrm>
              <a:custGeom>
                <a:avLst/>
                <a:gdLst>
                  <a:gd name="T0" fmla="*/ 90859375 w 7069"/>
                  <a:gd name="T1" fmla="*/ 396703125 h 26417"/>
                  <a:gd name="T2" fmla="*/ 9406250 w 7069"/>
                  <a:gd name="T3" fmla="*/ 18796875 h 26417"/>
                  <a:gd name="T4" fmla="*/ 21937500 w 7069"/>
                  <a:gd name="T5" fmla="*/ 17625000 h 26417"/>
                  <a:gd name="T6" fmla="*/ 104953125 w 7069"/>
                  <a:gd name="T7" fmla="*/ 391218750 h 26417"/>
                  <a:gd name="T8" fmla="*/ 90859375 w 7069"/>
                  <a:gd name="T9" fmla="*/ 396703125 h 264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69" h="26417" extrusionOk="0">
                    <a:moveTo>
                      <a:pt x="5815" y="25389"/>
                    </a:moveTo>
                    <a:cubicBezTo>
                      <a:pt x="2457" y="19474"/>
                      <a:pt x="0" y="7870"/>
                      <a:pt x="602" y="1203"/>
                    </a:cubicBezTo>
                    <a:cubicBezTo>
                      <a:pt x="677" y="376"/>
                      <a:pt x="802" y="0"/>
                      <a:pt x="1404" y="1128"/>
                    </a:cubicBezTo>
                    <a:cubicBezTo>
                      <a:pt x="4838" y="7619"/>
                      <a:pt x="7068" y="17544"/>
                      <a:pt x="6717" y="25038"/>
                    </a:cubicBezTo>
                    <a:cubicBezTo>
                      <a:pt x="6667" y="26417"/>
                      <a:pt x="6366" y="26341"/>
                      <a:pt x="5815" y="253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3" name="Google Shape;795;p22"/>
              <p:cNvSpPr/>
              <p:nvPr/>
            </p:nvSpPr>
            <p:spPr>
              <a:xfrm>
                <a:off x="2789339" y="4073822"/>
                <a:ext cx="146313" cy="660097"/>
              </a:xfrm>
              <a:custGeom>
                <a:avLst/>
                <a:gdLst/>
                <a:ahLst/>
                <a:cxnLst/>
                <a:rect l="l" t="t" r="r" b="b"/>
                <a:pathLst>
                  <a:path w="5865" h="26442" extrusionOk="0">
                    <a:moveTo>
                      <a:pt x="5288" y="25339"/>
                    </a:moveTo>
                    <a:cubicBezTo>
                      <a:pt x="2782" y="19249"/>
                      <a:pt x="301" y="7645"/>
                      <a:pt x="25" y="1178"/>
                    </a:cubicBezTo>
                    <a:cubicBezTo>
                      <a:pt x="0" y="376"/>
                      <a:pt x="50" y="0"/>
                      <a:pt x="502" y="1178"/>
                    </a:cubicBezTo>
                    <a:cubicBezTo>
                      <a:pt x="3108" y="7845"/>
                      <a:pt x="5314" y="17770"/>
                      <a:pt x="5790" y="25088"/>
                    </a:cubicBezTo>
                    <a:cubicBezTo>
                      <a:pt x="5865" y="26442"/>
                      <a:pt x="5690" y="26341"/>
                      <a:pt x="5288" y="253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4" name="Google Shape;796;p22"/>
              <p:cNvSpPr/>
              <p:nvPr/>
            </p:nvSpPr>
            <p:spPr>
              <a:xfrm>
                <a:off x="2907333" y="4266719"/>
                <a:ext cx="422421" cy="446848"/>
              </a:xfrm>
              <a:custGeom>
                <a:avLst/>
                <a:gdLst/>
                <a:ahLst/>
                <a:cxnLst/>
                <a:rect l="l" t="t" r="r" b="b"/>
                <a:pathLst>
                  <a:path w="16919" h="17896" extrusionOk="0">
                    <a:moveTo>
                      <a:pt x="778" y="15941"/>
                    </a:moveTo>
                    <a:cubicBezTo>
                      <a:pt x="1" y="7921"/>
                      <a:pt x="6818" y="377"/>
                      <a:pt x="14813" y="51"/>
                    </a:cubicBezTo>
                    <a:cubicBezTo>
                      <a:pt x="15816" y="1"/>
                      <a:pt x="16417" y="151"/>
                      <a:pt x="16492" y="1605"/>
                    </a:cubicBezTo>
                    <a:cubicBezTo>
                      <a:pt x="16918" y="9976"/>
                      <a:pt x="11329" y="16667"/>
                      <a:pt x="3009" y="17695"/>
                    </a:cubicBezTo>
                    <a:cubicBezTo>
                      <a:pt x="1480" y="17896"/>
                      <a:pt x="928" y="17244"/>
                      <a:pt x="778" y="159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5" name="Google Shape;797;p22"/>
              <p:cNvSpPr>
                <a:spLocks/>
              </p:cNvSpPr>
              <p:nvPr/>
            </p:nvSpPr>
            <p:spPr bwMode="auto">
              <a:xfrm>
                <a:off x="2931850" y="4268200"/>
                <a:ext cx="384750" cy="443650"/>
              </a:xfrm>
              <a:custGeom>
                <a:avLst/>
                <a:gdLst>
                  <a:gd name="T0" fmla="*/ 796875 w 15390"/>
                  <a:gd name="T1" fmla="*/ 251812500 h 17746"/>
                  <a:gd name="T2" fmla="*/ 219312500 w 15390"/>
                  <a:gd name="T3" fmla="*/ 2750000 h 17746"/>
                  <a:gd name="T4" fmla="*/ 238500000 w 15390"/>
                  <a:gd name="T5" fmla="*/ 20765625 h 17746"/>
                  <a:gd name="T6" fmla="*/ 26640625 w 15390"/>
                  <a:gd name="T7" fmla="*/ 271390625 h 17746"/>
                  <a:gd name="T8" fmla="*/ 796875 w 15390"/>
                  <a:gd name="T9" fmla="*/ 251812500 h 177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90" h="17746" extrusionOk="0">
                    <a:moveTo>
                      <a:pt x="51" y="16116"/>
                    </a:moveTo>
                    <a:cubicBezTo>
                      <a:pt x="452" y="9099"/>
                      <a:pt x="7244" y="1530"/>
                      <a:pt x="14036" y="176"/>
                    </a:cubicBezTo>
                    <a:cubicBezTo>
                      <a:pt x="14888" y="1"/>
                      <a:pt x="15389" y="51"/>
                      <a:pt x="15264" y="1329"/>
                    </a:cubicBezTo>
                    <a:cubicBezTo>
                      <a:pt x="14512" y="8698"/>
                      <a:pt x="8873" y="15339"/>
                      <a:pt x="1705" y="17369"/>
                    </a:cubicBezTo>
                    <a:cubicBezTo>
                      <a:pt x="376" y="17745"/>
                      <a:pt x="1" y="17244"/>
                      <a:pt x="51" y="16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" name="Google Shape;798;p22"/>
              <p:cNvSpPr/>
              <p:nvPr/>
            </p:nvSpPr>
            <p:spPr>
              <a:xfrm>
                <a:off x="2932113" y="4269373"/>
                <a:ext cx="383482" cy="440655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7671" extrusionOk="0">
                    <a:moveTo>
                      <a:pt x="176" y="16217"/>
                    </a:moveTo>
                    <a:cubicBezTo>
                      <a:pt x="1153" y="9700"/>
                      <a:pt x="7920" y="2106"/>
                      <a:pt x="14136" y="227"/>
                    </a:cubicBezTo>
                    <a:cubicBezTo>
                      <a:pt x="14913" y="1"/>
                      <a:pt x="15339" y="1"/>
                      <a:pt x="15113" y="1204"/>
                    </a:cubicBezTo>
                    <a:cubicBezTo>
                      <a:pt x="13760" y="8046"/>
                      <a:pt x="8146" y="14688"/>
                      <a:pt x="1529" y="17194"/>
                    </a:cubicBezTo>
                    <a:cubicBezTo>
                      <a:pt x="301" y="17670"/>
                      <a:pt x="1" y="17244"/>
                      <a:pt x="176" y="162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7" name="Google Shape;799;p22"/>
              <p:cNvSpPr>
                <a:spLocks/>
              </p:cNvSpPr>
              <p:nvPr/>
            </p:nvSpPr>
            <p:spPr bwMode="auto">
              <a:xfrm>
                <a:off x="2934975" y="4268200"/>
                <a:ext cx="379725" cy="440525"/>
              </a:xfrm>
              <a:custGeom>
                <a:avLst/>
                <a:gdLst>
                  <a:gd name="T0" fmla="*/ 5890625 w 15189"/>
                  <a:gd name="T1" fmla="*/ 257687500 h 17621"/>
                  <a:gd name="T2" fmla="*/ 223234375 w 15189"/>
                  <a:gd name="T3" fmla="*/ 7453125 h 17621"/>
                  <a:gd name="T4" fmla="*/ 230281250 w 15189"/>
                  <a:gd name="T5" fmla="*/ 15671875 h 17621"/>
                  <a:gd name="T6" fmla="*/ 17250000 w 15189"/>
                  <a:gd name="T7" fmla="*/ 264734375 h 17621"/>
                  <a:gd name="T8" fmla="*/ 5890625 w 15189"/>
                  <a:gd name="T9" fmla="*/ 257687500 h 176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189" h="17621" extrusionOk="0">
                    <a:moveTo>
                      <a:pt x="377" y="16492"/>
                    </a:moveTo>
                    <a:cubicBezTo>
                      <a:pt x="2708" y="11154"/>
                      <a:pt x="9399" y="3510"/>
                      <a:pt x="14287" y="477"/>
                    </a:cubicBezTo>
                    <a:cubicBezTo>
                      <a:pt x="14888" y="101"/>
                      <a:pt x="15189" y="1"/>
                      <a:pt x="14738" y="1003"/>
                    </a:cubicBezTo>
                    <a:cubicBezTo>
                      <a:pt x="12056" y="6693"/>
                      <a:pt x="6392" y="13309"/>
                      <a:pt x="1104" y="16943"/>
                    </a:cubicBezTo>
                    <a:cubicBezTo>
                      <a:pt x="101" y="17620"/>
                      <a:pt x="1" y="17369"/>
                      <a:pt x="377" y="164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8" name="Google Shape;800;p22"/>
              <p:cNvSpPr/>
              <p:nvPr/>
            </p:nvSpPr>
            <p:spPr>
              <a:xfrm>
                <a:off x="2935652" y="4267604"/>
                <a:ext cx="378763" cy="439770"/>
              </a:xfrm>
              <a:custGeom>
                <a:avLst/>
                <a:gdLst/>
                <a:ahLst/>
                <a:cxnLst/>
                <a:rect l="l" t="t" r="r" b="b"/>
                <a:pathLst>
                  <a:path w="15139" h="17595" extrusionOk="0">
                    <a:moveTo>
                      <a:pt x="452" y="16643"/>
                    </a:moveTo>
                    <a:cubicBezTo>
                      <a:pt x="3359" y="11780"/>
                      <a:pt x="10026" y="4111"/>
                      <a:pt x="14337" y="602"/>
                    </a:cubicBezTo>
                    <a:cubicBezTo>
                      <a:pt x="14863" y="176"/>
                      <a:pt x="15139" y="1"/>
                      <a:pt x="14562" y="928"/>
                    </a:cubicBezTo>
                    <a:cubicBezTo>
                      <a:pt x="11354" y="6141"/>
                      <a:pt x="5665" y="12758"/>
                      <a:pt x="903" y="16843"/>
                    </a:cubicBezTo>
                    <a:cubicBezTo>
                      <a:pt x="26" y="17595"/>
                      <a:pt x="1" y="17419"/>
                      <a:pt x="452" y="166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9" name="Google Shape;801;p22"/>
              <p:cNvSpPr>
                <a:spLocks/>
              </p:cNvSpPr>
              <p:nvPr/>
            </p:nvSpPr>
            <p:spPr bwMode="auto">
              <a:xfrm>
                <a:off x="2655525" y="4656050"/>
                <a:ext cx="574600" cy="360925"/>
              </a:xfrm>
              <a:custGeom>
                <a:avLst/>
                <a:gdLst>
                  <a:gd name="T0" fmla="*/ 54453125 w 22984"/>
                  <a:gd name="T1" fmla="*/ 15625 h 14437"/>
                  <a:gd name="T2" fmla="*/ 304687500 w 22984"/>
                  <a:gd name="T3" fmla="*/ 15625 h 14437"/>
                  <a:gd name="T4" fmla="*/ 304687500 w 22984"/>
                  <a:gd name="T5" fmla="*/ 196593750 h 14437"/>
                  <a:gd name="T6" fmla="*/ 54453125 w 22984"/>
                  <a:gd name="T7" fmla="*/ 196593750 h 14437"/>
                  <a:gd name="T8" fmla="*/ 54453125 w 22984"/>
                  <a:gd name="T9" fmla="*/ 15625 h 144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984" h="14437" extrusionOk="0">
                    <a:moveTo>
                      <a:pt x="3485" y="1"/>
                    </a:moveTo>
                    <a:cubicBezTo>
                      <a:pt x="8622" y="1655"/>
                      <a:pt x="14362" y="1655"/>
                      <a:pt x="19500" y="1"/>
                    </a:cubicBezTo>
                    <a:cubicBezTo>
                      <a:pt x="22908" y="2808"/>
                      <a:pt x="22983" y="10778"/>
                      <a:pt x="19500" y="12582"/>
                    </a:cubicBezTo>
                    <a:cubicBezTo>
                      <a:pt x="14061" y="14437"/>
                      <a:pt x="8923" y="14437"/>
                      <a:pt x="3485" y="12582"/>
                    </a:cubicBezTo>
                    <a:cubicBezTo>
                      <a:pt x="1" y="10778"/>
                      <a:pt x="76" y="2808"/>
                      <a:pt x="3485" y="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0" name="Google Shape;802;p22"/>
              <p:cNvSpPr>
                <a:spLocks/>
              </p:cNvSpPr>
              <p:nvPr/>
            </p:nvSpPr>
            <p:spPr bwMode="auto">
              <a:xfrm>
                <a:off x="2765175" y="4674850"/>
                <a:ext cx="38250" cy="38250"/>
              </a:xfrm>
              <a:custGeom>
                <a:avLst/>
                <a:gdLst>
                  <a:gd name="T0" fmla="*/ 12156250 w 1530"/>
                  <a:gd name="T1" fmla="*/ 15625 h 1530"/>
                  <a:gd name="T2" fmla="*/ 15625 w 1530"/>
                  <a:gd name="T3" fmla="*/ 12156250 h 1530"/>
                  <a:gd name="T4" fmla="*/ 12156250 w 1530"/>
                  <a:gd name="T5" fmla="*/ 23890625 h 1530"/>
                  <a:gd name="T6" fmla="*/ 23906250 w 1530"/>
                  <a:gd name="T7" fmla="*/ 12156250 h 1530"/>
                  <a:gd name="T8" fmla="*/ 12156250 w 1530"/>
                  <a:gd name="T9" fmla="*/ 15625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29"/>
                      <a:pt x="778" y="1529"/>
                    </a:cubicBezTo>
                    <a:cubicBezTo>
                      <a:pt x="1179" y="1529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" name="Google Shape;803;p22"/>
              <p:cNvSpPr>
                <a:spLocks/>
              </p:cNvSpPr>
              <p:nvPr/>
            </p:nvSpPr>
            <p:spPr bwMode="auto">
              <a:xfrm>
                <a:off x="2844750" y="4680500"/>
                <a:ext cx="37625" cy="38250"/>
              </a:xfrm>
              <a:custGeom>
                <a:avLst/>
                <a:gdLst>
                  <a:gd name="T0" fmla="*/ 11765625 w 1505"/>
                  <a:gd name="T1" fmla="*/ 0 h 1530"/>
                  <a:gd name="T2" fmla="*/ 15625 w 1505"/>
                  <a:gd name="T3" fmla="*/ 12140625 h 1530"/>
                  <a:gd name="T4" fmla="*/ 11765625 w 1505"/>
                  <a:gd name="T5" fmla="*/ 23890625 h 1530"/>
                  <a:gd name="T6" fmla="*/ 23515625 w 1505"/>
                  <a:gd name="T7" fmla="*/ 12140625 h 1530"/>
                  <a:gd name="T8" fmla="*/ 11765625 w 1505"/>
                  <a:gd name="T9" fmla="*/ 0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77"/>
                    </a:cubicBezTo>
                    <a:cubicBezTo>
                      <a:pt x="1" y="1178"/>
                      <a:pt x="327" y="1529"/>
                      <a:pt x="753" y="1529"/>
                    </a:cubicBezTo>
                    <a:cubicBezTo>
                      <a:pt x="1179" y="1529"/>
                      <a:pt x="1505" y="1178"/>
                      <a:pt x="1505" y="777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" name="Google Shape;804;p22"/>
              <p:cNvSpPr>
                <a:spLocks/>
              </p:cNvSpPr>
              <p:nvPr/>
            </p:nvSpPr>
            <p:spPr bwMode="auto">
              <a:xfrm>
                <a:off x="3082225" y="4674850"/>
                <a:ext cx="38250" cy="38250"/>
              </a:xfrm>
              <a:custGeom>
                <a:avLst/>
                <a:gdLst>
                  <a:gd name="T0" fmla="*/ 11750000 w 1530"/>
                  <a:gd name="T1" fmla="*/ 15625 h 1530"/>
                  <a:gd name="T2" fmla="*/ 15625 w 1530"/>
                  <a:gd name="T3" fmla="*/ 12156250 h 1530"/>
                  <a:gd name="T4" fmla="*/ 11750000 w 1530"/>
                  <a:gd name="T5" fmla="*/ 23890625 h 1530"/>
                  <a:gd name="T6" fmla="*/ 23890625 w 1530"/>
                  <a:gd name="T7" fmla="*/ 12156250 h 1530"/>
                  <a:gd name="T8" fmla="*/ 11750000 w 1530"/>
                  <a:gd name="T9" fmla="*/ 15625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0" h="1530" extrusionOk="0">
                    <a:moveTo>
                      <a:pt x="752" y="1"/>
                    </a:moveTo>
                    <a:cubicBezTo>
                      <a:pt x="351" y="1"/>
                      <a:pt x="1" y="352"/>
                      <a:pt x="1" y="778"/>
                    </a:cubicBezTo>
                    <a:cubicBezTo>
                      <a:pt x="1" y="1179"/>
                      <a:pt x="351" y="1529"/>
                      <a:pt x="752" y="1529"/>
                    </a:cubicBezTo>
                    <a:cubicBezTo>
                      <a:pt x="1179" y="1529"/>
                      <a:pt x="1529" y="1179"/>
                      <a:pt x="1529" y="778"/>
                    </a:cubicBezTo>
                    <a:cubicBezTo>
                      <a:pt x="1529" y="352"/>
                      <a:pt x="1179" y="1"/>
                      <a:pt x="752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3" name="Google Shape;805;p22"/>
              <p:cNvSpPr>
                <a:spLocks/>
              </p:cNvSpPr>
              <p:nvPr/>
            </p:nvSpPr>
            <p:spPr bwMode="auto">
              <a:xfrm>
                <a:off x="3003275" y="4680500"/>
                <a:ext cx="37625" cy="38250"/>
              </a:xfrm>
              <a:custGeom>
                <a:avLst/>
                <a:gdLst>
                  <a:gd name="T0" fmla="*/ 11765625 w 1505"/>
                  <a:gd name="T1" fmla="*/ 0 h 1530"/>
                  <a:gd name="T2" fmla="*/ 15625 w 1505"/>
                  <a:gd name="T3" fmla="*/ 12140625 h 1530"/>
                  <a:gd name="T4" fmla="*/ 11765625 w 1505"/>
                  <a:gd name="T5" fmla="*/ 23890625 h 1530"/>
                  <a:gd name="T6" fmla="*/ 23500000 w 1505"/>
                  <a:gd name="T7" fmla="*/ 12140625 h 1530"/>
                  <a:gd name="T8" fmla="*/ 11765625 w 1505"/>
                  <a:gd name="T9" fmla="*/ 0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6" y="0"/>
                      <a:pt x="1" y="351"/>
                      <a:pt x="1" y="777"/>
                    </a:cubicBezTo>
                    <a:cubicBezTo>
                      <a:pt x="1" y="1178"/>
                      <a:pt x="326" y="1529"/>
                      <a:pt x="753" y="1529"/>
                    </a:cubicBezTo>
                    <a:cubicBezTo>
                      <a:pt x="1179" y="1529"/>
                      <a:pt x="1504" y="1178"/>
                      <a:pt x="1504" y="777"/>
                    </a:cubicBezTo>
                    <a:cubicBezTo>
                      <a:pt x="1504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4" name="Google Shape;806;p22"/>
              <p:cNvSpPr/>
              <p:nvPr/>
            </p:nvSpPr>
            <p:spPr>
              <a:xfrm>
                <a:off x="3123264" y="4731264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5" name="Google Shape;807;p22"/>
              <p:cNvSpPr/>
              <p:nvPr/>
            </p:nvSpPr>
            <p:spPr>
              <a:xfrm>
                <a:off x="3044207" y="4742768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6" name="Google Shape;808;p22"/>
              <p:cNvSpPr/>
              <p:nvPr/>
            </p:nvSpPr>
            <p:spPr>
              <a:xfrm>
                <a:off x="2965151" y="4745422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05" y="1179"/>
                      <a:pt x="1505" y="778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7" name="Google Shape;809;p22"/>
              <p:cNvSpPr/>
              <p:nvPr/>
            </p:nvSpPr>
            <p:spPr>
              <a:xfrm>
                <a:off x="2729162" y="4731264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51" y="0"/>
                      <a:pt x="0" y="351"/>
                      <a:pt x="0" y="752"/>
                    </a:cubicBezTo>
                    <a:cubicBezTo>
                      <a:pt x="0" y="1178"/>
                      <a:pt x="351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8" name="Google Shape;810;p22"/>
              <p:cNvSpPr/>
              <p:nvPr/>
            </p:nvSpPr>
            <p:spPr>
              <a:xfrm>
                <a:off x="2808218" y="4742768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51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9" name="Google Shape;811;p22"/>
              <p:cNvSpPr/>
              <p:nvPr/>
            </p:nvSpPr>
            <p:spPr>
              <a:xfrm>
                <a:off x="2887275" y="4745422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78" y="1530"/>
                    </a:cubicBezTo>
                    <a:cubicBezTo>
                      <a:pt x="1179" y="1530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0" name="Google Shape;812;p22"/>
              <p:cNvSpPr/>
              <p:nvPr/>
            </p:nvSpPr>
            <p:spPr>
              <a:xfrm>
                <a:off x="2686684" y="4797628"/>
                <a:ext cx="3657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27" y="1"/>
                      <a:pt x="1" y="352"/>
                      <a:pt x="1" y="753"/>
                    </a:cubicBezTo>
                    <a:cubicBezTo>
                      <a:pt x="1" y="1179"/>
                      <a:pt x="327" y="1530"/>
                      <a:pt x="753" y="1530"/>
                    </a:cubicBezTo>
                    <a:cubicBezTo>
                      <a:pt x="1179" y="1530"/>
                      <a:pt x="1505" y="1179"/>
                      <a:pt x="1505" y="753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1" name="Google Shape;813;p22"/>
              <p:cNvSpPr/>
              <p:nvPr/>
            </p:nvSpPr>
            <p:spPr>
              <a:xfrm>
                <a:off x="2765740" y="4809131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2" name="Google Shape;814;p22"/>
              <p:cNvSpPr/>
              <p:nvPr/>
            </p:nvSpPr>
            <p:spPr>
              <a:xfrm>
                <a:off x="2844797" y="4814440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7" y="1"/>
                      <a:pt x="1" y="326"/>
                      <a:pt x="1" y="753"/>
                    </a:cubicBezTo>
                    <a:cubicBezTo>
                      <a:pt x="1" y="1179"/>
                      <a:pt x="327" y="1504"/>
                      <a:pt x="753" y="1504"/>
                    </a:cubicBezTo>
                    <a:cubicBezTo>
                      <a:pt x="1179" y="1504"/>
                      <a:pt x="1505" y="1179"/>
                      <a:pt x="1505" y="753"/>
                    </a:cubicBezTo>
                    <a:cubicBezTo>
                      <a:pt x="1505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3" name="Google Shape;815;p22"/>
              <p:cNvSpPr/>
              <p:nvPr/>
            </p:nvSpPr>
            <p:spPr>
              <a:xfrm>
                <a:off x="2923853" y="4817095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53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30" y="1179"/>
                      <a:pt x="1530" y="753"/>
                    </a:cubicBezTo>
                    <a:cubicBezTo>
                      <a:pt x="1530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4" name="Google Shape;816;p22"/>
              <p:cNvSpPr/>
              <p:nvPr/>
            </p:nvSpPr>
            <p:spPr>
              <a:xfrm>
                <a:off x="3162202" y="4797628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2" y="1"/>
                    </a:moveTo>
                    <a:cubicBezTo>
                      <a:pt x="326" y="1"/>
                      <a:pt x="1" y="352"/>
                      <a:pt x="1" y="753"/>
                    </a:cubicBezTo>
                    <a:cubicBezTo>
                      <a:pt x="1" y="1179"/>
                      <a:pt x="326" y="1530"/>
                      <a:pt x="752" y="1530"/>
                    </a:cubicBezTo>
                    <a:cubicBezTo>
                      <a:pt x="1153" y="1530"/>
                      <a:pt x="1504" y="1179"/>
                      <a:pt x="1504" y="753"/>
                    </a:cubicBezTo>
                    <a:cubicBezTo>
                      <a:pt x="1504" y="352"/>
                      <a:pt x="1153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5" name="Google Shape;817;p22"/>
              <p:cNvSpPr/>
              <p:nvPr/>
            </p:nvSpPr>
            <p:spPr>
              <a:xfrm>
                <a:off x="3081966" y="4809131"/>
                <a:ext cx="38939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6" name="Google Shape;818;p22"/>
              <p:cNvSpPr/>
              <p:nvPr/>
            </p:nvSpPr>
            <p:spPr>
              <a:xfrm>
                <a:off x="3002909" y="4814440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6" y="1"/>
                      <a:pt x="1" y="326"/>
                      <a:pt x="1" y="753"/>
                    </a:cubicBezTo>
                    <a:cubicBezTo>
                      <a:pt x="1" y="1179"/>
                      <a:pt x="326" y="1504"/>
                      <a:pt x="753" y="1504"/>
                    </a:cubicBezTo>
                    <a:cubicBezTo>
                      <a:pt x="1179" y="1504"/>
                      <a:pt x="1504" y="1179"/>
                      <a:pt x="1504" y="753"/>
                    </a:cubicBezTo>
                    <a:cubicBezTo>
                      <a:pt x="1504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7" name="Google Shape;819;p22"/>
              <p:cNvSpPr/>
              <p:nvPr/>
            </p:nvSpPr>
            <p:spPr>
              <a:xfrm>
                <a:off x="3123264" y="4865761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1"/>
                    </a:moveTo>
                    <a:cubicBezTo>
                      <a:pt x="352" y="1"/>
                      <a:pt x="1" y="327"/>
                      <a:pt x="1" y="753"/>
                    </a:cubicBezTo>
                    <a:cubicBezTo>
                      <a:pt x="1" y="1154"/>
                      <a:pt x="352" y="1505"/>
                      <a:pt x="778" y="1505"/>
                    </a:cubicBezTo>
                    <a:cubicBezTo>
                      <a:pt x="1179" y="1505"/>
                      <a:pt x="1529" y="1154"/>
                      <a:pt x="1529" y="753"/>
                    </a:cubicBezTo>
                    <a:cubicBezTo>
                      <a:pt x="1529" y="327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8" name="Google Shape;820;p22"/>
              <p:cNvSpPr/>
              <p:nvPr/>
            </p:nvSpPr>
            <p:spPr>
              <a:xfrm>
                <a:off x="3044207" y="4882574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9" name="Google Shape;821;p22"/>
              <p:cNvSpPr/>
              <p:nvPr/>
            </p:nvSpPr>
            <p:spPr>
              <a:xfrm>
                <a:off x="2965151" y="4890537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0" name="Google Shape;822;p22"/>
              <p:cNvSpPr/>
              <p:nvPr/>
            </p:nvSpPr>
            <p:spPr>
              <a:xfrm>
                <a:off x="2729162" y="4865761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1"/>
                    </a:moveTo>
                    <a:cubicBezTo>
                      <a:pt x="351" y="1"/>
                      <a:pt x="0" y="327"/>
                      <a:pt x="0" y="753"/>
                    </a:cubicBezTo>
                    <a:cubicBezTo>
                      <a:pt x="0" y="1154"/>
                      <a:pt x="351" y="1505"/>
                      <a:pt x="752" y="1505"/>
                    </a:cubicBezTo>
                    <a:cubicBezTo>
                      <a:pt x="1178" y="1505"/>
                      <a:pt x="1504" y="1154"/>
                      <a:pt x="1504" y="753"/>
                    </a:cubicBezTo>
                    <a:cubicBezTo>
                      <a:pt x="1504" y="327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1" name="Google Shape;823;p22"/>
              <p:cNvSpPr/>
              <p:nvPr/>
            </p:nvSpPr>
            <p:spPr>
              <a:xfrm>
                <a:off x="2808218" y="4882574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26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26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2" name="Google Shape;824;p22"/>
              <p:cNvSpPr/>
              <p:nvPr/>
            </p:nvSpPr>
            <p:spPr>
              <a:xfrm>
                <a:off x="2887275" y="4890537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3" name="Google Shape;825;p22"/>
              <p:cNvSpPr/>
              <p:nvPr/>
            </p:nvSpPr>
            <p:spPr>
              <a:xfrm>
                <a:off x="2765740" y="4939204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4" name="Google Shape;826;p22"/>
              <p:cNvSpPr/>
              <p:nvPr/>
            </p:nvSpPr>
            <p:spPr>
              <a:xfrm>
                <a:off x="2844797" y="4951592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5" name="Google Shape;827;p22"/>
              <p:cNvSpPr/>
              <p:nvPr/>
            </p:nvSpPr>
            <p:spPr>
              <a:xfrm>
                <a:off x="2923853" y="4958671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6" name="Google Shape;828;p22"/>
              <p:cNvSpPr/>
              <p:nvPr/>
            </p:nvSpPr>
            <p:spPr>
              <a:xfrm>
                <a:off x="3081966" y="4939204"/>
                <a:ext cx="38939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7" name="Google Shape;829;p22"/>
              <p:cNvSpPr/>
              <p:nvPr/>
            </p:nvSpPr>
            <p:spPr>
              <a:xfrm>
                <a:off x="3002909" y="4951592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6" y="0"/>
                      <a:pt x="1" y="326"/>
                      <a:pt x="1" y="752"/>
                    </a:cubicBezTo>
                    <a:cubicBezTo>
                      <a:pt x="1" y="1178"/>
                      <a:pt x="326" y="1504"/>
                      <a:pt x="753" y="1504"/>
                    </a:cubicBezTo>
                    <a:cubicBezTo>
                      <a:pt x="1179" y="1504"/>
                      <a:pt x="1504" y="1178"/>
                      <a:pt x="1504" y="752"/>
                    </a:cubicBezTo>
                    <a:cubicBezTo>
                      <a:pt x="1504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8" name="Google Shape;830;p22"/>
              <p:cNvSpPr>
                <a:spLocks/>
              </p:cNvSpPr>
              <p:nvPr/>
            </p:nvSpPr>
            <p:spPr bwMode="auto">
              <a:xfrm>
                <a:off x="2623575" y="4378125"/>
                <a:ext cx="315825" cy="343750"/>
              </a:xfrm>
              <a:custGeom>
                <a:avLst/>
                <a:gdLst>
                  <a:gd name="T0" fmla="*/ 30062500 w 12633"/>
                  <a:gd name="T1" fmla="*/ 15625 h 13750"/>
                  <a:gd name="T2" fmla="*/ 14890625 w 12633"/>
                  <a:gd name="T3" fmla="*/ 15890625 h 13750"/>
                  <a:gd name="T4" fmla="*/ 164484375 w 12633"/>
                  <a:gd name="T5" fmla="*/ 214437500 h 13750"/>
                  <a:gd name="T6" fmla="*/ 170031250 w 12633"/>
                  <a:gd name="T7" fmla="*/ 214828125 h 13750"/>
                  <a:gd name="T8" fmla="*/ 189546875 w 12633"/>
                  <a:gd name="T9" fmla="*/ 193296875 h 13750"/>
                  <a:gd name="T10" fmla="*/ 36828125 w 12633"/>
                  <a:gd name="T11" fmla="*/ 625000 h 13750"/>
                  <a:gd name="T12" fmla="*/ 30062500 w 12633"/>
                  <a:gd name="T13" fmla="*/ 15625 h 137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633" h="13750" extrusionOk="0">
                    <a:moveTo>
                      <a:pt x="1924" y="1"/>
                    </a:moveTo>
                    <a:cubicBezTo>
                      <a:pt x="1220" y="1"/>
                      <a:pt x="1059" y="401"/>
                      <a:pt x="953" y="1017"/>
                    </a:cubicBezTo>
                    <a:cubicBezTo>
                      <a:pt x="1" y="6957"/>
                      <a:pt x="4487" y="13098"/>
                      <a:pt x="10527" y="13724"/>
                    </a:cubicBezTo>
                    <a:cubicBezTo>
                      <a:pt x="10652" y="13741"/>
                      <a:pt x="10771" y="13749"/>
                      <a:pt x="10882" y="13749"/>
                    </a:cubicBezTo>
                    <a:cubicBezTo>
                      <a:pt x="11617" y="13749"/>
                      <a:pt x="12044" y="13372"/>
                      <a:pt x="12131" y="12371"/>
                    </a:cubicBezTo>
                    <a:cubicBezTo>
                      <a:pt x="12632" y="6105"/>
                      <a:pt x="8572" y="992"/>
                      <a:pt x="2357" y="40"/>
                    </a:cubicBezTo>
                    <a:cubicBezTo>
                      <a:pt x="2193" y="13"/>
                      <a:pt x="2050" y="1"/>
                      <a:pt x="19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9" name="Google Shape;831;p22"/>
              <p:cNvSpPr/>
              <p:nvPr/>
            </p:nvSpPr>
            <p:spPr>
              <a:xfrm>
                <a:off x="2651285" y="4379980"/>
                <a:ext cx="271388" cy="338897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13573" extrusionOk="0">
                    <a:moveTo>
                      <a:pt x="527" y="0"/>
                    </a:moveTo>
                    <a:cubicBezTo>
                      <a:pt x="96" y="0"/>
                      <a:pt x="25" y="321"/>
                      <a:pt x="25" y="811"/>
                    </a:cubicBezTo>
                    <a:cubicBezTo>
                      <a:pt x="0" y="6024"/>
                      <a:pt x="4537" y="12140"/>
                      <a:pt x="9624" y="13493"/>
                    </a:cubicBezTo>
                    <a:cubicBezTo>
                      <a:pt x="9814" y="13545"/>
                      <a:pt x="9983" y="13573"/>
                      <a:pt x="10129" y="13573"/>
                    </a:cubicBezTo>
                    <a:cubicBezTo>
                      <a:pt x="10621" y="13573"/>
                      <a:pt x="10860" y="13257"/>
                      <a:pt x="10802" y="12465"/>
                    </a:cubicBezTo>
                    <a:cubicBezTo>
                      <a:pt x="10401" y="6901"/>
                      <a:pt x="6366" y="1764"/>
                      <a:pt x="1078" y="109"/>
                    </a:cubicBezTo>
                    <a:cubicBezTo>
                      <a:pt x="849" y="35"/>
                      <a:pt x="669" y="0"/>
                      <a:pt x="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60" name="Google Shape;832;p22"/>
              <p:cNvSpPr>
                <a:spLocks/>
              </p:cNvSpPr>
              <p:nvPr/>
            </p:nvSpPr>
            <p:spPr bwMode="auto">
              <a:xfrm>
                <a:off x="2652925" y="4380525"/>
                <a:ext cx="267875" cy="338050"/>
              </a:xfrm>
              <a:custGeom>
                <a:avLst/>
                <a:gdLst>
                  <a:gd name="T0" fmla="*/ 5562500 w 10715"/>
                  <a:gd name="T1" fmla="*/ 0 h 13522"/>
                  <a:gd name="T2" fmla="*/ 859375 w 10715"/>
                  <a:gd name="T3" fmla="*/ 11265625 h 13522"/>
                  <a:gd name="T4" fmla="*/ 150843750 w 10715"/>
                  <a:gd name="T5" fmla="*/ 209421875 h 13522"/>
                  <a:gd name="T6" fmla="*/ 159140625 w 10715"/>
                  <a:gd name="T7" fmla="*/ 211265625 h 13522"/>
                  <a:gd name="T8" fmla="*/ 165718750 w 10715"/>
                  <a:gd name="T9" fmla="*/ 196109375 h 13522"/>
                  <a:gd name="T10" fmla="*/ 14171875 w 10715"/>
                  <a:gd name="T11" fmla="*/ 2250000 h 13522"/>
                  <a:gd name="T12" fmla="*/ 5562500 w 10715"/>
                  <a:gd name="T13" fmla="*/ 0 h 135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715" h="13522" extrusionOk="0">
                    <a:moveTo>
                      <a:pt x="356" y="0"/>
                    </a:moveTo>
                    <a:cubicBezTo>
                      <a:pt x="24" y="0"/>
                      <a:pt x="1" y="290"/>
                      <a:pt x="55" y="721"/>
                    </a:cubicBezTo>
                    <a:cubicBezTo>
                      <a:pt x="481" y="5583"/>
                      <a:pt x="5042" y="11698"/>
                      <a:pt x="9654" y="13403"/>
                    </a:cubicBezTo>
                    <a:cubicBezTo>
                      <a:pt x="9863" y="13479"/>
                      <a:pt x="10040" y="13521"/>
                      <a:pt x="10185" y="13521"/>
                    </a:cubicBezTo>
                    <a:cubicBezTo>
                      <a:pt x="10562" y="13521"/>
                      <a:pt x="10715" y="13238"/>
                      <a:pt x="10606" y="12551"/>
                    </a:cubicBezTo>
                    <a:cubicBezTo>
                      <a:pt x="9754" y="7312"/>
                      <a:pt x="5719" y="2175"/>
                      <a:pt x="907" y="144"/>
                    </a:cubicBezTo>
                    <a:cubicBezTo>
                      <a:pt x="666" y="45"/>
                      <a:pt x="487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1" name="Google Shape;833;p22"/>
              <p:cNvSpPr/>
              <p:nvPr/>
            </p:nvSpPr>
            <p:spPr>
              <a:xfrm>
                <a:off x="2654825" y="4381749"/>
                <a:ext cx="261948" cy="335357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13409" extrusionOk="0">
                    <a:moveTo>
                      <a:pt x="129" y="1"/>
                    </a:moveTo>
                    <a:cubicBezTo>
                      <a:pt x="0" y="1"/>
                      <a:pt x="57" y="215"/>
                      <a:pt x="181" y="525"/>
                    </a:cubicBezTo>
                    <a:cubicBezTo>
                      <a:pt x="1660" y="4560"/>
                      <a:pt x="6271" y="10650"/>
                      <a:pt x="9830" y="13156"/>
                    </a:cubicBezTo>
                    <a:cubicBezTo>
                      <a:pt x="10061" y="13317"/>
                      <a:pt x="10231" y="13409"/>
                      <a:pt x="10330" y="13409"/>
                    </a:cubicBezTo>
                    <a:cubicBezTo>
                      <a:pt x="10479" y="13409"/>
                      <a:pt x="10467" y="13201"/>
                      <a:pt x="10256" y="12705"/>
                    </a:cubicBezTo>
                    <a:cubicBezTo>
                      <a:pt x="8402" y="8269"/>
                      <a:pt x="4392" y="3106"/>
                      <a:pt x="607" y="274"/>
                    </a:cubicBezTo>
                    <a:cubicBezTo>
                      <a:pt x="358" y="82"/>
                      <a:pt x="208" y="1"/>
                      <a:pt x="1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62" name="Google Shape;834;p22"/>
              <p:cNvSpPr>
                <a:spLocks/>
              </p:cNvSpPr>
              <p:nvPr/>
            </p:nvSpPr>
            <p:spPr bwMode="auto">
              <a:xfrm>
                <a:off x="2655400" y="4382075"/>
                <a:ext cx="260675" cy="334550"/>
              </a:xfrm>
              <a:custGeom>
                <a:avLst/>
                <a:gdLst>
                  <a:gd name="T0" fmla="*/ 1078125 w 10427"/>
                  <a:gd name="T1" fmla="*/ 15625 h 13382"/>
                  <a:gd name="T2" fmla="*/ 3609375 w 10427"/>
                  <a:gd name="T3" fmla="*/ 7156250 h 13382"/>
                  <a:gd name="T4" fmla="*/ 154781250 w 10427"/>
                  <a:gd name="T5" fmla="*/ 204140625 h 13382"/>
                  <a:gd name="T6" fmla="*/ 161656250 w 10427"/>
                  <a:gd name="T7" fmla="*/ 209078125 h 13382"/>
                  <a:gd name="T8" fmla="*/ 158296875 w 10427"/>
                  <a:gd name="T9" fmla="*/ 199437500 h 13382"/>
                  <a:gd name="T10" fmla="*/ 7921875 w 10427"/>
                  <a:gd name="T11" fmla="*/ 5203125 h 13382"/>
                  <a:gd name="T12" fmla="*/ 1078125 w 10427"/>
                  <a:gd name="T13" fmla="*/ 15625 h 133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427" h="13382" extrusionOk="0">
                    <a:moveTo>
                      <a:pt x="69" y="1"/>
                    </a:moveTo>
                    <a:cubicBezTo>
                      <a:pt x="1" y="1"/>
                      <a:pt x="87" y="184"/>
                      <a:pt x="231" y="458"/>
                    </a:cubicBezTo>
                    <a:cubicBezTo>
                      <a:pt x="2161" y="4143"/>
                      <a:pt x="6773" y="10208"/>
                      <a:pt x="9906" y="13065"/>
                    </a:cubicBezTo>
                    <a:cubicBezTo>
                      <a:pt x="10128" y="13265"/>
                      <a:pt x="10281" y="13381"/>
                      <a:pt x="10346" y="13381"/>
                    </a:cubicBezTo>
                    <a:cubicBezTo>
                      <a:pt x="10427" y="13381"/>
                      <a:pt x="10369" y="13197"/>
                      <a:pt x="10131" y="12764"/>
                    </a:cubicBezTo>
                    <a:cubicBezTo>
                      <a:pt x="7850" y="8654"/>
                      <a:pt x="3840" y="3491"/>
                      <a:pt x="507" y="333"/>
                    </a:cubicBezTo>
                    <a:cubicBezTo>
                      <a:pt x="252" y="100"/>
                      <a:pt x="119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3" name="Google Shape;835;p22"/>
              <p:cNvSpPr/>
              <p:nvPr/>
            </p:nvSpPr>
            <p:spPr>
              <a:xfrm>
                <a:off x="2698483" y="4656052"/>
                <a:ext cx="490858" cy="78751"/>
              </a:xfrm>
              <a:custGeom>
                <a:avLst/>
                <a:gdLst/>
                <a:ahLst/>
                <a:cxnLst/>
                <a:rect l="l" t="t" r="r" b="b"/>
                <a:pathLst>
                  <a:path w="19600" h="3159" extrusionOk="0">
                    <a:moveTo>
                      <a:pt x="1755" y="1"/>
                    </a:moveTo>
                    <a:cubicBezTo>
                      <a:pt x="827" y="126"/>
                      <a:pt x="0" y="527"/>
                      <a:pt x="301" y="1805"/>
                    </a:cubicBezTo>
                    <a:cubicBezTo>
                      <a:pt x="2983" y="2657"/>
                      <a:pt x="6241" y="3159"/>
                      <a:pt x="9750" y="3159"/>
                    </a:cubicBezTo>
                    <a:cubicBezTo>
                      <a:pt x="13283" y="3159"/>
                      <a:pt x="16542" y="2657"/>
                      <a:pt x="19223" y="1805"/>
                    </a:cubicBezTo>
                    <a:cubicBezTo>
                      <a:pt x="19599" y="803"/>
                      <a:pt x="19148" y="151"/>
                      <a:pt x="17770" y="1"/>
                    </a:cubicBezTo>
                    <a:cubicBezTo>
                      <a:pt x="15201" y="828"/>
                      <a:pt x="12481" y="1241"/>
                      <a:pt x="9762" y="1241"/>
                    </a:cubicBezTo>
                    <a:cubicBezTo>
                      <a:pt x="7043" y="1241"/>
                      <a:pt x="4323" y="828"/>
                      <a:pt x="17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64" name="Google Shape;836;p22"/>
              <p:cNvSpPr>
                <a:spLocks/>
              </p:cNvSpPr>
              <p:nvPr/>
            </p:nvSpPr>
            <p:spPr bwMode="auto">
              <a:xfrm>
                <a:off x="3101050" y="4112150"/>
                <a:ext cx="82275" cy="60875"/>
              </a:xfrm>
              <a:custGeom>
                <a:avLst/>
                <a:gdLst>
                  <a:gd name="T0" fmla="*/ 24687500 w 3291"/>
                  <a:gd name="T1" fmla="*/ 15625 h 2435"/>
                  <a:gd name="T2" fmla="*/ 24265625 w 3291"/>
                  <a:gd name="T3" fmla="*/ 38015625 h 2435"/>
                  <a:gd name="T4" fmla="*/ 24625000 w 3291"/>
                  <a:gd name="T5" fmla="*/ 38031250 h 2435"/>
                  <a:gd name="T6" fmla="*/ 25843750 w 3291"/>
                  <a:gd name="T7" fmla="*/ 31250 h 2435"/>
                  <a:gd name="T8" fmla="*/ 24687500 w 3291"/>
                  <a:gd name="T9" fmla="*/ 15625 h 24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91" h="2435" extrusionOk="0">
                    <a:moveTo>
                      <a:pt x="1580" y="1"/>
                    </a:moveTo>
                    <a:cubicBezTo>
                      <a:pt x="1" y="1"/>
                      <a:pt x="862" y="2409"/>
                      <a:pt x="1553" y="2433"/>
                    </a:cubicBezTo>
                    <a:cubicBezTo>
                      <a:pt x="1561" y="2434"/>
                      <a:pt x="1569" y="2434"/>
                      <a:pt x="1576" y="2434"/>
                    </a:cubicBezTo>
                    <a:cubicBezTo>
                      <a:pt x="2301" y="2434"/>
                      <a:pt x="3291" y="101"/>
                      <a:pt x="1654" y="2"/>
                    </a:cubicBezTo>
                    <a:cubicBezTo>
                      <a:pt x="1629" y="1"/>
                      <a:pt x="1604" y="1"/>
                      <a:pt x="1580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5" name="Google Shape;837;p22"/>
              <p:cNvSpPr>
                <a:spLocks/>
              </p:cNvSpPr>
              <p:nvPr/>
            </p:nvSpPr>
            <p:spPr bwMode="auto">
              <a:xfrm>
                <a:off x="3132825" y="4166325"/>
                <a:ext cx="75175" cy="49850"/>
              </a:xfrm>
              <a:custGeom>
                <a:avLst/>
                <a:gdLst>
                  <a:gd name="T0" fmla="*/ 16578125 w 3007"/>
                  <a:gd name="T1" fmla="*/ 15625 h 1994"/>
                  <a:gd name="T2" fmla="*/ 4406250 w 3007"/>
                  <a:gd name="T3" fmla="*/ 4156250 h 1994"/>
                  <a:gd name="T4" fmla="*/ 25515625 w 3007"/>
                  <a:gd name="T5" fmla="*/ 31140625 h 1994"/>
                  <a:gd name="T6" fmla="*/ 37312500 w 3007"/>
                  <a:gd name="T7" fmla="*/ 23343750 h 1994"/>
                  <a:gd name="T8" fmla="*/ 16578125 w 3007"/>
                  <a:gd name="T9" fmla="*/ 15625 h 19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07" h="1994" extrusionOk="0">
                    <a:moveTo>
                      <a:pt x="1061" y="1"/>
                    </a:moveTo>
                    <a:cubicBezTo>
                      <a:pt x="708" y="1"/>
                      <a:pt x="401" y="89"/>
                      <a:pt x="282" y="266"/>
                    </a:cubicBezTo>
                    <a:cubicBezTo>
                      <a:pt x="1" y="736"/>
                      <a:pt x="831" y="1993"/>
                      <a:pt x="1633" y="1993"/>
                    </a:cubicBezTo>
                    <a:cubicBezTo>
                      <a:pt x="1902" y="1993"/>
                      <a:pt x="2168" y="1853"/>
                      <a:pt x="2388" y="1494"/>
                    </a:cubicBezTo>
                    <a:cubicBezTo>
                      <a:pt x="3006" y="505"/>
                      <a:pt x="1905" y="1"/>
                      <a:pt x="1061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6" name="Google Shape;838;p22"/>
              <p:cNvSpPr>
                <a:spLocks/>
              </p:cNvSpPr>
              <p:nvPr/>
            </p:nvSpPr>
            <p:spPr bwMode="auto">
              <a:xfrm>
                <a:off x="3133250" y="4128550"/>
                <a:ext cx="73600" cy="51200"/>
              </a:xfrm>
              <a:custGeom>
                <a:avLst/>
                <a:gdLst>
                  <a:gd name="T0" fmla="*/ 25046875 w 2944"/>
                  <a:gd name="T1" fmla="*/ 15625 h 2048"/>
                  <a:gd name="T2" fmla="*/ 4140625 w 2944"/>
                  <a:gd name="T3" fmla="*/ 27765625 h 2048"/>
                  <a:gd name="T4" fmla="*/ 15703125 w 2944"/>
                  <a:gd name="T5" fmla="*/ 32000000 h 2048"/>
                  <a:gd name="T6" fmla="*/ 36250000 w 2944"/>
                  <a:gd name="T7" fmla="*/ 7796875 h 2048"/>
                  <a:gd name="T8" fmla="*/ 25046875 w 2944"/>
                  <a:gd name="T9" fmla="*/ 15625 h 20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44" h="2048" extrusionOk="0">
                    <a:moveTo>
                      <a:pt x="1603" y="1"/>
                    </a:moveTo>
                    <a:cubicBezTo>
                      <a:pt x="819" y="1"/>
                      <a:pt x="1" y="1324"/>
                      <a:pt x="265" y="1777"/>
                    </a:cubicBezTo>
                    <a:cubicBezTo>
                      <a:pt x="374" y="1959"/>
                      <a:pt x="666" y="2048"/>
                      <a:pt x="1005" y="2048"/>
                    </a:cubicBezTo>
                    <a:cubicBezTo>
                      <a:pt x="1835" y="2048"/>
                      <a:pt x="2943" y="1514"/>
                      <a:pt x="2320" y="499"/>
                    </a:cubicBezTo>
                    <a:cubicBezTo>
                      <a:pt x="2111" y="142"/>
                      <a:pt x="1859" y="1"/>
                      <a:pt x="1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7" name="Google Shape;839;p22"/>
              <p:cNvSpPr>
                <a:spLocks/>
              </p:cNvSpPr>
              <p:nvPr/>
            </p:nvSpPr>
            <p:spPr bwMode="auto">
              <a:xfrm>
                <a:off x="3073900" y="4165250"/>
                <a:ext cx="72475" cy="50250"/>
              </a:xfrm>
              <a:custGeom>
                <a:avLst/>
                <a:gdLst>
                  <a:gd name="T0" fmla="*/ 28281250 w 2899"/>
                  <a:gd name="T1" fmla="*/ 15625 h 2010"/>
                  <a:gd name="T2" fmla="*/ 7953125 w 2899"/>
                  <a:gd name="T3" fmla="*/ 22843750 h 2010"/>
                  <a:gd name="T4" fmla="*/ 19468750 w 2899"/>
                  <a:gd name="T5" fmla="*/ 31390625 h 2010"/>
                  <a:gd name="T6" fmla="*/ 41234375 w 2899"/>
                  <a:gd name="T7" fmla="*/ 4828125 h 2010"/>
                  <a:gd name="T8" fmla="*/ 28281250 w 2899"/>
                  <a:gd name="T9" fmla="*/ 15625 h 20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99" h="2010" extrusionOk="0">
                    <a:moveTo>
                      <a:pt x="1810" y="1"/>
                    </a:moveTo>
                    <a:cubicBezTo>
                      <a:pt x="1005" y="1"/>
                      <a:pt x="0" y="462"/>
                      <a:pt x="509" y="1462"/>
                    </a:cubicBezTo>
                    <a:cubicBezTo>
                      <a:pt x="706" y="1856"/>
                      <a:pt x="970" y="2009"/>
                      <a:pt x="1246" y="2009"/>
                    </a:cubicBezTo>
                    <a:cubicBezTo>
                      <a:pt x="2024" y="2009"/>
                      <a:pt x="2898" y="790"/>
                      <a:pt x="2639" y="309"/>
                    </a:cubicBezTo>
                    <a:cubicBezTo>
                      <a:pt x="2534" y="107"/>
                      <a:pt x="2195" y="1"/>
                      <a:pt x="1810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8" name="Google Shape;840;p22"/>
              <p:cNvSpPr>
                <a:spLocks/>
              </p:cNvSpPr>
              <p:nvPr/>
            </p:nvSpPr>
            <p:spPr bwMode="auto">
              <a:xfrm>
                <a:off x="3072500" y="4130150"/>
                <a:ext cx="74925" cy="49875"/>
              </a:xfrm>
              <a:custGeom>
                <a:avLst/>
                <a:gdLst>
                  <a:gd name="T0" fmla="*/ 21250000 w 2997"/>
                  <a:gd name="T1" fmla="*/ 0 h 1995"/>
                  <a:gd name="T2" fmla="*/ 9609375 w 2997"/>
                  <a:gd name="T3" fmla="*/ 7578125 h 1995"/>
                  <a:gd name="T4" fmla="*/ 29921875 w 2997"/>
                  <a:gd name="T5" fmla="*/ 31156250 h 1995"/>
                  <a:gd name="T6" fmla="*/ 42109375 w 2997"/>
                  <a:gd name="T7" fmla="*/ 26765625 h 1995"/>
                  <a:gd name="T8" fmla="*/ 21250000 w 2997"/>
                  <a:gd name="T9" fmla="*/ 0 h 19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97" h="1995" extrusionOk="0">
                    <a:moveTo>
                      <a:pt x="1360" y="0"/>
                    </a:moveTo>
                    <a:cubicBezTo>
                      <a:pt x="1095" y="0"/>
                      <a:pt x="833" y="137"/>
                      <a:pt x="615" y="485"/>
                    </a:cubicBezTo>
                    <a:cubicBezTo>
                      <a:pt x="1" y="1486"/>
                      <a:pt x="1083" y="1994"/>
                      <a:pt x="1915" y="1994"/>
                    </a:cubicBezTo>
                    <a:cubicBezTo>
                      <a:pt x="2272" y="1994"/>
                      <a:pt x="2583" y="1901"/>
                      <a:pt x="2695" y="1713"/>
                    </a:cubicBezTo>
                    <a:cubicBezTo>
                      <a:pt x="2997" y="1261"/>
                      <a:pt x="2164" y="0"/>
                      <a:pt x="1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9" name="Google Shape;841;p22"/>
              <p:cNvSpPr>
                <a:spLocks/>
              </p:cNvSpPr>
              <p:nvPr/>
            </p:nvSpPr>
            <p:spPr bwMode="auto">
              <a:xfrm>
                <a:off x="3105050" y="4172950"/>
                <a:ext cx="82025" cy="60925"/>
              </a:xfrm>
              <a:custGeom>
                <a:avLst/>
                <a:gdLst>
                  <a:gd name="T0" fmla="*/ 22125000 w 3281"/>
                  <a:gd name="T1" fmla="*/ 15625 h 2437"/>
                  <a:gd name="T2" fmla="*/ 21765625 w 3281"/>
                  <a:gd name="T3" fmla="*/ 15625 h 2437"/>
                  <a:gd name="T4" fmla="*/ 23468750 w 3281"/>
                  <a:gd name="T5" fmla="*/ 38078125 h 2437"/>
                  <a:gd name="T6" fmla="*/ 25296875 w 3281"/>
                  <a:gd name="T7" fmla="*/ 38000000 h 2437"/>
                  <a:gd name="T8" fmla="*/ 22125000 w 3281"/>
                  <a:gd name="T9" fmla="*/ 15625 h 24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1" h="2437" extrusionOk="0">
                    <a:moveTo>
                      <a:pt x="1416" y="1"/>
                    </a:moveTo>
                    <a:cubicBezTo>
                      <a:pt x="1409" y="1"/>
                      <a:pt x="1401" y="1"/>
                      <a:pt x="1393" y="1"/>
                    </a:cubicBezTo>
                    <a:cubicBezTo>
                      <a:pt x="709" y="50"/>
                      <a:pt x="0" y="2437"/>
                      <a:pt x="1502" y="2437"/>
                    </a:cubicBezTo>
                    <a:cubicBezTo>
                      <a:pt x="1540" y="2437"/>
                      <a:pt x="1579" y="2435"/>
                      <a:pt x="1619" y="2432"/>
                    </a:cubicBezTo>
                    <a:cubicBezTo>
                      <a:pt x="3280" y="2308"/>
                      <a:pt x="2145" y="1"/>
                      <a:pt x="1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0" name="Google Shape;842;p22"/>
              <p:cNvSpPr>
                <a:spLocks/>
              </p:cNvSpPr>
              <p:nvPr/>
            </p:nvSpPr>
            <p:spPr bwMode="auto">
              <a:xfrm>
                <a:off x="3128650" y="4182100"/>
                <a:ext cx="54975" cy="42000"/>
              </a:xfrm>
              <a:custGeom>
                <a:avLst/>
                <a:gdLst>
                  <a:gd name="T0" fmla="*/ 10906250 w 2199"/>
                  <a:gd name="T1" fmla="*/ 15625 h 1680"/>
                  <a:gd name="T2" fmla="*/ 9765625 w 2199"/>
                  <a:gd name="T3" fmla="*/ 171875 h 1680"/>
                  <a:gd name="T4" fmla="*/ 13281250 w 2199"/>
                  <a:gd name="T5" fmla="*/ 26234375 h 1680"/>
                  <a:gd name="T6" fmla="*/ 17203125 w 2199"/>
                  <a:gd name="T7" fmla="*/ 25625000 h 1680"/>
                  <a:gd name="T8" fmla="*/ 10906250 w 2199"/>
                  <a:gd name="T9" fmla="*/ 15625 h 16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99" h="1680" extrusionOk="0">
                    <a:moveTo>
                      <a:pt x="698" y="1"/>
                    </a:moveTo>
                    <a:cubicBezTo>
                      <a:pt x="672" y="1"/>
                      <a:pt x="648" y="4"/>
                      <a:pt x="625" y="11"/>
                    </a:cubicBezTo>
                    <a:cubicBezTo>
                      <a:pt x="164" y="126"/>
                      <a:pt x="0" y="1679"/>
                      <a:pt x="850" y="1679"/>
                    </a:cubicBezTo>
                    <a:cubicBezTo>
                      <a:pt x="926" y="1679"/>
                      <a:pt x="1009" y="1667"/>
                      <a:pt x="1101" y="1640"/>
                    </a:cubicBezTo>
                    <a:cubicBezTo>
                      <a:pt x="2198" y="1354"/>
                      <a:pt x="1207" y="1"/>
                      <a:pt x="698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1" name="Google Shape;843;p22"/>
              <p:cNvSpPr>
                <a:spLocks/>
              </p:cNvSpPr>
              <p:nvPr/>
            </p:nvSpPr>
            <p:spPr bwMode="auto">
              <a:xfrm>
                <a:off x="3137225" y="4146350"/>
                <a:ext cx="54000" cy="38650"/>
              </a:xfrm>
              <a:custGeom>
                <a:avLst/>
                <a:gdLst>
                  <a:gd name="T0" fmla="*/ 16328125 w 2160"/>
                  <a:gd name="T1" fmla="*/ 0 h 1546"/>
                  <a:gd name="T2" fmla="*/ 4406250 w 2160"/>
                  <a:gd name="T3" fmla="*/ 22515625 h 1546"/>
                  <a:gd name="T4" fmla="*/ 9343750 w 2160"/>
                  <a:gd name="T5" fmla="*/ 24140625 h 1546"/>
                  <a:gd name="T6" fmla="*/ 23593750 w 2160"/>
                  <a:gd name="T7" fmla="*/ 3718750 h 1546"/>
                  <a:gd name="T8" fmla="*/ 16328125 w 2160"/>
                  <a:gd name="T9" fmla="*/ 0 h 15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" h="1546" extrusionOk="0">
                    <a:moveTo>
                      <a:pt x="1045" y="0"/>
                    </a:moveTo>
                    <a:cubicBezTo>
                      <a:pt x="444" y="0"/>
                      <a:pt x="0" y="1140"/>
                      <a:pt x="282" y="1441"/>
                    </a:cubicBezTo>
                    <a:cubicBezTo>
                      <a:pt x="348" y="1512"/>
                      <a:pt x="462" y="1545"/>
                      <a:pt x="598" y="1545"/>
                    </a:cubicBezTo>
                    <a:cubicBezTo>
                      <a:pt x="1180" y="1545"/>
                      <a:pt x="2160" y="949"/>
                      <a:pt x="1510" y="238"/>
                    </a:cubicBezTo>
                    <a:cubicBezTo>
                      <a:pt x="1351" y="70"/>
                      <a:pt x="1193" y="0"/>
                      <a:pt x="1045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2" name="Google Shape;844;p22"/>
              <p:cNvSpPr>
                <a:spLocks/>
              </p:cNvSpPr>
              <p:nvPr/>
            </p:nvSpPr>
            <p:spPr bwMode="auto">
              <a:xfrm>
                <a:off x="3099150" y="4160725"/>
                <a:ext cx="46775" cy="33100"/>
              </a:xfrm>
              <a:custGeom>
                <a:avLst/>
                <a:gdLst>
                  <a:gd name="T0" fmla="*/ 11000000 w 1871"/>
                  <a:gd name="T1" fmla="*/ 15625 h 1324"/>
                  <a:gd name="T2" fmla="*/ 1968750 w 1871"/>
                  <a:gd name="T3" fmla="*/ 8437500 h 1324"/>
                  <a:gd name="T4" fmla="*/ 13031250 w 1871"/>
                  <a:gd name="T5" fmla="*/ 20687500 h 1324"/>
                  <a:gd name="T6" fmla="*/ 28203125 w 1871"/>
                  <a:gd name="T7" fmla="*/ 13531250 h 1324"/>
                  <a:gd name="T8" fmla="*/ 11000000 w 1871"/>
                  <a:gd name="T9" fmla="*/ 15625 h 13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71" h="1324" extrusionOk="0">
                    <a:moveTo>
                      <a:pt x="704" y="1"/>
                    </a:moveTo>
                    <a:cubicBezTo>
                      <a:pt x="436" y="1"/>
                      <a:pt x="203" y="146"/>
                      <a:pt x="126" y="540"/>
                    </a:cubicBezTo>
                    <a:cubicBezTo>
                      <a:pt x="0" y="1117"/>
                      <a:pt x="395" y="1324"/>
                      <a:pt x="834" y="1324"/>
                    </a:cubicBezTo>
                    <a:cubicBezTo>
                      <a:pt x="1272" y="1324"/>
                      <a:pt x="1755" y="1117"/>
                      <a:pt x="1805" y="866"/>
                    </a:cubicBezTo>
                    <a:cubicBezTo>
                      <a:pt x="1871" y="537"/>
                      <a:pt x="1221" y="1"/>
                      <a:pt x="704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3" name="Google Shape;845;p22"/>
              <p:cNvSpPr>
                <a:spLocks/>
              </p:cNvSpPr>
              <p:nvPr/>
            </p:nvSpPr>
            <p:spPr bwMode="auto">
              <a:xfrm>
                <a:off x="2608825" y="4432200"/>
                <a:ext cx="39875" cy="26875"/>
              </a:xfrm>
              <a:custGeom>
                <a:avLst/>
                <a:gdLst>
                  <a:gd name="T0" fmla="*/ 11468750 w 1595"/>
                  <a:gd name="T1" fmla="*/ 15625 h 1075"/>
                  <a:gd name="T2" fmla="*/ 5312500 w 1595"/>
                  <a:gd name="T3" fmla="*/ 4031250 h 1075"/>
                  <a:gd name="T4" fmla="*/ 16390625 w 1595"/>
                  <a:gd name="T5" fmla="*/ 16796875 h 1075"/>
                  <a:gd name="T6" fmla="*/ 22546875 w 1595"/>
                  <a:gd name="T7" fmla="*/ 14609375 h 1075"/>
                  <a:gd name="T8" fmla="*/ 11468750 w 1595"/>
                  <a:gd name="T9" fmla="*/ 15625 h 10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95" h="1075" extrusionOk="0">
                    <a:moveTo>
                      <a:pt x="734" y="1"/>
                    </a:moveTo>
                    <a:cubicBezTo>
                      <a:pt x="595" y="1"/>
                      <a:pt x="457" y="73"/>
                      <a:pt x="340" y="258"/>
                    </a:cubicBezTo>
                    <a:cubicBezTo>
                      <a:pt x="1" y="793"/>
                      <a:pt x="602" y="1075"/>
                      <a:pt x="1049" y="1075"/>
                    </a:cubicBezTo>
                    <a:cubicBezTo>
                      <a:pt x="1230" y="1075"/>
                      <a:pt x="1385" y="1028"/>
                      <a:pt x="1443" y="935"/>
                    </a:cubicBezTo>
                    <a:cubicBezTo>
                      <a:pt x="1594" y="689"/>
                      <a:pt x="1160" y="1"/>
                      <a:pt x="734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4" name="Google Shape;846;p22"/>
              <p:cNvSpPr>
                <a:spLocks/>
              </p:cNvSpPr>
              <p:nvPr/>
            </p:nvSpPr>
            <p:spPr bwMode="auto">
              <a:xfrm>
                <a:off x="2641600" y="4432375"/>
                <a:ext cx="38900" cy="26950"/>
              </a:xfrm>
              <a:custGeom>
                <a:avLst/>
                <a:gdLst>
                  <a:gd name="T0" fmla="*/ 13609375 w 1556"/>
                  <a:gd name="T1" fmla="*/ 15625 h 1078"/>
                  <a:gd name="T2" fmla="*/ 2062500 w 1556"/>
                  <a:gd name="T3" fmla="*/ 14500000 h 1078"/>
                  <a:gd name="T4" fmla="*/ 8656250 w 1556"/>
                  <a:gd name="T5" fmla="*/ 16828125 h 1078"/>
                  <a:gd name="T6" fmla="*/ 19687500 w 1556"/>
                  <a:gd name="T7" fmla="*/ 4312500 h 1078"/>
                  <a:gd name="T8" fmla="*/ 13609375 w 1556"/>
                  <a:gd name="T9" fmla="*/ 15625 h 10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56" h="1078" extrusionOk="0">
                    <a:moveTo>
                      <a:pt x="871" y="1"/>
                    </a:moveTo>
                    <a:cubicBezTo>
                      <a:pt x="455" y="1"/>
                      <a:pt x="1" y="666"/>
                      <a:pt x="132" y="928"/>
                    </a:cubicBezTo>
                    <a:cubicBezTo>
                      <a:pt x="193" y="1027"/>
                      <a:pt x="361" y="1077"/>
                      <a:pt x="554" y="1077"/>
                    </a:cubicBezTo>
                    <a:cubicBezTo>
                      <a:pt x="992" y="1077"/>
                      <a:pt x="1556" y="816"/>
                      <a:pt x="1260" y="276"/>
                    </a:cubicBezTo>
                    <a:cubicBezTo>
                      <a:pt x="1151" y="78"/>
                      <a:pt x="1013" y="1"/>
                      <a:pt x="871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5" name="Google Shape;847;p22"/>
              <p:cNvSpPr>
                <a:spLocks/>
              </p:cNvSpPr>
              <p:nvPr/>
            </p:nvSpPr>
            <p:spPr bwMode="auto">
              <a:xfrm>
                <a:off x="2621075" y="4422975"/>
                <a:ext cx="44300" cy="32600"/>
              </a:xfrm>
              <a:custGeom>
                <a:avLst/>
                <a:gdLst>
                  <a:gd name="T0" fmla="*/ 14109375 w 1772"/>
                  <a:gd name="T1" fmla="*/ 0 h 1304"/>
                  <a:gd name="T2" fmla="*/ 13718750 w 1772"/>
                  <a:gd name="T3" fmla="*/ 0 h 1304"/>
                  <a:gd name="T4" fmla="*/ 14890625 w 1772"/>
                  <a:gd name="T5" fmla="*/ 20375000 h 1304"/>
                  <a:gd name="T6" fmla="*/ 14109375 w 1772"/>
                  <a:gd name="T7" fmla="*/ 0 h 130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72" h="1304" extrusionOk="0">
                    <a:moveTo>
                      <a:pt x="903" y="0"/>
                    </a:moveTo>
                    <a:cubicBezTo>
                      <a:pt x="895" y="0"/>
                      <a:pt x="886" y="0"/>
                      <a:pt x="878" y="0"/>
                    </a:cubicBezTo>
                    <a:cubicBezTo>
                      <a:pt x="0" y="25"/>
                      <a:pt x="577" y="1304"/>
                      <a:pt x="953" y="1304"/>
                    </a:cubicBezTo>
                    <a:cubicBezTo>
                      <a:pt x="1350" y="1279"/>
                      <a:pt x="1772" y="0"/>
                      <a:pt x="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6" name="Google Shape;848;p22"/>
              <p:cNvSpPr>
                <a:spLocks/>
              </p:cNvSpPr>
              <p:nvPr/>
            </p:nvSpPr>
            <p:spPr bwMode="auto">
              <a:xfrm>
                <a:off x="2621925" y="4455550"/>
                <a:ext cx="44675" cy="32625"/>
              </a:xfrm>
              <a:custGeom>
                <a:avLst/>
                <a:gdLst>
                  <a:gd name="T0" fmla="*/ 14187500 w 1787"/>
                  <a:gd name="T1" fmla="*/ 0 h 1305"/>
                  <a:gd name="T2" fmla="*/ 13968750 w 1787"/>
                  <a:gd name="T3" fmla="*/ 20375000 h 1305"/>
                  <a:gd name="T4" fmla="*/ 14359375 w 1787"/>
                  <a:gd name="T5" fmla="*/ 20375000 h 1305"/>
                  <a:gd name="T6" fmla="*/ 14359375 w 1787"/>
                  <a:gd name="T7" fmla="*/ 15625 h 1305"/>
                  <a:gd name="T8" fmla="*/ 14187500 w 1787"/>
                  <a:gd name="T9" fmla="*/ 0 h 13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87" h="1305" extrusionOk="0">
                    <a:moveTo>
                      <a:pt x="908" y="0"/>
                    </a:moveTo>
                    <a:cubicBezTo>
                      <a:pt x="532" y="0"/>
                      <a:pt x="0" y="1254"/>
                      <a:pt x="894" y="1304"/>
                    </a:cubicBezTo>
                    <a:cubicBezTo>
                      <a:pt x="902" y="1304"/>
                      <a:pt x="911" y="1304"/>
                      <a:pt x="919" y="1304"/>
                    </a:cubicBezTo>
                    <a:cubicBezTo>
                      <a:pt x="1787" y="1304"/>
                      <a:pt x="1316" y="25"/>
                      <a:pt x="919" y="1"/>
                    </a:cubicBezTo>
                    <a:cubicBezTo>
                      <a:pt x="915" y="0"/>
                      <a:pt x="911" y="0"/>
                      <a:pt x="908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7" name="Google Shape;849;p22"/>
              <p:cNvSpPr>
                <a:spLocks/>
              </p:cNvSpPr>
              <p:nvPr/>
            </p:nvSpPr>
            <p:spPr bwMode="auto">
              <a:xfrm>
                <a:off x="2609300" y="4451525"/>
                <a:ext cx="39350" cy="27150"/>
              </a:xfrm>
              <a:custGeom>
                <a:avLst/>
                <a:gdLst>
                  <a:gd name="T0" fmla="*/ 15781250 w 1574"/>
                  <a:gd name="T1" fmla="*/ 15625 h 1086"/>
                  <a:gd name="T2" fmla="*/ 4625000 w 1574"/>
                  <a:gd name="T3" fmla="*/ 12703125 h 1086"/>
                  <a:gd name="T4" fmla="*/ 10828125 w 1574"/>
                  <a:gd name="T5" fmla="*/ 16953125 h 1086"/>
                  <a:gd name="T6" fmla="*/ 22250000 w 1574"/>
                  <a:gd name="T7" fmla="*/ 2531250 h 1086"/>
                  <a:gd name="T8" fmla="*/ 15781250 w 1574"/>
                  <a:gd name="T9" fmla="*/ 15625 h 10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74" h="1086" extrusionOk="0">
                    <a:moveTo>
                      <a:pt x="1010" y="1"/>
                    </a:moveTo>
                    <a:cubicBezTo>
                      <a:pt x="573" y="1"/>
                      <a:pt x="0" y="274"/>
                      <a:pt x="296" y="813"/>
                    </a:cubicBezTo>
                    <a:cubicBezTo>
                      <a:pt x="409" y="1009"/>
                      <a:pt x="550" y="1085"/>
                      <a:pt x="693" y="1085"/>
                    </a:cubicBezTo>
                    <a:cubicBezTo>
                      <a:pt x="1120" y="1085"/>
                      <a:pt x="1574" y="406"/>
                      <a:pt x="1424" y="162"/>
                    </a:cubicBezTo>
                    <a:cubicBezTo>
                      <a:pt x="1370" y="54"/>
                      <a:pt x="1203" y="1"/>
                      <a:pt x="1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8" name="Google Shape;850;p22"/>
              <p:cNvSpPr>
                <a:spLocks/>
              </p:cNvSpPr>
              <p:nvPr/>
            </p:nvSpPr>
            <p:spPr bwMode="auto">
              <a:xfrm>
                <a:off x="2641700" y="4450575"/>
                <a:ext cx="39025" cy="25850"/>
              </a:xfrm>
              <a:custGeom>
                <a:avLst/>
                <a:gdLst>
                  <a:gd name="T0" fmla="*/ 10359375 w 1561"/>
                  <a:gd name="T1" fmla="*/ 0 h 1034"/>
                  <a:gd name="T2" fmla="*/ 2000000 w 1561"/>
                  <a:gd name="T3" fmla="*/ 3125000 h 1034"/>
                  <a:gd name="T4" fmla="*/ 13921875 w 1561"/>
                  <a:gd name="T5" fmla="*/ 16156250 h 1034"/>
                  <a:gd name="T6" fmla="*/ 20406250 w 1561"/>
                  <a:gd name="T7" fmla="*/ 11343750 h 1034"/>
                  <a:gd name="T8" fmla="*/ 10359375 w 1561"/>
                  <a:gd name="T9" fmla="*/ 0 h 10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61" h="1034" extrusionOk="0">
                    <a:moveTo>
                      <a:pt x="663" y="0"/>
                    </a:moveTo>
                    <a:cubicBezTo>
                      <a:pt x="419" y="0"/>
                      <a:pt x="192" y="72"/>
                      <a:pt x="128" y="200"/>
                    </a:cubicBezTo>
                    <a:cubicBezTo>
                      <a:pt x="1" y="453"/>
                      <a:pt x="476" y="1034"/>
                      <a:pt x="891" y="1034"/>
                    </a:cubicBezTo>
                    <a:cubicBezTo>
                      <a:pt x="1051" y="1034"/>
                      <a:pt x="1201" y="948"/>
                      <a:pt x="1306" y="726"/>
                    </a:cubicBezTo>
                    <a:cubicBezTo>
                      <a:pt x="1560" y="217"/>
                      <a:pt x="1087" y="0"/>
                      <a:pt x="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9" name="Google Shape;851;p22"/>
              <p:cNvSpPr>
                <a:spLocks/>
              </p:cNvSpPr>
              <p:nvPr/>
            </p:nvSpPr>
            <p:spPr bwMode="auto">
              <a:xfrm>
                <a:off x="2649050" y="4450225"/>
                <a:ext cx="25350" cy="17775"/>
              </a:xfrm>
              <a:custGeom>
                <a:avLst/>
                <a:gdLst>
                  <a:gd name="T0" fmla="*/ 8593750 w 1014"/>
                  <a:gd name="T1" fmla="*/ 0 h 711"/>
                  <a:gd name="T2" fmla="*/ 531250 w 1014"/>
                  <a:gd name="T3" fmla="*/ 3734375 h 711"/>
                  <a:gd name="T4" fmla="*/ 9843750 w 1014"/>
                  <a:gd name="T5" fmla="*/ 11093750 h 711"/>
                  <a:gd name="T6" fmla="*/ 14640625 w 1014"/>
                  <a:gd name="T7" fmla="*/ 6859375 h 711"/>
                  <a:gd name="T8" fmla="*/ 8593750 w 1014"/>
                  <a:gd name="T9" fmla="*/ 0 h 7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14" h="711" extrusionOk="0">
                    <a:moveTo>
                      <a:pt x="550" y="0"/>
                    </a:moveTo>
                    <a:cubicBezTo>
                      <a:pt x="320" y="0"/>
                      <a:pt x="71" y="105"/>
                      <a:pt x="34" y="239"/>
                    </a:cubicBezTo>
                    <a:cubicBezTo>
                      <a:pt x="1" y="407"/>
                      <a:pt x="350" y="710"/>
                      <a:pt x="630" y="710"/>
                    </a:cubicBezTo>
                    <a:cubicBezTo>
                      <a:pt x="767" y="710"/>
                      <a:pt x="887" y="637"/>
                      <a:pt x="937" y="439"/>
                    </a:cubicBezTo>
                    <a:cubicBezTo>
                      <a:pt x="1014" y="117"/>
                      <a:pt x="793" y="0"/>
                      <a:pt x="55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0" name="Google Shape;852;p22"/>
              <p:cNvSpPr>
                <a:spLocks/>
              </p:cNvSpPr>
              <p:nvPr/>
            </p:nvSpPr>
            <p:spPr bwMode="auto">
              <a:xfrm>
                <a:off x="2629675" y="4433850"/>
                <a:ext cx="29800" cy="22400"/>
              </a:xfrm>
              <a:custGeom>
                <a:avLst/>
                <a:gdLst>
                  <a:gd name="T0" fmla="*/ 11078125 w 1192"/>
                  <a:gd name="T1" fmla="*/ 0 h 896"/>
                  <a:gd name="T2" fmla="*/ 9125000 w 1192"/>
                  <a:gd name="T3" fmla="*/ 265625 h 896"/>
                  <a:gd name="T4" fmla="*/ 12281250 w 1192"/>
                  <a:gd name="T5" fmla="*/ 14000000 h 896"/>
                  <a:gd name="T6" fmla="*/ 12640625 w 1192"/>
                  <a:gd name="T7" fmla="*/ 13968750 h 896"/>
                  <a:gd name="T8" fmla="*/ 11078125 w 1192"/>
                  <a:gd name="T9" fmla="*/ 0 h 8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92" h="896" extrusionOk="0">
                    <a:moveTo>
                      <a:pt x="709" y="0"/>
                    </a:moveTo>
                    <a:cubicBezTo>
                      <a:pt x="671" y="0"/>
                      <a:pt x="629" y="6"/>
                      <a:pt x="584" y="17"/>
                    </a:cubicBezTo>
                    <a:cubicBezTo>
                      <a:pt x="0" y="138"/>
                      <a:pt x="525" y="896"/>
                      <a:pt x="786" y="896"/>
                    </a:cubicBezTo>
                    <a:cubicBezTo>
                      <a:pt x="794" y="896"/>
                      <a:pt x="802" y="895"/>
                      <a:pt x="809" y="894"/>
                    </a:cubicBezTo>
                    <a:cubicBezTo>
                      <a:pt x="1065" y="824"/>
                      <a:pt x="1191" y="0"/>
                      <a:pt x="709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1" name="Google Shape;853;p22"/>
              <p:cNvSpPr>
                <a:spLocks/>
              </p:cNvSpPr>
              <p:nvPr/>
            </p:nvSpPr>
            <p:spPr bwMode="auto">
              <a:xfrm>
                <a:off x="2625375" y="4455200"/>
                <a:ext cx="29200" cy="21050"/>
              </a:xfrm>
              <a:custGeom>
                <a:avLst/>
                <a:gdLst>
                  <a:gd name="T0" fmla="*/ 13312500 w 1168"/>
                  <a:gd name="T1" fmla="*/ 15625 h 842"/>
                  <a:gd name="T2" fmla="*/ 6328125 w 1168"/>
                  <a:gd name="T3" fmla="*/ 11578125 h 842"/>
                  <a:gd name="T4" fmla="*/ 9984375 w 1168"/>
                  <a:gd name="T5" fmla="*/ 13140625 h 842"/>
                  <a:gd name="T6" fmla="*/ 15328125 w 1168"/>
                  <a:gd name="T7" fmla="*/ 625000 h 842"/>
                  <a:gd name="T8" fmla="*/ 13312500 w 1168"/>
                  <a:gd name="T9" fmla="*/ 15625 h 8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68" h="842" extrusionOk="0">
                    <a:moveTo>
                      <a:pt x="852" y="1"/>
                    </a:moveTo>
                    <a:cubicBezTo>
                      <a:pt x="552" y="1"/>
                      <a:pt x="1" y="380"/>
                      <a:pt x="405" y="741"/>
                    </a:cubicBezTo>
                    <a:cubicBezTo>
                      <a:pt x="488" y="812"/>
                      <a:pt x="567" y="841"/>
                      <a:pt x="639" y="841"/>
                    </a:cubicBezTo>
                    <a:cubicBezTo>
                      <a:pt x="978" y="841"/>
                      <a:pt x="1167" y="184"/>
                      <a:pt x="981" y="40"/>
                    </a:cubicBezTo>
                    <a:cubicBezTo>
                      <a:pt x="951" y="13"/>
                      <a:pt x="905" y="1"/>
                      <a:pt x="852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2" name="Google Shape;854;p22"/>
              <p:cNvSpPr>
                <a:spLocks/>
              </p:cNvSpPr>
              <p:nvPr/>
            </p:nvSpPr>
            <p:spPr bwMode="auto">
              <a:xfrm>
                <a:off x="3132350" y="4167950"/>
                <a:ext cx="21325" cy="21325"/>
              </a:xfrm>
              <a:custGeom>
                <a:avLst/>
                <a:gdLst>
                  <a:gd name="T0" fmla="*/ 6671875 w 853"/>
                  <a:gd name="T1" fmla="*/ 15625 h 853"/>
                  <a:gd name="T2" fmla="*/ 15625 w 853"/>
                  <a:gd name="T3" fmla="*/ 6671875 h 853"/>
                  <a:gd name="T4" fmla="*/ 6671875 w 853"/>
                  <a:gd name="T5" fmla="*/ 13328125 h 853"/>
                  <a:gd name="T6" fmla="*/ 13328125 w 853"/>
                  <a:gd name="T7" fmla="*/ 6671875 h 853"/>
                  <a:gd name="T8" fmla="*/ 6671875 w 853"/>
                  <a:gd name="T9" fmla="*/ 15625 h 8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53" h="853" extrusionOk="0">
                    <a:moveTo>
                      <a:pt x="427" y="1"/>
                    </a:moveTo>
                    <a:cubicBezTo>
                      <a:pt x="201" y="1"/>
                      <a:pt x="1" y="201"/>
                      <a:pt x="1" y="427"/>
                    </a:cubicBezTo>
                    <a:cubicBezTo>
                      <a:pt x="1" y="652"/>
                      <a:pt x="201" y="853"/>
                      <a:pt x="427" y="853"/>
                    </a:cubicBezTo>
                    <a:cubicBezTo>
                      <a:pt x="652" y="853"/>
                      <a:pt x="853" y="652"/>
                      <a:pt x="853" y="427"/>
                    </a:cubicBezTo>
                    <a:cubicBezTo>
                      <a:pt x="853" y="201"/>
                      <a:pt x="652" y="1"/>
                      <a:pt x="4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3" name="Google Shape;855;p22"/>
              <p:cNvSpPr>
                <a:spLocks/>
              </p:cNvSpPr>
              <p:nvPr/>
            </p:nvSpPr>
            <p:spPr bwMode="auto">
              <a:xfrm>
                <a:off x="2634850" y="4451800"/>
                <a:ext cx="16325" cy="16300"/>
              </a:xfrm>
              <a:custGeom>
                <a:avLst/>
                <a:gdLst>
                  <a:gd name="T0" fmla="*/ 5109375 w 653"/>
                  <a:gd name="T1" fmla="*/ 0 h 652"/>
                  <a:gd name="T2" fmla="*/ 15625 w 653"/>
                  <a:gd name="T3" fmla="*/ 5093750 h 652"/>
                  <a:gd name="T4" fmla="*/ 5109375 w 653"/>
                  <a:gd name="T5" fmla="*/ 10187500 h 652"/>
                  <a:gd name="T6" fmla="*/ 10187500 w 653"/>
                  <a:gd name="T7" fmla="*/ 5093750 h 652"/>
                  <a:gd name="T8" fmla="*/ 5109375 w 653"/>
                  <a:gd name="T9" fmla="*/ 0 h 6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3" h="652" extrusionOk="0">
                    <a:moveTo>
                      <a:pt x="327" y="0"/>
                    </a:moveTo>
                    <a:cubicBezTo>
                      <a:pt x="151" y="0"/>
                      <a:pt x="1" y="126"/>
                      <a:pt x="1" y="326"/>
                    </a:cubicBezTo>
                    <a:cubicBezTo>
                      <a:pt x="1" y="502"/>
                      <a:pt x="151" y="652"/>
                      <a:pt x="327" y="652"/>
                    </a:cubicBezTo>
                    <a:cubicBezTo>
                      <a:pt x="502" y="652"/>
                      <a:pt x="652" y="502"/>
                      <a:pt x="652" y="326"/>
                    </a:cubicBezTo>
                    <a:cubicBezTo>
                      <a:pt x="652" y="126"/>
                      <a:pt x="502" y="0"/>
                      <a:pt x="3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9" name="Google Shape;856;p22"/>
            <p:cNvGrpSpPr>
              <a:grpSpLocks/>
            </p:cNvGrpSpPr>
            <p:nvPr/>
          </p:nvGrpSpPr>
          <p:grpSpPr bwMode="auto">
            <a:xfrm>
              <a:off x="4030588" y="-396350"/>
              <a:ext cx="1082725" cy="723050"/>
              <a:chOff x="1352275" y="974950"/>
              <a:chExt cx="1082725" cy="723050"/>
            </a:xfrm>
          </p:grpSpPr>
          <p:sp>
            <p:nvSpPr>
              <p:cNvPr id="10" name="Google Shape;857;p22"/>
              <p:cNvSpPr/>
              <p:nvPr/>
            </p:nvSpPr>
            <p:spPr>
              <a:xfrm>
                <a:off x="1753987" y="1416617"/>
                <a:ext cx="279400" cy="280952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11229" extrusionOk="0">
                    <a:moveTo>
                      <a:pt x="5614" y="0"/>
                    </a:moveTo>
                    <a:cubicBezTo>
                      <a:pt x="2507" y="0"/>
                      <a:pt x="0" y="2531"/>
                      <a:pt x="0" y="5614"/>
                    </a:cubicBezTo>
                    <a:cubicBezTo>
                      <a:pt x="0" y="8722"/>
                      <a:pt x="2507" y="11228"/>
                      <a:pt x="5614" y="11228"/>
                    </a:cubicBezTo>
                    <a:cubicBezTo>
                      <a:pt x="8697" y="11228"/>
                      <a:pt x="11229" y="8722"/>
                      <a:pt x="11229" y="5614"/>
                    </a:cubicBezTo>
                    <a:cubicBezTo>
                      <a:pt x="11229" y="2531"/>
                      <a:pt x="8697" y="0"/>
                      <a:pt x="56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1" name="Google Shape;858;p22"/>
              <p:cNvSpPr>
                <a:spLocks/>
              </p:cNvSpPr>
              <p:nvPr/>
            </p:nvSpPr>
            <p:spPr bwMode="auto">
              <a:xfrm>
                <a:off x="1352275" y="974950"/>
                <a:ext cx="1082725" cy="620350"/>
              </a:xfrm>
              <a:custGeom>
                <a:avLst/>
                <a:gdLst>
                  <a:gd name="T0" fmla="*/ 279609375 w 43309"/>
                  <a:gd name="T1" fmla="*/ 15625 h 24814"/>
                  <a:gd name="T2" fmla="*/ 279609375 w 43309"/>
                  <a:gd name="T3" fmla="*/ 103390625 h 24814"/>
                  <a:gd name="T4" fmla="*/ 0 w 43309"/>
                  <a:gd name="T5" fmla="*/ 387703125 h 24814"/>
                  <a:gd name="T6" fmla="*/ 676703125 w 43309"/>
                  <a:gd name="T7" fmla="*/ 387703125 h 24814"/>
                  <a:gd name="T8" fmla="*/ 396703125 w 43309"/>
                  <a:gd name="T9" fmla="*/ 103390625 h 24814"/>
                  <a:gd name="T10" fmla="*/ 396703125 w 43309"/>
                  <a:gd name="T11" fmla="*/ 15625 h 24814"/>
                  <a:gd name="T12" fmla="*/ 279609375 w 43309"/>
                  <a:gd name="T13" fmla="*/ 15625 h 248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3309" h="24814" extrusionOk="0">
                    <a:moveTo>
                      <a:pt x="17895" y="1"/>
                    </a:moveTo>
                    <a:lnTo>
                      <a:pt x="17895" y="6617"/>
                    </a:lnTo>
                    <a:cubicBezTo>
                      <a:pt x="7720" y="8146"/>
                      <a:pt x="0" y="15690"/>
                      <a:pt x="0" y="24813"/>
                    </a:cubicBezTo>
                    <a:lnTo>
                      <a:pt x="43309" y="24813"/>
                    </a:lnTo>
                    <a:cubicBezTo>
                      <a:pt x="43309" y="15690"/>
                      <a:pt x="35564" y="8146"/>
                      <a:pt x="25389" y="6617"/>
                    </a:cubicBezTo>
                    <a:lnTo>
                      <a:pt x="25389" y="1"/>
                    </a:lnTo>
                    <a:lnTo>
                      <a:pt x="1789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859" name="Google Shape;859;p22"/>
          <p:cNvSpPr txBox="1">
            <a:spLocks noGrp="1"/>
          </p:cNvSpPr>
          <p:nvPr>
            <p:ph type="title"/>
          </p:nvPr>
        </p:nvSpPr>
        <p:spPr>
          <a:xfrm>
            <a:off x="1691850" y="2301800"/>
            <a:ext cx="5760300" cy="10005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82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60" name="Google Shape;860;p22"/>
          <p:cNvSpPr txBox="1">
            <a:spLocks noGrp="1"/>
          </p:cNvSpPr>
          <p:nvPr>
            <p:ph type="subTitle" idx="1"/>
          </p:nvPr>
        </p:nvSpPr>
        <p:spPr>
          <a:xfrm>
            <a:off x="1691850" y="3302288"/>
            <a:ext cx="5760300" cy="545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61" name="Google Shape;861;p22"/>
          <p:cNvSpPr txBox="1">
            <a:spLocks noGrp="1"/>
          </p:cNvSpPr>
          <p:nvPr>
            <p:ph type="title" idx="2"/>
          </p:nvPr>
        </p:nvSpPr>
        <p:spPr>
          <a:xfrm>
            <a:off x="1691850" y="1295800"/>
            <a:ext cx="5760300" cy="10005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28751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rgbClr val="AFB9E6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"/>
          <p:cNvSpPr txBox="1">
            <a:spLocks noGrp="1"/>
          </p:cNvSpPr>
          <p:nvPr>
            <p:ph type="title"/>
          </p:nvPr>
        </p:nvSpPr>
        <p:spPr>
          <a:xfrm>
            <a:off x="720000" y="414575"/>
            <a:ext cx="77040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250">
                <a:latin typeface="Titan One"/>
                <a:ea typeface="Titan One"/>
                <a:cs typeface="Titan One"/>
                <a:sym typeface="Titan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342892" lvl="0" indent="-22859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ivvic"/>
              <a:buChar char="●"/>
              <a:defRPr sz="900">
                <a:latin typeface="Assistant"/>
                <a:ea typeface="Assistant"/>
                <a:cs typeface="Assistant"/>
                <a:sym typeface="Assistant"/>
              </a:defRPr>
            </a:lvl1pPr>
            <a:lvl2pPr marL="685784" lvl="1" indent="-228595"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028675" lvl="2" indent="-228595"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3pPr>
            <a:lvl4pPr marL="1371566" lvl="3" indent="-228595"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4pPr>
            <a:lvl5pPr marL="1714457" lvl="4" indent="-228595"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5pPr>
            <a:lvl6pPr marL="2057349" lvl="5" indent="-228595"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6pPr>
            <a:lvl7pPr marL="2400240" lvl="6" indent="-228595"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7pPr>
            <a:lvl8pPr marL="2743132" lvl="7" indent="-228595"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8pPr>
            <a:lvl9pPr marL="3086023" lvl="8" indent="-228595">
              <a:spcBef>
                <a:spcPts val="1200"/>
              </a:spcBef>
              <a:spcAft>
                <a:spcPts val="120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65655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863;p23"/>
          <p:cNvGrpSpPr>
            <a:grpSpLocks/>
          </p:cNvGrpSpPr>
          <p:nvPr/>
        </p:nvGrpSpPr>
        <p:grpSpPr bwMode="auto">
          <a:xfrm>
            <a:off x="0" y="-23813"/>
            <a:ext cx="9144000" cy="5430441"/>
            <a:chOff x="-150" y="-23475"/>
            <a:chExt cx="9144079" cy="5430372"/>
          </a:xfrm>
        </p:grpSpPr>
        <p:sp>
          <p:nvSpPr>
            <p:cNvPr id="12" name="Google Shape;864;p23"/>
            <p:cNvSpPr>
              <a:spLocks/>
            </p:cNvSpPr>
            <p:nvPr/>
          </p:nvSpPr>
          <p:spPr bwMode="auto">
            <a:xfrm>
              <a:off x="0" y="-23475"/>
              <a:ext cx="9143929" cy="5166888"/>
            </a:xfrm>
            <a:custGeom>
              <a:avLst/>
              <a:gdLst>
                <a:gd name="T0" fmla="*/ 6508245 w 49014"/>
                <a:gd name="T1" fmla="*/ 3886612 h 32839"/>
                <a:gd name="T2" fmla="*/ 6508245 w 49014"/>
                <a:gd name="T3" fmla="*/ 2147483646 h 32839"/>
                <a:gd name="T4" fmla="*/ 2147483646 w 49014"/>
                <a:gd name="T5" fmla="*/ 2147483646 h 32839"/>
                <a:gd name="T6" fmla="*/ 2147483646 w 49014"/>
                <a:gd name="T7" fmla="*/ 3886612 h 32839"/>
                <a:gd name="T8" fmla="*/ 6508245 w 49014"/>
                <a:gd name="T9" fmla="*/ 3886612 h 328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" name="Google Shape;865;p23"/>
            <p:cNvSpPr>
              <a:spLocks/>
            </p:cNvSpPr>
            <p:nvPr/>
          </p:nvSpPr>
          <p:spPr bwMode="auto">
            <a:xfrm>
              <a:off x="140934" y="165407"/>
              <a:ext cx="1458542" cy="621021"/>
            </a:xfrm>
            <a:custGeom>
              <a:avLst/>
              <a:gdLst>
                <a:gd name="T0" fmla="*/ 2147483646 w 9270"/>
                <a:gd name="T1" fmla="*/ 3886613 h 3947"/>
                <a:gd name="T2" fmla="*/ 2147483646 w 9270"/>
                <a:gd name="T3" fmla="*/ 148015407 h 3947"/>
                <a:gd name="T4" fmla="*/ 0 w 9270"/>
                <a:gd name="T5" fmla="*/ 2147483646 h 3947"/>
                <a:gd name="T6" fmla="*/ 2147483646 w 9270"/>
                <a:gd name="T7" fmla="*/ 2147483646 h 3947"/>
                <a:gd name="T8" fmla="*/ 2147483646 w 9270"/>
                <a:gd name="T9" fmla="*/ 2147483646 h 3947"/>
                <a:gd name="T10" fmla="*/ 2147483646 w 9270"/>
                <a:gd name="T11" fmla="*/ 2147483646 h 3947"/>
                <a:gd name="T12" fmla="*/ 2147483646 w 9270"/>
                <a:gd name="T13" fmla="*/ 2147483646 h 3947"/>
                <a:gd name="T14" fmla="*/ 2147483646 w 9270"/>
                <a:gd name="T15" fmla="*/ 2147483646 h 3947"/>
                <a:gd name="T16" fmla="*/ 2147483646 w 9270"/>
                <a:gd name="T17" fmla="*/ 2147483646 h 3947"/>
                <a:gd name="T18" fmla="*/ 2147483646 w 9270"/>
                <a:gd name="T19" fmla="*/ 2147483646 h 3947"/>
                <a:gd name="T20" fmla="*/ 2147483646 w 9270"/>
                <a:gd name="T21" fmla="*/ 2147483646 h 3947"/>
                <a:gd name="T22" fmla="*/ 2147483646 w 9270"/>
                <a:gd name="T23" fmla="*/ 2147483646 h 3947"/>
                <a:gd name="T24" fmla="*/ 2147483646 w 9270"/>
                <a:gd name="T25" fmla="*/ 2147483646 h 3947"/>
                <a:gd name="T26" fmla="*/ 2147483646 w 9270"/>
                <a:gd name="T27" fmla="*/ 3886613 h 39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Google Shape;866;p23"/>
            <p:cNvSpPr>
              <a:spLocks/>
            </p:cNvSpPr>
            <p:nvPr/>
          </p:nvSpPr>
          <p:spPr bwMode="auto">
            <a:xfrm>
              <a:off x="7443257" y="1304648"/>
              <a:ext cx="1499293" cy="667751"/>
            </a:xfrm>
            <a:custGeom>
              <a:avLst/>
              <a:gdLst>
                <a:gd name="T0" fmla="*/ 2147483646 w 9529"/>
                <a:gd name="T1" fmla="*/ 3886613 h 4244"/>
                <a:gd name="T2" fmla="*/ 2147483646 w 9529"/>
                <a:gd name="T3" fmla="*/ 54537194 h 4244"/>
                <a:gd name="T4" fmla="*/ 70108665 w 9529"/>
                <a:gd name="T5" fmla="*/ 2147483646 h 4244"/>
                <a:gd name="T6" fmla="*/ 2147483646 w 9529"/>
                <a:gd name="T7" fmla="*/ 2147483646 h 4244"/>
                <a:gd name="T8" fmla="*/ 2147483646 w 9529"/>
                <a:gd name="T9" fmla="*/ 2147483646 h 4244"/>
                <a:gd name="T10" fmla="*/ 2147483646 w 9529"/>
                <a:gd name="T11" fmla="*/ 2147483646 h 4244"/>
                <a:gd name="T12" fmla="*/ 2147483646 w 9529"/>
                <a:gd name="T13" fmla="*/ 2147483646 h 4244"/>
                <a:gd name="T14" fmla="*/ 2147483646 w 9529"/>
                <a:gd name="T15" fmla="*/ 2147483646 h 4244"/>
                <a:gd name="T16" fmla="*/ 2147483646 w 9529"/>
                <a:gd name="T17" fmla="*/ 2147483646 h 4244"/>
                <a:gd name="T18" fmla="*/ 2147483646 w 9529"/>
                <a:gd name="T19" fmla="*/ 2147483646 h 4244"/>
                <a:gd name="T20" fmla="*/ 2147483646 w 9529"/>
                <a:gd name="T21" fmla="*/ 2147483646 h 4244"/>
                <a:gd name="T22" fmla="*/ 2147483646 w 9529"/>
                <a:gd name="T23" fmla="*/ 2147483646 h 4244"/>
                <a:gd name="T24" fmla="*/ 2147483646 w 9529"/>
                <a:gd name="T25" fmla="*/ 2147483646 h 4244"/>
                <a:gd name="T26" fmla="*/ 2147483646 w 9529"/>
                <a:gd name="T27" fmla="*/ 3886613 h 42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" name="Google Shape;867;p23"/>
            <p:cNvSpPr>
              <a:spLocks noChangeArrowheads="1"/>
            </p:cNvSpPr>
            <p:nvPr/>
          </p:nvSpPr>
          <p:spPr bwMode="auto">
            <a:xfrm>
              <a:off x="-150" y="4402022"/>
              <a:ext cx="9144079" cy="757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i="0">
                <a:solidFill>
                  <a:srgbClr val="322F46"/>
                </a:solidFill>
                <a:latin typeface="Quicksand Light"/>
              </a:endParaRPr>
            </a:p>
          </p:txBody>
        </p:sp>
        <p:grpSp>
          <p:nvGrpSpPr>
            <p:cNvPr id="16" name="Google Shape;868;p23"/>
            <p:cNvGrpSpPr>
              <a:grpSpLocks/>
            </p:cNvGrpSpPr>
            <p:nvPr/>
          </p:nvGrpSpPr>
          <p:grpSpPr bwMode="auto"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20" name="Google Shape;869;p23"/>
              <p:cNvSpPr/>
              <p:nvPr/>
            </p:nvSpPr>
            <p:spPr>
              <a:xfrm>
                <a:off x="3457033" y="4619200"/>
                <a:ext cx="227096" cy="121415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1" name="Google Shape;870;p23"/>
              <p:cNvSpPr>
                <a:spLocks/>
              </p:cNvSpPr>
              <p:nvPr/>
            </p:nvSpPr>
            <p:spPr bwMode="auto">
              <a:xfrm>
                <a:off x="3471550" y="4708900"/>
                <a:ext cx="68700" cy="31700"/>
              </a:xfrm>
              <a:custGeom>
                <a:avLst/>
                <a:gdLst>
                  <a:gd name="T0" fmla="*/ 17296875 w 2748"/>
                  <a:gd name="T1" fmla="*/ 0 h 1268"/>
                  <a:gd name="T2" fmla="*/ 13109375 w 2748"/>
                  <a:gd name="T3" fmla="*/ 578125 h 1268"/>
                  <a:gd name="T4" fmla="*/ 0 w 2748"/>
                  <a:gd name="T5" fmla="*/ 19812500 h 1268"/>
                  <a:gd name="T6" fmla="*/ 42937500 w 2748"/>
                  <a:gd name="T7" fmla="*/ 19812500 h 1268"/>
                  <a:gd name="T8" fmla="*/ 17296875 w 2748"/>
                  <a:gd name="T9" fmla="*/ 0 h 12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2" name="Google Shape;871;p23"/>
              <p:cNvSpPr>
                <a:spLocks/>
              </p:cNvSpPr>
              <p:nvPr/>
            </p:nvSpPr>
            <p:spPr bwMode="auto">
              <a:xfrm>
                <a:off x="3552050" y="4695475"/>
                <a:ext cx="66950" cy="45125"/>
              </a:xfrm>
              <a:custGeom>
                <a:avLst/>
                <a:gdLst>
                  <a:gd name="T0" fmla="*/ 14671875 w 2678"/>
                  <a:gd name="T1" fmla="*/ 15625 h 1805"/>
                  <a:gd name="T2" fmla="*/ 10890625 w 2678"/>
                  <a:gd name="T3" fmla="*/ 875000 h 1805"/>
                  <a:gd name="T4" fmla="*/ 3921875 w 2678"/>
                  <a:gd name="T5" fmla="*/ 28203125 h 1805"/>
                  <a:gd name="T6" fmla="*/ 41828125 w 2678"/>
                  <a:gd name="T7" fmla="*/ 28203125 h 1805"/>
                  <a:gd name="T8" fmla="*/ 14671875 w 2678"/>
                  <a:gd name="T9" fmla="*/ 15625 h 18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3" name="Google Shape;872;p23"/>
              <p:cNvSpPr>
                <a:spLocks/>
              </p:cNvSpPr>
              <p:nvPr/>
            </p:nvSpPr>
            <p:spPr bwMode="auto">
              <a:xfrm>
                <a:off x="3617625" y="4650650"/>
                <a:ext cx="66500" cy="89950"/>
              </a:xfrm>
              <a:custGeom>
                <a:avLst/>
                <a:gdLst>
                  <a:gd name="T0" fmla="*/ 24640625 w 2660"/>
                  <a:gd name="T1" fmla="*/ 0 h 3598"/>
                  <a:gd name="T2" fmla="*/ 4468750 w 2660"/>
                  <a:gd name="T3" fmla="*/ 17609375 h 3598"/>
                  <a:gd name="T4" fmla="*/ 1828125 w 2660"/>
                  <a:gd name="T5" fmla="*/ 56218750 h 3598"/>
                  <a:gd name="T6" fmla="*/ 41546875 w 2660"/>
                  <a:gd name="T7" fmla="*/ 56218750 h 3598"/>
                  <a:gd name="T8" fmla="*/ 41546875 w 2660"/>
                  <a:gd name="T9" fmla="*/ 5765625 h 3598"/>
                  <a:gd name="T10" fmla="*/ 26078125 w 2660"/>
                  <a:gd name="T11" fmla="*/ 46875 h 3598"/>
                  <a:gd name="T12" fmla="*/ 24640625 w 2660"/>
                  <a:gd name="T13" fmla="*/ 0 h 35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7" name="Google Shape;873;p23"/>
            <p:cNvGrpSpPr>
              <a:grpSpLocks/>
            </p:cNvGrpSpPr>
            <p:nvPr/>
          </p:nvGrpSpPr>
          <p:grpSpPr bwMode="auto"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18" name="Google Shape;874;p23"/>
              <p:cNvSpPr/>
              <p:nvPr/>
            </p:nvSpPr>
            <p:spPr>
              <a:xfrm>
                <a:off x="3536757" y="4387608"/>
                <a:ext cx="147383" cy="204017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9" name="Google Shape;875;p23"/>
              <p:cNvSpPr>
                <a:spLocks/>
              </p:cNvSpPr>
              <p:nvPr/>
            </p:nvSpPr>
            <p:spPr bwMode="auto">
              <a:xfrm>
                <a:off x="3567900" y="4414300"/>
                <a:ext cx="116225" cy="171300"/>
              </a:xfrm>
              <a:custGeom>
                <a:avLst/>
                <a:gdLst>
                  <a:gd name="T0" fmla="*/ 51437500 w 4649"/>
                  <a:gd name="T1" fmla="*/ 15625 h 6852"/>
                  <a:gd name="T2" fmla="*/ 37640625 w 4649"/>
                  <a:gd name="T3" fmla="*/ 70671875 h 6852"/>
                  <a:gd name="T4" fmla="*/ 11843750 w 4649"/>
                  <a:gd name="T5" fmla="*/ 48531250 h 6852"/>
                  <a:gd name="T6" fmla="*/ 6140625 w 4649"/>
                  <a:gd name="T7" fmla="*/ 51171875 h 6852"/>
                  <a:gd name="T8" fmla="*/ 13796875 w 4649"/>
                  <a:gd name="T9" fmla="*/ 80578125 h 6852"/>
                  <a:gd name="T10" fmla="*/ 25625000 w 4649"/>
                  <a:gd name="T11" fmla="*/ 93546875 h 6852"/>
                  <a:gd name="T12" fmla="*/ 25656250 w 4649"/>
                  <a:gd name="T13" fmla="*/ 93546875 h 6852"/>
                  <a:gd name="T14" fmla="*/ 72625000 w 4649"/>
                  <a:gd name="T15" fmla="*/ 107062500 h 6852"/>
                  <a:gd name="T16" fmla="*/ 72625000 w 4649"/>
                  <a:gd name="T17" fmla="*/ 56328125 h 6852"/>
                  <a:gd name="T18" fmla="*/ 54640625 w 4649"/>
                  <a:gd name="T19" fmla="*/ 74859375 h 6852"/>
                  <a:gd name="T20" fmla="*/ 51437500 w 4649"/>
                  <a:gd name="T21" fmla="*/ 15625 h 685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876" name="Google Shape;876;p23"/>
          <p:cNvSpPr txBox="1">
            <a:spLocks noGrp="1"/>
          </p:cNvSpPr>
          <p:nvPr>
            <p:ph type="title"/>
          </p:nvPr>
        </p:nvSpPr>
        <p:spPr>
          <a:xfrm>
            <a:off x="720000" y="414575"/>
            <a:ext cx="77040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77" name="Google Shape;877;p23"/>
          <p:cNvSpPr txBox="1">
            <a:spLocks noGrp="1"/>
          </p:cNvSpPr>
          <p:nvPr>
            <p:ph type="subTitle" idx="1"/>
          </p:nvPr>
        </p:nvSpPr>
        <p:spPr>
          <a:xfrm>
            <a:off x="1670751" y="1478775"/>
            <a:ext cx="2156400" cy="469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78" name="Google Shape;878;p23"/>
          <p:cNvSpPr txBox="1">
            <a:spLocks noGrp="1"/>
          </p:cNvSpPr>
          <p:nvPr>
            <p:ph type="subTitle" idx="2"/>
          </p:nvPr>
        </p:nvSpPr>
        <p:spPr>
          <a:xfrm>
            <a:off x="1670751" y="1948575"/>
            <a:ext cx="2156400" cy="52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79" name="Google Shape;879;p23"/>
          <p:cNvSpPr txBox="1">
            <a:spLocks noGrp="1"/>
          </p:cNvSpPr>
          <p:nvPr>
            <p:ph type="subTitle" idx="3"/>
          </p:nvPr>
        </p:nvSpPr>
        <p:spPr>
          <a:xfrm>
            <a:off x="1670751" y="3306900"/>
            <a:ext cx="2156400" cy="469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80" name="Google Shape;880;p23"/>
          <p:cNvSpPr txBox="1">
            <a:spLocks noGrp="1"/>
          </p:cNvSpPr>
          <p:nvPr>
            <p:ph type="subTitle" idx="4"/>
          </p:nvPr>
        </p:nvSpPr>
        <p:spPr>
          <a:xfrm>
            <a:off x="1670751" y="3776700"/>
            <a:ext cx="2156400" cy="52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81" name="Google Shape;881;p23"/>
          <p:cNvSpPr txBox="1">
            <a:spLocks noGrp="1"/>
          </p:cNvSpPr>
          <p:nvPr>
            <p:ph type="subTitle" idx="5"/>
          </p:nvPr>
        </p:nvSpPr>
        <p:spPr>
          <a:xfrm>
            <a:off x="6114051" y="1478775"/>
            <a:ext cx="2156400" cy="469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82" name="Google Shape;882;p23"/>
          <p:cNvSpPr txBox="1">
            <a:spLocks noGrp="1"/>
          </p:cNvSpPr>
          <p:nvPr>
            <p:ph type="subTitle" idx="6"/>
          </p:nvPr>
        </p:nvSpPr>
        <p:spPr>
          <a:xfrm>
            <a:off x="6114051" y="1948575"/>
            <a:ext cx="2156400" cy="52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83" name="Google Shape;883;p23"/>
          <p:cNvSpPr txBox="1">
            <a:spLocks noGrp="1"/>
          </p:cNvSpPr>
          <p:nvPr>
            <p:ph type="subTitle" idx="7"/>
          </p:nvPr>
        </p:nvSpPr>
        <p:spPr>
          <a:xfrm>
            <a:off x="6114051" y="3306900"/>
            <a:ext cx="2156400" cy="469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84" name="Google Shape;884;p23"/>
          <p:cNvSpPr txBox="1">
            <a:spLocks noGrp="1"/>
          </p:cNvSpPr>
          <p:nvPr>
            <p:ph type="subTitle" idx="8"/>
          </p:nvPr>
        </p:nvSpPr>
        <p:spPr>
          <a:xfrm>
            <a:off x="6114051" y="3776700"/>
            <a:ext cx="2156400" cy="52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115953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886;p24"/>
          <p:cNvGrpSpPr>
            <a:grpSpLocks/>
          </p:cNvGrpSpPr>
          <p:nvPr/>
        </p:nvGrpSpPr>
        <p:grpSpPr bwMode="auto">
          <a:xfrm>
            <a:off x="0" y="-396478"/>
            <a:ext cx="9144000" cy="5556647"/>
            <a:chOff x="0" y="-396350"/>
            <a:chExt cx="9144000" cy="5555950"/>
          </a:xfrm>
        </p:grpSpPr>
        <p:sp>
          <p:nvSpPr>
            <p:cNvPr id="5" name="Google Shape;887;p24"/>
            <p:cNvSpPr>
              <a:spLocks/>
            </p:cNvSpPr>
            <p:nvPr/>
          </p:nvSpPr>
          <p:spPr bwMode="auto">
            <a:xfrm>
              <a:off x="0" y="-75"/>
              <a:ext cx="9143929" cy="5143490"/>
            </a:xfrm>
            <a:custGeom>
              <a:avLst/>
              <a:gdLst>
                <a:gd name="T0" fmla="*/ 6508245 w 49014"/>
                <a:gd name="T1" fmla="*/ 3851626 h 32839"/>
                <a:gd name="T2" fmla="*/ 6508245 w 49014"/>
                <a:gd name="T3" fmla="*/ 2147483646 h 32839"/>
                <a:gd name="T4" fmla="*/ 2147483646 w 49014"/>
                <a:gd name="T5" fmla="*/ 2147483646 h 32839"/>
                <a:gd name="T6" fmla="*/ 2147483646 w 49014"/>
                <a:gd name="T7" fmla="*/ 3851626 h 32839"/>
                <a:gd name="T8" fmla="*/ 6508245 w 49014"/>
                <a:gd name="T9" fmla="*/ 3851626 h 328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FB9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" name="Google Shape;888;p24"/>
            <p:cNvSpPr>
              <a:spLocks noChangeArrowheads="1"/>
            </p:cNvSpPr>
            <p:nvPr/>
          </p:nvSpPr>
          <p:spPr bwMode="auto">
            <a:xfrm>
              <a:off x="0" y="4401267"/>
              <a:ext cx="9144000" cy="758333"/>
            </a:xfrm>
            <a:prstGeom prst="rect">
              <a:avLst/>
            </a:prstGeom>
            <a:solidFill>
              <a:srgbClr val="EBEC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i="0">
                <a:solidFill>
                  <a:srgbClr val="322F46"/>
                </a:solidFill>
                <a:latin typeface="Quicksand Light"/>
              </a:endParaRPr>
            </a:p>
          </p:txBody>
        </p:sp>
        <p:grpSp>
          <p:nvGrpSpPr>
            <p:cNvPr id="7" name="Google Shape;889;p24"/>
            <p:cNvGrpSpPr>
              <a:grpSpLocks/>
            </p:cNvGrpSpPr>
            <p:nvPr/>
          </p:nvGrpSpPr>
          <p:grpSpPr bwMode="auto">
            <a:xfrm>
              <a:off x="8174062" y="3811555"/>
              <a:ext cx="969932" cy="1331946"/>
              <a:chOff x="2608825" y="4070850"/>
              <a:chExt cx="720925" cy="990000"/>
            </a:xfrm>
          </p:grpSpPr>
          <p:sp>
            <p:nvSpPr>
              <p:cNvPr id="11" name="Google Shape;890;p24"/>
              <p:cNvSpPr>
                <a:spLocks/>
              </p:cNvSpPr>
              <p:nvPr/>
            </p:nvSpPr>
            <p:spPr bwMode="auto">
              <a:xfrm>
                <a:off x="2656150" y="4889775"/>
                <a:ext cx="573350" cy="171075"/>
              </a:xfrm>
              <a:custGeom>
                <a:avLst/>
                <a:gdLst>
                  <a:gd name="T0" fmla="*/ 178984375 w 22934"/>
                  <a:gd name="T1" fmla="*/ 106906250 h 6843"/>
                  <a:gd name="T2" fmla="*/ 358328125 w 22934"/>
                  <a:gd name="T3" fmla="*/ 53656250 h 6843"/>
                  <a:gd name="T4" fmla="*/ 178984375 w 22934"/>
                  <a:gd name="T5" fmla="*/ 0 h 6843"/>
                  <a:gd name="T6" fmla="*/ 15625 w 22934"/>
                  <a:gd name="T7" fmla="*/ 53656250 h 6843"/>
                  <a:gd name="T8" fmla="*/ 178984375 w 22934"/>
                  <a:gd name="T9" fmla="*/ 106906250 h 68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934" h="6843" extrusionOk="0">
                    <a:moveTo>
                      <a:pt x="11455" y="6842"/>
                    </a:moveTo>
                    <a:cubicBezTo>
                      <a:pt x="17770" y="6842"/>
                      <a:pt x="22933" y="5313"/>
                      <a:pt x="22933" y="3434"/>
                    </a:cubicBezTo>
                    <a:cubicBezTo>
                      <a:pt x="22933" y="1554"/>
                      <a:pt x="17770" y="0"/>
                      <a:pt x="11455" y="0"/>
                    </a:cubicBezTo>
                    <a:cubicBezTo>
                      <a:pt x="5164" y="0"/>
                      <a:pt x="1" y="1554"/>
                      <a:pt x="1" y="3434"/>
                    </a:cubicBezTo>
                    <a:cubicBezTo>
                      <a:pt x="1" y="5313"/>
                      <a:pt x="5164" y="6842"/>
                      <a:pt x="11455" y="6842"/>
                    </a:cubicBezTo>
                    <a:close/>
                  </a:path>
                </a:pathLst>
              </a:custGeom>
              <a:solidFill>
                <a:srgbClr val="C9CAD2">
                  <a:alpha val="40784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2" name="Google Shape;891;p24"/>
              <p:cNvSpPr>
                <a:spLocks/>
              </p:cNvSpPr>
              <p:nvPr/>
            </p:nvSpPr>
            <p:spPr bwMode="auto">
              <a:xfrm>
                <a:off x="2789625" y="4072100"/>
                <a:ext cx="436100" cy="614675"/>
              </a:xfrm>
              <a:custGeom>
                <a:avLst/>
                <a:gdLst>
                  <a:gd name="T0" fmla="*/ 74015625 w 17444"/>
                  <a:gd name="T1" fmla="*/ 360281250 h 24587"/>
                  <a:gd name="T2" fmla="*/ 163687500 w 17444"/>
                  <a:gd name="T3" fmla="*/ 10968750 h 24587"/>
                  <a:gd name="T4" fmla="*/ 201296875 w 17444"/>
                  <a:gd name="T5" fmla="*/ 21546875 h 24587"/>
                  <a:gd name="T6" fmla="*/ 121406250 w 17444"/>
                  <a:gd name="T7" fmla="*/ 369687500 h 24587"/>
                  <a:gd name="T8" fmla="*/ 74015625 w 17444"/>
                  <a:gd name="T9" fmla="*/ 360281250 h 245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44" h="24587" extrusionOk="0">
                    <a:moveTo>
                      <a:pt x="4737" y="23058"/>
                    </a:moveTo>
                    <a:cubicBezTo>
                      <a:pt x="0" y="15664"/>
                      <a:pt x="2882" y="4963"/>
                      <a:pt x="10476" y="702"/>
                    </a:cubicBezTo>
                    <a:cubicBezTo>
                      <a:pt x="11429" y="176"/>
                      <a:pt x="12081" y="0"/>
                      <a:pt x="12883" y="1379"/>
                    </a:cubicBezTo>
                    <a:cubicBezTo>
                      <a:pt x="17444" y="9299"/>
                      <a:pt x="15314" y="18547"/>
                      <a:pt x="7770" y="23660"/>
                    </a:cubicBezTo>
                    <a:cubicBezTo>
                      <a:pt x="6366" y="24587"/>
                      <a:pt x="5514" y="24261"/>
                      <a:pt x="4737" y="2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" name="Google Shape;892;p24"/>
              <p:cNvSpPr/>
              <p:nvPr/>
            </p:nvSpPr>
            <p:spPr>
              <a:xfrm>
                <a:off x="2840077" y="4072052"/>
                <a:ext cx="336285" cy="614085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24562" extrusionOk="0">
                    <a:moveTo>
                      <a:pt x="3083" y="23158"/>
                    </a:moveTo>
                    <a:cubicBezTo>
                      <a:pt x="0" y="16166"/>
                      <a:pt x="2832" y="5439"/>
                      <a:pt x="8772" y="777"/>
                    </a:cubicBezTo>
                    <a:cubicBezTo>
                      <a:pt x="9499" y="201"/>
                      <a:pt x="10000" y="0"/>
                      <a:pt x="10527" y="1303"/>
                    </a:cubicBezTo>
                    <a:cubicBezTo>
                      <a:pt x="13434" y="8797"/>
                      <a:pt x="11254" y="18045"/>
                      <a:pt x="5314" y="23559"/>
                    </a:cubicBezTo>
                    <a:cubicBezTo>
                      <a:pt x="4211" y="24562"/>
                      <a:pt x="3584" y="24286"/>
                      <a:pt x="3083" y="231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4" name="Google Shape;893;p24"/>
              <p:cNvSpPr>
                <a:spLocks/>
              </p:cNvSpPr>
              <p:nvPr/>
            </p:nvSpPr>
            <p:spPr bwMode="auto">
              <a:xfrm>
                <a:off x="2866050" y="4071475"/>
                <a:ext cx="285750" cy="614675"/>
              </a:xfrm>
              <a:custGeom>
                <a:avLst/>
                <a:gdLst>
                  <a:gd name="T0" fmla="*/ 35265625 w 11430"/>
                  <a:gd name="T1" fmla="*/ 363015625 h 24587"/>
                  <a:gd name="T2" fmla="*/ 123375000 w 11430"/>
                  <a:gd name="T3" fmla="*/ 12921875 h 24587"/>
                  <a:gd name="T4" fmla="*/ 145687500 w 11430"/>
                  <a:gd name="T5" fmla="*/ 19968750 h 24587"/>
                  <a:gd name="T6" fmla="*/ 63843750 w 11430"/>
                  <a:gd name="T7" fmla="*/ 367718750 h 24587"/>
                  <a:gd name="T8" fmla="*/ 35265625 w 11430"/>
                  <a:gd name="T9" fmla="*/ 363015625 h 245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430" h="24587" extrusionOk="0">
                    <a:moveTo>
                      <a:pt x="2257" y="23233"/>
                    </a:moveTo>
                    <a:cubicBezTo>
                      <a:pt x="1" y="16416"/>
                      <a:pt x="2783" y="5714"/>
                      <a:pt x="7896" y="827"/>
                    </a:cubicBezTo>
                    <a:cubicBezTo>
                      <a:pt x="8522" y="226"/>
                      <a:pt x="8948" y="0"/>
                      <a:pt x="9324" y="1278"/>
                    </a:cubicBezTo>
                    <a:cubicBezTo>
                      <a:pt x="11430" y="8597"/>
                      <a:pt x="9249" y="17820"/>
                      <a:pt x="4086" y="23534"/>
                    </a:cubicBezTo>
                    <a:cubicBezTo>
                      <a:pt x="3109" y="24587"/>
                      <a:pt x="2633" y="24336"/>
                      <a:pt x="2257" y="23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5" name="Google Shape;894;p24"/>
              <p:cNvSpPr/>
              <p:nvPr/>
            </p:nvSpPr>
            <p:spPr>
              <a:xfrm>
                <a:off x="2923853" y="4072052"/>
                <a:ext cx="171093" cy="612315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4537" extrusionOk="0">
                    <a:moveTo>
                      <a:pt x="377" y="23334"/>
                    </a:moveTo>
                    <a:cubicBezTo>
                      <a:pt x="1" y="16993"/>
                      <a:pt x="2707" y="6266"/>
                      <a:pt x="5941" y="927"/>
                    </a:cubicBezTo>
                    <a:cubicBezTo>
                      <a:pt x="6342" y="251"/>
                      <a:pt x="6592" y="0"/>
                      <a:pt x="6642" y="1178"/>
                    </a:cubicBezTo>
                    <a:cubicBezTo>
                      <a:pt x="6868" y="8045"/>
                      <a:pt x="4662" y="17268"/>
                      <a:pt x="1304" y="23409"/>
                    </a:cubicBezTo>
                    <a:cubicBezTo>
                      <a:pt x="677" y="24537"/>
                      <a:pt x="452" y="24361"/>
                      <a:pt x="377" y="233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6" name="Google Shape;895;p24"/>
              <p:cNvSpPr>
                <a:spLocks/>
              </p:cNvSpPr>
              <p:nvPr/>
            </p:nvSpPr>
            <p:spPr bwMode="auto">
              <a:xfrm>
                <a:off x="2936225" y="4070850"/>
                <a:ext cx="151675" cy="614050"/>
              </a:xfrm>
              <a:custGeom>
                <a:avLst/>
                <a:gdLst>
                  <a:gd name="T0" fmla="*/ 1187500 w 6067"/>
                  <a:gd name="T1" fmla="*/ 365765625 h 24562"/>
                  <a:gd name="T2" fmla="*/ 87343750 w 6067"/>
                  <a:gd name="T3" fmla="*/ 15281250 h 24562"/>
                  <a:gd name="T4" fmla="*/ 93218750 w 6067"/>
                  <a:gd name="T5" fmla="*/ 18406250 h 24562"/>
                  <a:gd name="T6" fmla="*/ 9406250 w 6067"/>
                  <a:gd name="T7" fmla="*/ 365375000 h 24562"/>
                  <a:gd name="T8" fmla="*/ 1187500 w 6067"/>
                  <a:gd name="T9" fmla="*/ 365765625 h 245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67" h="24562" extrusionOk="0">
                    <a:moveTo>
                      <a:pt x="76" y="23409"/>
                    </a:moveTo>
                    <a:cubicBezTo>
                      <a:pt x="477" y="17268"/>
                      <a:pt x="3134" y="6516"/>
                      <a:pt x="5590" y="978"/>
                    </a:cubicBezTo>
                    <a:cubicBezTo>
                      <a:pt x="5891" y="301"/>
                      <a:pt x="6066" y="0"/>
                      <a:pt x="5966" y="1178"/>
                    </a:cubicBezTo>
                    <a:cubicBezTo>
                      <a:pt x="5415" y="7845"/>
                      <a:pt x="3184" y="17068"/>
                      <a:pt x="602" y="23384"/>
                    </a:cubicBezTo>
                    <a:cubicBezTo>
                      <a:pt x="126" y="24562"/>
                      <a:pt x="1" y="24386"/>
                      <a:pt x="76" y="234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" name="Google Shape;896;p24"/>
              <p:cNvSpPr>
                <a:spLocks/>
              </p:cNvSpPr>
              <p:nvPr/>
            </p:nvSpPr>
            <p:spPr bwMode="auto">
              <a:xfrm>
                <a:off x="2733850" y="4600300"/>
                <a:ext cx="409175" cy="110925"/>
              </a:xfrm>
              <a:custGeom>
                <a:avLst/>
                <a:gdLst>
                  <a:gd name="T0" fmla="*/ 255734375 w 16367"/>
                  <a:gd name="T1" fmla="*/ 34859375 h 4437"/>
                  <a:gd name="T2" fmla="*/ 15625 w 16367"/>
                  <a:gd name="T3" fmla="*/ 34859375 h 4437"/>
                  <a:gd name="T4" fmla="*/ 255734375 w 16367"/>
                  <a:gd name="T5" fmla="*/ 34859375 h 443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367" h="4437" extrusionOk="0">
                    <a:moveTo>
                      <a:pt x="16367" y="2231"/>
                    </a:moveTo>
                    <a:cubicBezTo>
                      <a:pt x="10778" y="0"/>
                      <a:pt x="2733" y="1003"/>
                      <a:pt x="1" y="2231"/>
                    </a:cubicBezTo>
                    <a:cubicBezTo>
                      <a:pt x="2733" y="3434"/>
                      <a:pt x="10778" y="4436"/>
                      <a:pt x="16367" y="223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" name="Google Shape;897;p24"/>
              <p:cNvSpPr/>
              <p:nvPr/>
            </p:nvSpPr>
            <p:spPr>
              <a:xfrm>
                <a:off x="2632406" y="4072937"/>
                <a:ext cx="457819" cy="660982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6442" extrusionOk="0">
                    <a:moveTo>
                      <a:pt x="10301" y="25640"/>
                    </a:moveTo>
                    <a:cubicBezTo>
                      <a:pt x="2231" y="20752"/>
                      <a:pt x="0" y="9123"/>
                      <a:pt x="5289" y="1429"/>
                    </a:cubicBezTo>
                    <a:cubicBezTo>
                      <a:pt x="5940" y="476"/>
                      <a:pt x="6492" y="0"/>
                      <a:pt x="7920" y="953"/>
                    </a:cubicBezTo>
                    <a:cubicBezTo>
                      <a:pt x="16016" y="6416"/>
                      <a:pt x="18321" y="16316"/>
                      <a:pt x="13484" y="24787"/>
                    </a:cubicBezTo>
                    <a:cubicBezTo>
                      <a:pt x="12582" y="26366"/>
                      <a:pt x="11605" y="26442"/>
                      <a:pt x="10301" y="256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9" name="Google Shape;898;p24"/>
              <p:cNvSpPr>
                <a:spLocks/>
              </p:cNvSpPr>
              <p:nvPr/>
            </p:nvSpPr>
            <p:spPr bwMode="auto">
              <a:xfrm>
                <a:off x="2684975" y="4072725"/>
                <a:ext cx="351525" cy="660425"/>
              </a:xfrm>
              <a:custGeom>
                <a:avLst/>
                <a:gdLst>
                  <a:gd name="T0" fmla="*/ 134328125 w 14061"/>
                  <a:gd name="T1" fmla="*/ 399437500 h 26417"/>
                  <a:gd name="T2" fmla="*/ 54843750 w 14061"/>
                  <a:gd name="T3" fmla="*/ 21156250 h 26417"/>
                  <a:gd name="T4" fmla="*/ 84984375 w 14061"/>
                  <a:gd name="T5" fmla="*/ 16062500 h 26417"/>
                  <a:gd name="T6" fmla="*/ 170750000 w 14061"/>
                  <a:gd name="T7" fmla="*/ 388875000 h 26417"/>
                  <a:gd name="T8" fmla="*/ 134328125 w 14061"/>
                  <a:gd name="T9" fmla="*/ 399437500 h 264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061" h="26417" extrusionOk="0">
                    <a:moveTo>
                      <a:pt x="8597" y="25564"/>
                    </a:moveTo>
                    <a:cubicBezTo>
                      <a:pt x="2332" y="20276"/>
                      <a:pt x="1" y="8647"/>
                      <a:pt x="3510" y="1354"/>
                    </a:cubicBezTo>
                    <a:cubicBezTo>
                      <a:pt x="3961" y="451"/>
                      <a:pt x="4337" y="0"/>
                      <a:pt x="5439" y="1028"/>
                    </a:cubicBezTo>
                    <a:cubicBezTo>
                      <a:pt x="11780" y="6893"/>
                      <a:pt x="14061" y="16792"/>
                      <a:pt x="10928" y="24888"/>
                    </a:cubicBezTo>
                    <a:cubicBezTo>
                      <a:pt x="10352" y="26391"/>
                      <a:pt x="9625" y="26416"/>
                      <a:pt x="8597" y="25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" name="Google Shape;899;p24"/>
              <p:cNvSpPr/>
              <p:nvPr/>
            </p:nvSpPr>
            <p:spPr>
              <a:xfrm>
                <a:off x="2711462" y="4073822"/>
                <a:ext cx="298527" cy="659212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26392" extrusionOk="0">
                    <a:moveTo>
                      <a:pt x="7745" y="25489"/>
                    </a:moveTo>
                    <a:cubicBezTo>
                      <a:pt x="2381" y="20026"/>
                      <a:pt x="0" y="8396"/>
                      <a:pt x="2632" y="1279"/>
                    </a:cubicBezTo>
                    <a:cubicBezTo>
                      <a:pt x="2958" y="401"/>
                      <a:pt x="3259" y="0"/>
                      <a:pt x="4211" y="1053"/>
                    </a:cubicBezTo>
                    <a:cubicBezTo>
                      <a:pt x="9675" y="7093"/>
                      <a:pt x="11930" y="16993"/>
                      <a:pt x="9650" y="24913"/>
                    </a:cubicBezTo>
                    <a:cubicBezTo>
                      <a:pt x="9224" y="26391"/>
                      <a:pt x="8622" y="26366"/>
                      <a:pt x="7745" y="254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1" name="Google Shape;900;p24"/>
              <p:cNvSpPr>
                <a:spLocks/>
              </p:cNvSpPr>
              <p:nvPr/>
            </p:nvSpPr>
            <p:spPr bwMode="auto">
              <a:xfrm>
                <a:off x="2771450" y="4073350"/>
                <a:ext cx="176725" cy="660425"/>
              </a:xfrm>
              <a:custGeom>
                <a:avLst/>
                <a:gdLst>
                  <a:gd name="T0" fmla="*/ 90859375 w 7069"/>
                  <a:gd name="T1" fmla="*/ 396703125 h 26417"/>
                  <a:gd name="T2" fmla="*/ 9406250 w 7069"/>
                  <a:gd name="T3" fmla="*/ 18796875 h 26417"/>
                  <a:gd name="T4" fmla="*/ 21937500 w 7069"/>
                  <a:gd name="T5" fmla="*/ 17625000 h 26417"/>
                  <a:gd name="T6" fmla="*/ 104953125 w 7069"/>
                  <a:gd name="T7" fmla="*/ 391218750 h 26417"/>
                  <a:gd name="T8" fmla="*/ 90859375 w 7069"/>
                  <a:gd name="T9" fmla="*/ 396703125 h 264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69" h="26417" extrusionOk="0">
                    <a:moveTo>
                      <a:pt x="5815" y="25389"/>
                    </a:moveTo>
                    <a:cubicBezTo>
                      <a:pt x="2457" y="19474"/>
                      <a:pt x="0" y="7870"/>
                      <a:pt x="602" y="1203"/>
                    </a:cubicBezTo>
                    <a:cubicBezTo>
                      <a:pt x="677" y="376"/>
                      <a:pt x="802" y="0"/>
                      <a:pt x="1404" y="1128"/>
                    </a:cubicBezTo>
                    <a:cubicBezTo>
                      <a:pt x="4838" y="7619"/>
                      <a:pt x="7068" y="17544"/>
                      <a:pt x="6717" y="25038"/>
                    </a:cubicBezTo>
                    <a:cubicBezTo>
                      <a:pt x="6667" y="26417"/>
                      <a:pt x="6366" y="26341"/>
                      <a:pt x="5815" y="253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2" name="Google Shape;901;p24"/>
              <p:cNvSpPr/>
              <p:nvPr/>
            </p:nvSpPr>
            <p:spPr>
              <a:xfrm>
                <a:off x="2789339" y="4073822"/>
                <a:ext cx="146313" cy="660097"/>
              </a:xfrm>
              <a:custGeom>
                <a:avLst/>
                <a:gdLst/>
                <a:ahLst/>
                <a:cxnLst/>
                <a:rect l="l" t="t" r="r" b="b"/>
                <a:pathLst>
                  <a:path w="5865" h="26442" extrusionOk="0">
                    <a:moveTo>
                      <a:pt x="5288" y="25339"/>
                    </a:moveTo>
                    <a:cubicBezTo>
                      <a:pt x="2782" y="19249"/>
                      <a:pt x="301" y="7645"/>
                      <a:pt x="25" y="1178"/>
                    </a:cubicBezTo>
                    <a:cubicBezTo>
                      <a:pt x="0" y="376"/>
                      <a:pt x="50" y="0"/>
                      <a:pt x="502" y="1178"/>
                    </a:cubicBezTo>
                    <a:cubicBezTo>
                      <a:pt x="3108" y="7845"/>
                      <a:pt x="5314" y="17770"/>
                      <a:pt x="5790" y="25088"/>
                    </a:cubicBezTo>
                    <a:cubicBezTo>
                      <a:pt x="5865" y="26442"/>
                      <a:pt x="5690" y="26341"/>
                      <a:pt x="5288" y="253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3" name="Google Shape;902;p24"/>
              <p:cNvSpPr/>
              <p:nvPr/>
            </p:nvSpPr>
            <p:spPr>
              <a:xfrm>
                <a:off x="2907333" y="4266719"/>
                <a:ext cx="422421" cy="446848"/>
              </a:xfrm>
              <a:custGeom>
                <a:avLst/>
                <a:gdLst/>
                <a:ahLst/>
                <a:cxnLst/>
                <a:rect l="l" t="t" r="r" b="b"/>
                <a:pathLst>
                  <a:path w="16919" h="17896" extrusionOk="0">
                    <a:moveTo>
                      <a:pt x="778" y="15941"/>
                    </a:moveTo>
                    <a:cubicBezTo>
                      <a:pt x="1" y="7921"/>
                      <a:pt x="6818" y="377"/>
                      <a:pt x="14813" y="51"/>
                    </a:cubicBezTo>
                    <a:cubicBezTo>
                      <a:pt x="15816" y="1"/>
                      <a:pt x="16417" y="151"/>
                      <a:pt x="16492" y="1605"/>
                    </a:cubicBezTo>
                    <a:cubicBezTo>
                      <a:pt x="16918" y="9976"/>
                      <a:pt x="11329" y="16667"/>
                      <a:pt x="3009" y="17695"/>
                    </a:cubicBezTo>
                    <a:cubicBezTo>
                      <a:pt x="1480" y="17896"/>
                      <a:pt x="928" y="17244"/>
                      <a:pt x="778" y="159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4" name="Google Shape;903;p24"/>
              <p:cNvSpPr>
                <a:spLocks/>
              </p:cNvSpPr>
              <p:nvPr/>
            </p:nvSpPr>
            <p:spPr bwMode="auto">
              <a:xfrm>
                <a:off x="2931850" y="4268200"/>
                <a:ext cx="384750" cy="443650"/>
              </a:xfrm>
              <a:custGeom>
                <a:avLst/>
                <a:gdLst>
                  <a:gd name="T0" fmla="*/ 796875 w 15390"/>
                  <a:gd name="T1" fmla="*/ 251812500 h 17746"/>
                  <a:gd name="T2" fmla="*/ 219312500 w 15390"/>
                  <a:gd name="T3" fmla="*/ 2750000 h 17746"/>
                  <a:gd name="T4" fmla="*/ 238500000 w 15390"/>
                  <a:gd name="T5" fmla="*/ 20765625 h 17746"/>
                  <a:gd name="T6" fmla="*/ 26640625 w 15390"/>
                  <a:gd name="T7" fmla="*/ 271390625 h 17746"/>
                  <a:gd name="T8" fmla="*/ 796875 w 15390"/>
                  <a:gd name="T9" fmla="*/ 251812500 h 177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90" h="17746" extrusionOk="0">
                    <a:moveTo>
                      <a:pt x="51" y="16116"/>
                    </a:moveTo>
                    <a:cubicBezTo>
                      <a:pt x="452" y="9099"/>
                      <a:pt x="7244" y="1530"/>
                      <a:pt x="14036" y="176"/>
                    </a:cubicBezTo>
                    <a:cubicBezTo>
                      <a:pt x="14888" y="1"/>
                      <a:pt x="15389" y="51"/>
                      <a:pt x="15264" y="1329"/>
                    </a:cubicBezTo>
                    <a:cubicBezTo>
                      <a:pt x="14512" y="8698"/>
                      <a:pt x="8873" y="15339"/>
                      <a:pt x="1705" y="17369"/>
                    </a:cubicBezTo>
                    <a:cubicBezTo>
                      <a:pt x="376" y="17745"/>
                      <a:pt x="1" y="17244"/>
                      <a:pt x="51" y="16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5" name="Google Shape;904;p24"/>
              <p:cNvSpPr/>
              <p:nvPr/>
            </p:nvSpPr>
            <p:spPr>
              <a:xfrm>
                <a:off x="2932113" y="4269373"/>
                <a:ext cx="383482" cy="440655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7671" extrusionOk="0">
                    <a:moveTo>
                      <a:pt x="176" y="16217"/>
                    </a:moveTo>
                    <a:cubicBezTo>
                      <a:pt x="1153" y="9700"/>
                      <a:pt x="7920" y="2106"/>
                      <a:pt x="14136" y="227"/>
                    </a:cubicBezTo>
                    <a:cubicBezTo>
                      <a:pt x="14913" y="1"/>
                      <a:pt x="15339" y="1"/>
                      <a:pt x="15113" y="1204"/>
                    </a:cubicBezTo>
                    <a:cubicBezTo>
                      <a:pt x="13760" y="8046"/>
                      <a:pt x="8146" y="14688"/>
                      <a:pt x="1529" y="17194"/>
                    </a:cubicBezTo>
                    <a:cubicBezTo>
                      <a:pt x="301" y="17670"/>
                      <a:pt x="1" y="17244"/>
                      <a:pt x="176" y="162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6" name="Google Shape;905;p24"/>
              <p:cNvSpPr>
                <a:spLocks/>
              </p:cNvSpPr>
              <p:nvPr/>
            </p:nvSpPr>
            <p:spPr bwMode="auto">
              <a:xfrm>
                <a:off x="2934975" y="4268200"/>
                <a:ext cx="379725" cy="440525"/>
              </a:xfrm>
              <a:custGeom>
                <a:avLst/>
                <a:gdLst>
                  <a:gd name="T0" fmla="*/ 5890625 w 15189"/>
                  <a:gd name="T1" fmla="*/ 257687500 h 17621"/>
                  <a:gd name="T2" fmla="*/ 223234375 w 15189"/>
                  <a:gd name="T3" fmla="*/ 7453125 h 17621"/>
                  <a:gd name="T4" fmla="*/ 230281250 w 15189"/>
                  <a:gd name="T5" fmla="*/ 15671875 h 17621"/>
                  <a:gd name="T6" fmla="*/ 17250000 w 15189"/>
                  <a:gd name="T7" fmla="*/ 264734375 h 17621"/>
                  <a:gd name="T8" fmla="*/ 5890625 w 15189"/>
                  <a:gd name="T9" fmla="*/ 257687500 h 176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189" h="17621" extrusionOk="0">
                    <a:moveTo>
                      <a:pt x="377" y="16492"/>
                    </a:moveTo>
                    <a:cubicBezTo>
                      <a:pt x="2708" y="11154"/>
                      <a:pt x="9399" y="3510"/>
                      <a:pt x="14287" y="477"/>
                    </a:cubicBezTo>
                    <a:cubicBezTo>
                      <a:pt x="14888" y="101"/>
                      <a:pt x="15189" y="1"/>
                      <a:pt x="14738" y="1003"/>
                    </a:cubicBezTo>
                    <a:cubicBezTo>
                      <a:pt x="12056" y="6693"/>
                      <a:pt x="6392" y="13309"/>
                      <a:pt x="1104" y="16943"/>
                    </a:cubicBezTo>
                    <a:cubicBezTo>
                      <a:pt x="101" y="17620"/>
                      <a:pt x="1" y="17369"/>
                      <a:pt x="377" y="164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7" name="Google Shape;906;p24"/>
              <p:cNvSpPr/>
              <p:nvPr/>
            </p:nvSpPr>
            <p:spPr>
              <a:xfrm>
                <a:off x="2935652" y="4267604"/>
                <a:ext cx="378763" cy="439770"/>
              </a:xfrm>
              <a:custGeom>
                <a:avLst/>
                <a:gdLst/>
                <a:ahLst/>
                <a:cxnLst/>
                <a:rect l="l" t="t" r="r" b="b"/>
                <a:pathLst>
                  <a:path w="15139" h="17595" extrusionOk="0">
                    <a:moveTo>
                      <a:pt x="452" y="16643"/>
                    </a:moveTo>
                    <a:cubicBezTo>
                      <a:pt x="3359" y="11780"/>
                      <a:pt x="10026" y="4111"/>
                      <a:pt x="14337" y="602"/>
                    </a:cubicBezTo>
                    <a:cubicBezTo>
                      <a:pt x="14863" y="176"/>
                      <a:pt x="15139" y="1"/>
                      <a:pt x="14562" y="928"/>
                    </a:cubicBezTo>
                    <a:cubicBezTo>
                      <a:pt x="11354" y="6141"/>
                      <a:pt x="5665" y="12758"/>
                      <a:pt x="903" y="16843"/>
                    </a:cubicBezTo>
                    <a:cubicBezTo>
                      <a:pt x="26" y="17595"/>
                      <a:pt x="1" y="17419"/>
                      <a:pt x="452" y="166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8" name="Google Shape;907;p24"/>
              <p:cNvSpPr>
                <a:spLocks/>
              </p:cNvSpPr>
              <p:nvPr/>
            </p:nvSpPr>
            <p:spPr bwMode="auto">
              <a:xfrm>
                <a:off x="2655525" y="4656050"/>
                <a:ext cx="574600" cy="360925"/>
              </a:xfrm>
              <a:custGeom>
                <a:avLst/>
                <a:gdLst>
                  <a:gd name="T0" fmla="*/ 54453125 w 22984"/>
                  <a:gd name="T1" fmla="*/ 15625 h 14437"/>
                  <a:gd name="T2" fmla="*/ 304687500 w 22984"/>
                  <a:gd name="T3" fmla="*/ 15625 h 14437"/>
                  <a:gd name="T4" fmla="*/ 304687500 w 22984"/>
                  <a:gd name="T5" fmla="*/ 196593750 h 14437"/>
                  <a:gd name="T6" fmla="*/ 54453125 w 22984"/>
                  <a:gd name="T7" fmla="*/ 196593750 h 14437"/>
                  <a:gd name="T8" fmla="*/ 54453125 w 22984"/>
                  <a:gd name="T9" fmla="*/ 15625 h 144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984" h="14437" extrusionOk="0">
                    <a:moveTo>
                      <a:pt x="3485" y="1"/>
                    </a:moveTo>
                    <a:cubicBezTo>
                      <a:pt x="8622" y="1655"/>
                      <a:pt x="14362" y="1655"/>
                      <a:pt x="19500" y="1"/>
                    </a:cubicBezTo>
                    <a:cubicBezTo>
                      <a:pt x="22908" y="2808"/>
                      <a:pt x="22983" y="10778"/>
                      <a:pt x="19500" y="12582"/>
                    </a:cubicBezTo>
                    <a:cubicBezTo>
                      <a:pt x="14061" y="14437"/>
                      <a:pt x="8923" y="14437"/>
                      <a:pt x="3485" y="12582"/>
                    </a:cubicBezTo>
                    <a:cubicBezTo>
                      <a:pt x="1" y="10778"/>
                      <a:pt x="76" y="2808"/>
                      <a:pt x="3485" y="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9" name="Google Shape;908;p24"/>
              <p:cNvSpPr>
                <a:spLocks/>
              </p:cNvSpPr>
              <p:nvPr/>
            </p:nvSpPr>
            <p:spPr bwMode="auto">
              <a:xfrm>
                <a:off x="2765175" y="4674850"/>
                <a:ext cx="38250" cy="38250"/>
              </a:xfrm>
              <a:custGeom>
                <a:avLst/>
                <a:gdLst>
                  <a:gd name="T0" fmla="*/ 12156250 w 1530"/>
                  <a:gd name="T1" fmla="*/ 15625 h 1530"/>
                  <a:gd name="T2" fmla="*/ 15625 w 1530"/>
                  <a:gd name="T3" fmla="*/ 12156250 h 1530"/>
                  <a:gd name="T4" fmla="*/ 12156250 w 1530"/>
                  <a:gd name="T5" fmla="*/ 23890625 h 1530"/>
                  <a:gd name="T6" fmla="*/ 23906250 w 1530"/>
                  <a:gd name="T7" fmla="*/ 12156250 h 1530"/>
                  <a:gd name="T8" fmla="*/ 12156250 w 1530"/>
                  <a:gd name="T9" fmla="*/ 15625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29"/>
                      <a:pt x="778" y="1529"/>
                    </a:cubicBezTo>
                    <a:cubicBezTo>
                      <a:pt x="1179" y="1529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0" name="Google Shape;909;p24"/>
              <p:cNvSpPr>
                <a:spLocks/>
              </p:cNvSpPr>
              <p:nvPr/>
            </p:nvSpPr>
            <p:spPr bwMode="auto">
              <a:xfrm>
                <a:off x="2844750" y="4680500"/>
                <a:ext cx="37625" cy="38250"/>
              </a:xfrm>
              <a:custGeom>
                <a:avLst/>
                <a:gdLst>
                  <a:gd name="T0" fmla="*/ 11765625 w 1505"/>
                  <a:gd name="T1" fmla="*/ 0 h 1530"/>
                  <a:gd name="T2" fmla="*/ 15625 w 1505"/>
                  <a:gd name="T3" fmla="*/ 12140625 h 1530"/>
                  <a:gd name="T4" fmla="*/ 11765625 w 1505"/>
                  <a:gd name="T5" fmla="*/ 23890625 h 1530"/>
                  <a:gd name="T6" fmla="*/ 23515625 w 1505"/>
                  <a:gd name="T7" fmla="*/ 12140625 h 1530"/>
                  <a:gd name="T8" fmla="*/ 11765625 w 1505"/>
                  <a:gd name="T9" fmla="*/ 0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77"/>
                    </a:cubicBezTo>
                    <a:cubicBezTo>
                      <a:pt x="1" y="1178"/>
                      <a:pt x="327" y="1529"/>
                      <a:pt x="753" y="1529"/>
                    </a:cubicBezTo>
                    <a:cubicBezTo>
                      <a:pt x="1179" y="1529"/>
                      <a:pt x="1505" y="1178"/>
                      <a:pt x="1505" y="777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" name="Google Shape;910;p24"/>
              <p:cNvSpPr>
                <a:spLocks/>
              </p:cNvSpPr>
              <p:nvPr/>
            </p:nvSpPr>
            <p:spPr bwMode="auto">
              <a:xfrm>
                <a:off x="3082225" y="4674850"/>
                <a:ext cx="38250" cy="38250"/>
              </a:xfrm>
              <a:custGeom>
                <a:avLst/>
                <a:gdLst>
                  <a:gd name="T0" fmla="*/ 11750000 w 1530"/>
                  <a:gd name="T1" fmla="*/ 15625 h 1530"/>
                  <a:gd name="T2" fmla="*/ 15625 w 1530"/>
                  <a:gd name="T3" fmla="*/ 12156250 h 1530"/>
                  <a:gd name="T4" fmla="*/ 11750000 w 1530"/>
                  <a:gd name="T5" fmla="*/ 23890625 h 1530"/>
                  <a:gd name="T6" fmla="*/ 23890625 w 1530"/>
                  <a:gd name="T7" fmla="*/ 12156250 h 1530"/>
                  <a:gd name="T8" fmla="*/ 11750000 w 1530"/>
                  <a:gd name="T9" fmla="*/ 15625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0" h="1530" extrusionOk="0">
                    <a:moveTo>
                      <a:pt x="752" y="1"/>
                    </a:moveTo>
                    <a:cubicBezTo>
                      <a:pt x="351" y="1"/>
                      <a:pt x="1" y="352"/>
                      <a:pt x="1" y="778"/>
                    </a:cubicBezTo>
                    <a:cubicBezTo>
                      <a:pt x="1" y="1179"/>
                      <a:pt x="351" y="1529"/>
                      <a:pt x="752" y="1529"/>
                    </a:cubicBezTo>
                    <a:cubicBezTo>
                      <a:pt x="1179" y="1529"/>
                      <a:pt x="1529" y="1179"/>
                      <a:pt x="1529" y="778"/>
                    </a:cubicBezTo>
                    <a:cubicBezTo>
                      <a:pt x="1529" y="352"/>
                      <a:pt x="1179" y="1"/>
                      <a:pt x="752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" name="Google Shape;911;p24"/>
              <p:cNvSpPr>
                <a:spLocks/>
              </p:cNvSpPr>
              <p:nvPr/>
            </p:nvSpPr>
            <p:spPr bwMode="auto">
              <a:xfrm>
                <a:off x="3003275" y="4680500"/>
                <a:ext cx="37625" cy="38250"/>
              </a:xfrm>
              <a:custGeom>
                <a:avLst/>
                <a:gdLst>
                  <a:gd name="T0" fmla="*/ 11765625 w 1505"/>
                  <a:gd name="T1" fmla="*/ 0 h 1530"/>
                  <a:gd name="T2" fmla="*/ 15625 w 1505"/>
                  <a:gd name="T3" fmla="*/ 12140625 h 1530"/>
                  <a:gd name="T4" fmla="*/ 11765625 w 1505"/>
                  <a:gd name="T5" fmla="*/ 23890625 h 1530"/>
                  <a:gd name="T6" fmla="*/ 23500000 w 1505"/>
                  <a:gd name="T7" fmla="*/ 12140625 h 1530"/>
                  <a:gd name="T8" fmla="*/ 11765625 w 1505"/>
                  <a:gd name="T9" fmla="*/ 0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6" y="0"/>
                      <a:pt x="1" y="351"/>
                      <a:pt x="1" y="777"/>
                    </a:cubicBezTo>
                    <a:cubicBezTo>
                      <a:pt x="1" y="1178"/>
                      <a:pt x="326" y="1529"/>
                      <a:pt x="753" y="1529"/>
                    </a:cubicBezTo>
                    <a:cubicBezTo>
                      <a:pt x="1179" y="1529"/>
                      <a:pt x="1504" y="1178"/>
                      <a:pt x="1504" y="777"/>
                    </a:cubicBezTo>
                    <a:cubicBezTo>
                      <a:pt x="1504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3" name="Google Shape;912;p24"/>
              <p:cNvSpPr/>
              <p:nvPr/>
            </p:nvSpPr>
            <p:spPr>
              <a:xfrm>
                <a:off x="3123264" y="4731264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4" name="Google Shape;913;p24"/>
              <p:cNvSpPr/>
              <p:nvPr/>
            </p:nvSpPr>
            <p:spPr>
              <a:xfrm>
                <a:off x="3044207" y="4742768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5" name="Google Shape;914;p24"/>
              <p:cNvSpPr/>
              <p:nvPr/>
            </p:nvSpPr>
            <p:spPr>
              <a:xfrm>
                <a:off x="2965151" y="4745422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05" y="1179"/>
                      <a:pt x="1505" y="778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6" name="Google Shape;915;p24"/>
              <p:cNvSpPr/>
              <p:nvPr/>
            </p:nvSpPr>
            <p:spPr>
              <a:xfrm>
                <a:off x="2729162" y="4731264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51" y="0"/>
                      <a:pt x="0" y="351"/>
                      <a:pt x="0" y="752"/>
                    </a:cubicBezTo>
                    <a:cubicBezTo>
                      <a:pt x="0" y="1178"/>
                      <a:pt x="351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7" name="Google Shape;916;p24"/>
              <p:cNvSpPr/>
              <p:nvPr/>
            </p:nvSpPr>
            <p:spPr>
              <a:xfrm>
                <a:off x="2808218" y="4742768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51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8" name="Google Shape;917;p24"/>
              <p:cNvSpPr/>
              <p:nvPr/>
            </p:nvSpPr>
            <p:spPr>
              <a:xfrm>
                <a:off x="2887275" y="4745422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78" y="1530"/>
                    </a:cubicBezTo>
                    <a:cubicBezTo>
                      <a:pt x="1179" y="1530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9" name="Google Shape;918;p24"/>
              <p:cNvSpPr/>
              <p:nvPr/>
            </p:nvSpPr>
            <p:spPr>
              <a:xfrm>
                <a:off x="2686684" y="4797628"/>
                <a:ext cx="3657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27" y="1"/>
                      <a:pt x="1" y="352"/>
                      <a:pt x="1" y="753"/>
                    </a:cubicBezTo>
                    <a:cubicBezTo>
                      <a:pt x="1" y="1179"/>
                      <a:pt x="327" y="1530"/>
                      <a:pt x="753" y="1530"/>
                    </a:cubicBezTo>
                    <a:cubicBezTo>
                      <a:pt x="1179" y="1530"/>
                      <a:pt x="1505" y="1179"/>
                      <a:pt x="1505" y="753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0" name="Google Shape;919;p24"/>
              <p:cNvSpPr/>
              <p:nvPr/>
            </p:nvSpPr>
            <p:spPr>
              <a:xfrm>
                <a:off x="2765740" y="4809131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1" name="Google Shape;920;p24"/>
              <p:cNvSpPr/>
              <p:nvPr/>
            </p:nvSpPr>
            <p:spPr>
              <a:xfrm>
                <a:off x="2844797" y="4814440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7" y="1"/>
                      <a:pt x="1" y="326"/>
                      <a:pt x="1" y="753"/>
                    </a:cubicBezTo>
                    <a:cubicBezTo>
                      <a:pt x="1" y="1179"/>
                      <a:pt x="327" y="1504"/>
                      <a:pt x="753" y="1504"/>
                    </a:cubicBezTo>
                    <a:cubicBezTo>
                      <a:pt x="1179" y="1504"/>
                      <a:pt x="1505" y="1179"/>
                      <a:pt x="1505" y="753"/>
                    </a:cubicBezTo>
                    <a:cubicBezTo>
                      <a:pt x="1505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2" name="Google Shape;921;p24"/>
              <p:cNvSpPr/>
              <p:nvPr/>
            </p:nvSpPr>
            <p:spPr>
              <a:xfrm>
                <a:off x="2923853" y="4817095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53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30" y="1179"/>
                      <a:pt x="1530" y="753"/>
                    </a:cubicBezTo>
                    <a:cubicBezTo>
                      <a:pt x="1530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3" name="Google Shape;922;p24"/>
              <p:cNvSpPr/>
              <p:nvPr/>
            </p:nvSpPr>
            <p:spPr>
              <a:xfrm>
                <a:off x="3162202" y="4797628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2" y="1"/>
                    </a:moveTo>
                    <a:cubicBezTo>
                      <a:pt x="326" y="1"/>
                      <a:pt x="1" y="352"/>
                      <a:pt x="1" y="753"/>
                    </a:cubicBezTo>
                    <a:cubicBezTo>
                      <a:pt x="1" y="1179"/>
                      <a:pt x="326" y="1530"/>
                      <a:pt x="752" y="1530"/>
                    </a:cubicBezTo>
                    <a:cubicBezTo>
                      <a:pt x="1153" y="1530"/>
                      <a:pt x="1504" y="1179"/>
                      <a:pt x="1504" y="753"/>
                    </a:cubicBezTo>
                    <a:cubicBezTo>
                      <a:pt x="1504" y="352"/>
                      <a:pt x="1153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4" name="Google Shape;923;p24"/>
              <p:cNvSpPr/>
              <p:nvPr/>
            </p:nvSpPr>
            <p:spPr>
              <a:xfrm>
                <a:off x="3081966" y="4809131"/>
                <a:ext cx="38939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5" name="Google Shape;924;p24"/>
              <p:cNvSpPr/>
              <p:nvPr/>
            </p:nvSpPr>
            <p:spPr>
              <a:xfrm>
                <a:off x="3002909" y="4814440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6" y="1"/>
                      <a:pt x="1" y="326"/>
                      <a:pt x="1" y="753"/>
                    </a:cubicBezTo>
                    <a:cubicBezTo>
                      <a:pt x="1" y="1179"/>
                      <a:pt x="326" y="1504"/>
                      <a:pt x="753" y="1504"/>
                    </a:cubicBezTo>
                    <a:cubicBezTo>
                      <a:pt x="1179" y="1504"/>
                      <a:pt x="1504" y="1179"/>
                      <a:pt x="1504" y="753"/>
                    </a:cubicBezTo>
                    <a:cubicBezTo>
                      <a:pt x="1504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6" name="Google Shape;925;p24"/>
              <p:cNvSpPr/>
              <p:nvPr/>
            </p:nvSpPr>
            <p:spPr>
              <a:xfrm>
                <a:off x="3123264" y="4865761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1"/>
                    </a:moveTo>
                    <a:cubicBezTo>
                      <a:pt x="352" y="1"/>
                      <a:pt x="1" y="327"/>
                      <a:pt x="1" y="753"/>
                    </a:cubicBezTo>
                    <a:cubicBezTo>
                      <a:pt x="1" y="1154"/>
                      <a:pt x="352" y="1505"/>
                      <a:pt x="778" y="1505"/>
                    </a:cubicBezTo>
                    <a:cubicBezTo>
                      <a:pt x="1179" y="1505"/>
                      <a:pt x="1529" y="1154"/>
                      <a:pt x="1529" y="753"/>
                    </a:cubicBezTo>
                    <a:cubicBezTo>
                      <a:pt x="1529" y="327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7" name="Google Shape;926;p24"/>
              <p:cNvSpPr/>
              <p:nvPr/>
            </p:nvSpPr>
            <p:spPr>
              <a:xfrm>
                <a:off x="3044207" y="4882574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8" name="Google Shape;927;p24"/>
              <p:cNvSpPr/>
              <p:nvPr/>
            </p:nvSpPr>
            <p:spPr>
              <a:xfrm>
                <a:off x="2965151" y="4890537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9" name="Google Shape;928;p24"/>
              <p:cNvSpPr/>
              <p:nvPr/>
            </p:nvSpPr>
            <p:spPr>
              <a:xfrm>
                <a:off x="2729162" y="4865761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1"/>
                    </a:moveTo>
                    <a:cubicBezTo>
                      <a:pt x="351" y="1"/>
                      <a:pt x="0" y="327"/>
                      <a:pt x="0" y="753"/>
                    </a:cubicBezTo>
                    <a:cubicBezTo>
                      <a:pt x="0" y="1154"/>
                      <a:pt x="351" y="1505"/>
                      <a:pt x="752" y="1505"/>
                    </a:cubicBezTo>
                    <a:cubicBezTo>
                      <a:pt x="1178" y="1505"/>
                      <a:pt x="1504" y="1154"/>
                      <a:pt x="1504" y="753"/>
                    </a:cubicBezTo>
                    <a:cubicBezTo>
                      <a:pt x="1504" y="327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0" name="Google Shape;929;p24"/>
              <p:cNvSpPr/>
              <p:nvPr/>
            </p:nvSpPr>
            <p:spPr>
              <a:xfrm>
                <a:off x="2808218" y="4882574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26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26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1" name="Google Shape;930;p24"/>
              <p:cNvSpPr/>
              <p:nvPr/>
            </p:nvSpPr>
            <p:spPr>
              <a:xfrm>
                <a:off x="2887275" y="4890537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2" name="Google Shape;931;p24"/>
              <p:cNvSpPr/>
              <p:nvPr/>
            </p:nvSpPr>
            <p:spPr>
              <a:xfrm>
                <a:off x="2765740" y="4939204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3" name="Google Shape;932;p24"/>
              <p:cNvSpPr/>
              <p:nvPr/>
            </p:nvSpPr>
            <p:spPr>
              <a:xfrm>
                <a:off x="2844797" y="4951592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4" name="Google Shape;933;p24"/>
              <p:cNvSpPr/>
              <p:nvPr/>
            </p:nvSpPr>
            <p:spPr>
              <a:xfrm>
                <a:off x="2923853" y="4958671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5" name="Google Shape;934;p24"/>
              <p:cNvSpPr/>
              <p:nvPr/>
            </p:nvSpPr>
            <p:spPr>
              <a:xfrm>
                <a:off x="3081966" y="4939204"/>
                <a:ext cx="38939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6" name="Google Shape;935;p24"/>
              <p:cNvSpPr/>
              <p:nvPr/>
            </p:nvSpPr>
            <p:spPr>
              <a:xfrm>
                <a:off x="3002909" y="4951592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6" y="0"/>
                      <a:pt x="1" y="326"/>
                      <a:pt x="1" y="752"/>
                    </a:cubicBezTo>
                    <a:cubicBezTo>
                      <a:pt x="1" y="1178"/>
                      <a:pt x="326" y="1504"/>
                      <a:pt x="753" y="1504"/>
                    </a:cubicBezTo>
                    <a:cubicBezTo>
                      <a:pt x="1179" y="1504"/>
                      <a:pt x="1504" y="1178"/>
                      <a:pt x="1504" y="752"/>
                    </a:cubicBezTo>
                    <a:cubicBezTo>
                      <a:pt x="1504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7" name="Google Shape;936;p24"/>
              <p:cNvSpPr>
                <a:spLocks/>
              </p:cNvSpPr>
              <p:nvPr/>
            </p:nvSpPr>
            <p:spPr bwMode="auto">
              <a:xfrm>
                <a:off x="2623575" y="4378125"/>
                <a:ext cx="315825" cy="343750"/>
              </a:xfrm>
              <a:custGeom>
                <a:avLst/>
                <a:gdLst>
                  <a:gd name="T0" fmla="*/ 30062500 w 12633"/>
                  <a:gd name="T1" fmla="*/ 15625 h 13750"/>
                  <a:gd name="T2" fmla="*/ 14890625 w 12633"/>
                  <a:gd name="T3" fmla="*/ 15890625 h 13750"/>
                  <a:gd name="T4" fmla="*/ 164484375 w 12633"/>
                  <a:gd name="T5" fmla="*/ 214437500 h 13750"/>
                  <a:gd name="T6" fmla="*/ 170031250 w 12633"/>
                  <a:gd name="T7" fmla="*/ 214828125 h 13750"/>
                  <a:gd name="T8" fmla="*/ 189546875 w 12633"/>
                  <a:gd name="T9" fmla="*/ 193296875 h 13750"/>
                  <a:gd name="T10" fmla="*/ 36828125 w 12633"/>
                  <a:gd name="T11" fmla="*/ 625000 h 13750"/>
                  <a:gd name="T12" fmla="*/ 30062500 w 12633"/>
                  <a:gd name="T13" fmla="*/ 15625 h 137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633" h="13750" extrusionOk="0">
                    <a:moveTo>
                      <a:pt x="1924" y="1"/>
                    </a:moveTo>
                    <a:cubicBezTo>
                      <a:pt x="1220" y="1"/>
                      <a:pt x="1059" y="401"/>
                      <a:pt x="953" y="1017"/>
                    </a:cubicBezTo>
                    <a:cubicBezTo>
                      <a:pt x="1" y="6957"/>
                      <a:pt x="4487" y="13098"/>
                      <a:pt x="10527" y="13724"/>
                    </a:cubicBezTo>
                    <a:cubicBezTo>
                      <a:pt x="10652" y="13741"/>
                      <a:pt x="10771" y="13749"/>
                      <a:pt x="10882" y="13749"/>
                    </a:cubicBezTo>
                    <a:cubicBezTo>
                      <a:pt x="11617" y="13749"/>
                      <a:pt x="12044" y="13372"/>
                      <a:pt x="12131" y="12371"/>
                    </a:cubicBezTo>
                    <a:cubicBezTo>
                      <a:pt x="12632" y="6105"/>
                      <a:pt x="8572" y="992"/>
                      <a:pt x="2357" y="40"/>
                    </a:cubicBezTo>
                    <a:cubicBezTo>
                      <a:pt x="2193" y="13"/>
                      <a:pt x="2050" y="1"/>
                      <a:pt x="19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8" name="Google Shape;937;p24"/>
              <p:cNvSpPr/>
              <p:nvPr/>
            </p:nvSpPr>
            <p:spPr>
              <a:xfrm>
                <a:off x="2651285" y="4379980"/>
                <a:ext cx="271388" cy="338897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13573" extrusionOk="0">
                    <a:moveTo>
                      <a:pt x="527" y="0"/>
                    </a:moveTo>
                    <a:cubicBezTo>
                      <a:pt x="96" y="0"/>
                      <a:pt x="25" y="321"/>
                      <a:pt x="25" y="811"/>
                    </a:cubicBezTo>
                    <a:cubicBezTo>
                      <a:pt x="0" y="6024"/>
                      <a:pt x="4537" y="12140"/>
                      <a:pt x="9624" y="13493"/>
                    </a:cubicBezTo>
                    <a:cubicBezTo>
                      <a:pt x="9814" y="13545"/>
                      <a:pt x="9983" y="13573"/>
                      <a:pt x="10129" y="13573"/>
                    </a:cubicBezTo>
                    <a:cubicBezTo>
                      <a:pt x="10621" y="13573"/>
                      <a:pt x="10860" y="13257"/>
                      <a:pt x="10802" y="12465"/>
                    </a:cubicBezTo>
                    <a:cubicBezTo>
                      <a:pt x="10401" y="6901"/>
                      <a:pt x="6366" y="1764"/>
                      <a:pt x="1078" y="109"/>
                    </a:cubicBezTo>
                    <a:cubicBezTo>
                      <a:pt x="849" y="35"/>
                      <a:pt x="669" y="0"/>
                      <a:pt x="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9" name="Google Shape;938;p24"/>
              <p:cNvSpPr>
                <a:spLocks/>
              </p:cNvSpPr>
              <p:nvPr/>
            </p:nvSpPr>
            <p:spPr bwMode="auto">
              <a:xfrm>
                <a:off x="2652925" y="4380525"/>
                <a:ext cx="267875" cy="338050"/>
              </a:xfrm>
              <a:custGeom>
                <a:avLst/>
                <a:gdLst>
                  <a:gd name="T0" fmla="*/ 5562500 w 10715"/>
                  <a:gd name="T1" fmla="*/ 0 h 13522"/>
                  <a:gd name="T2" fmla="*/ 859375 w 10715"/>
                  <a:gd name="T3" fmla="*/ 11265625 h 13522"/>
                  <a:gd name="T4" fmla="*/ 150843750 w 10715"/>
                  <a:gd name="T5" fmla="*/ 209421875 h 13522"/>
                  <a:gd name="T6" fmla="*/ 159140625 w 10715"/>
                  <a:gd name="T7" fmla="*/ 211265625 h 13522"/>
                  <a:gd name="T8" fmla="*/ 165718750 w 10715"/>
                  <a:gd name="T9" fmla="*/ 196109375 h 13522"/>
                  <a:gd name="T10" fmla="*/ 14171875 w 10715"/>
                  <a:gd name="T11" fmla="*/ 2250000 h 13522"/>
                  <a:gd name="T12" fmla="*/ 5562500 w 10715"/>
                  <a:gd name="T13" fmla="*/ 0 h 135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715" h="13522" extrusionOk="0">
                    <a:moveTo>
                      <a:pt x="356" y="0"/>
                    </a:moveTo>
                    <a:cubicBezTo>
                      <a:pt x="24" y="0"/>
                      <a:pt x="1" y="290"/>
                      <a:pt x="55" y="721"/>
                    </a:cubicBezTo>
                    <a:cubicBezTo>
                      <a:pt x="481" y="5583"/>
                      <a:pt x="5042" y="11698"/>
                      <a:pt x="9654" y="13403"/>
                    </a:cubicBezTo>
                    <a:cubicBezTo>
                      <a:pt x="9863" y="13479"/>
                      <a:pt x="10040" y="13521"/>
                      <a:pt x="10185" y="13521"/>
                    </a:cubicBezTo>
                    <a:cubicBezTo>
                      <a:pt x="10562" y="13521"/>
                      <a:pt x="10715" y="13238"/>
                      <a:pt x="10606" y="12551"/>
                    </a:cubicBezTo>
                    <a:cubicBezTo>
                      <a:pt x="9754" y="7312"/>
                      <a:pt x="5719" y="2175"/>
                      <a:pt x="907" y="144"/>
                    </a:cubicBezTo>
                    <a:cubicBezTo>
                      <a:pt x="666" y="45"/>
                      <a:pt x="487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0" name="Google Shape;939;p24"/>
              <p:cNvSpPr/>
              <p:nvPr/>
            </p:nvSpPr>
            <p:spPr>
              <a:xfrm>
                <a:off x="2654825" y="4381749"/>
                <a:ext cx="261948" cy="335357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13409" extrusionOk="0">
                    <a:moveTo>
                      <a:pt x="129" y="1"/>
                    </a:moveTo>
                    <a:cubicBezTo>
                      <a:pt x="0" y="1"/>
                      <a:pt x="57" y="215"/>
                      <a:pt x="181" y="525"/>
                    </a:cubicBezTo>
                    <a:cubicBezTo>
                      <a:pt x="1660" y="4560"/>
                      <a:pt x="6271" y="10650"/>
                      <a:pt x="9830" y="13156"/>
                    </a:cubicBezTo>
                    <a:cubicBezTo>
                      <a:pt x="10061" y="13317"/>
                      <a:pt x="10231" y="13409"/>
                      <a:pt x="10330" y="13409"/>
                    </a:cubicBezTo>
                    <a:cubicBezTo>
                      <a:pt x="10479" y="13409"/>
                      <a:pt x="10467" y="13201"/>
                      <a:pt x="10256" y="12705"/>
                    </a:cubicBezTo>
                    <a:cubicBezTo>
                      <a:pt x="8402" y="8269"/>
                      <a:pt x="4392" y="3106"/>
                      <a:pt x="607" y="274"/>
                    </a:cubicBezTo>
                    <a:cubicBezTo>
                      <a:pt x="358" y="82"/>
                      <a:pt x="208" y="1"/>
                      <a:pt x="1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61" name="Google Shape;940;p24"/>
              <p:cNvSpPr>
                <a:spLocks/>
              </p:cNvSpPr>
              <p:nvPr/>
            </p:nvSpPr>
            <p:spPr bwMode="auto">
              <a:xfrm>
                <a:off x="2655400" y="4382075"/>
                <a:ext cx="260675" cy="334550"/>
              </a:xfrm>
              <a:custGeom>
                <a:avLst/>
                <a:gdLst>
                  <a:gd name="T0" fmla="*/ 1078125 w 10427"/>
                  <a:gd name="T1" fmla="*/ 15625 h 13382"/>
                  <a:gd name="T2" fmla="*/ 3609375 w 10427"/>
                  <a:gd name="T3" fmla="*/ 7156250 h 13382"/>
                  <a:gd name="T4" fmla="*/ 154781250 w 10427"/>
                  <a:gd name="T5" fmla="*/ 204140625 h 13382"/>
                  <a:gd name="T6" fmla="*/ 161656250 w 10427"/>
                  <a:gd name="T7" fmla="*/ 209078125 h 13382"/>
                  <a:gd name="T8" fmla="*/ 158296875 w 10427"/>
                  <a:gd name="T9" fmla="*/ 199437500 h 13382"/>
                  <a:gd name="T10" fmla="*/ 7921875 w 10427"/>
                  <a:gd name="T11" fmla="*/ 5203125 h 13382"/>
                  <a:gd name="T12" fmla="*/ 1078125 w 10427"/>
                  <a:gd name="T13" fmla="*/ 15625 h 133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427" h="13382" extrusionOk="0">
                    <a:moveTo>
                      <a:pt x="69" y="1"/>
                    </a:moveTo>
                    <a:cubicBezTo>
                      <a:pt x="1" y="1"/>
                      <a:pt x="87" y="184"/>
                      <a:pt x="231" y="458"/>
                    </a:cubicBezTo>
                    <a:cubicBezTo>
                      <a:pt x="2161" y="4143"/>
                      <a:pt x="6773" y="10208"/>
                      <a:pt x="9906" y="13065"/>
                    </a:cubicBezTo>
                    <a:cubicBezTo>
                      <a:pt x="10128" y="13265"/>
                      <a:pt x="10281" y="13381"/>
                      <a:pt x="10346" y="13381"/>
                    </a:cubicBezTo>
                    <a:cubicBezTo>
                      <a:pt x="10427" y="13381"/>
                      <a:pt x="10369" y="13197"/>
                      <a:pt x="10131" y="12764"/>
                    </a:cubicBezTo>
                    <a:cubicBezTo>
                      <a:pt x="7850" y="8654"/>
                      <a:pt x="3840" y="3491"/>
                      <a:pt x="507" y="333"/>
                    </a:cubicBezTo>
                    <a:cubicBezTo>
                      <a:pt x="252" y="100"/>
                      <a:pt x="119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2" name="Google Shape;941;p24"/>
              <p:cNvSpPr/>
              <p:nvPr/>
            </p:nvSpPr>
            <p:spPr>
              <a:xfrm>
                <a:off x="2698483" y="4656052"/>
                <a:ext cx="490858" cy="78751"/>
              </a:xfrm>
              <a:custGeom>
                <a:avLst/>
                <a:gdLst/>
                <a:ahLst/>
                <a:cxnLst/>
                <a:rect l="l" t="t" r="r" b="b"/>
                <a:pathLst>
                  <a:path w="19600" h="3159" extrusionOk="0">
                    <a:moveTo>
                      <a:pt x="1755" y="1"/>
                    </a:moveTo>
                    <a:cubicBezTo>
                      <a:pt x="827" y="126"/>
                      <a:pt x="0" y="527"/>
                      <a:pt x="301" y="1805"/>
                    </a:cubicBezTo>
                    <a:cubicBezTo>
                      <a:pt x="2983" y="2657"/>
                      <a:pt x="6241" y="3159"/>
                      <a:pt x="9750" y="3159"/>
                    </a:cubicBezTo>
                    <a:cubicBezTo>
                      <a:pt x="13283" y="3159"/>
                      <a:pt x="16542" y="2657"/>
                      <a:pt x="19223" y="1805"/>
                    </a:cubicBezTo>
                    <a:cubicBezTo>
                      <a:pt x="19599" y="803"/>
                      <a:pt x="19148" y="151"/>
                      <a:pt x="17770" y="1"/>
                    </a:cubicBezTo>
                    <a:cubicBezTo>
                      <a:pt x="15201" y="828"/>
                      <a:pt x="12481" y="1241"/>
                      <a:pt x="9762" y="1241"/>
                    </a:cubicBezTo>
                    <a:cubicBezTo>
                      <a:pt x="7043" y="1241"/>
                      <a:pt x="4323" y="828"/>
                      <a:pt x="17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63" name="Google Shape;942;p24"/>
              <p:cNvSpPr>
                <a:spLocks/>
              </p:cNvSpPr>
              <p:nvPr/>
            </p:nvSpPr>
            <p:spPr bwMode="auto">
              <a:xfrm>
                <a:off x="3101050" y="4112150"/>
                <a:ext cx="82275" cy="60875"/>
              </a:xfrm>
              <a:custGeom>
                <a:avLst/>
                <a:gdLst>
                  <a:gd name="T0" fmla="*/ 24687500 w 3291"/>
                  <a:gd name="T1" fmla="*/ 15625 h 2435"/>
                  <a:gd name="T2" fmla="*/ 24265625 w 3291"/>
                  <a:gd name="T3" fmla="*/ 38015625 h 2435"/>
                  <a:gd name="T4" fmla="*/ 24625000 w 3291"/>
                  <a:gd name="T5" fmla="*/ 38031250 h 2435"/>
                  <a:gd name="T6" fmla="*/ 25843750 w 3291"/>
                  <a:gd name="T7" fmla="*/ 31250 h 2435"/>
                  <a:gd name="T8" fmla="*/ 24687500 w 3291"/>
                  <a:gd name="T9" fmla="*/ 15625 h 24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91" h="2435" extrusionOk="0">
                    <a:moveTo>
                      <a:pt x="1580" y="1"/>
                    </a:moveTo>
                    <a:cubicBezTo>
                      <a:pt x="1" y="1"/>
                      <a:pt x="862" y="2409"/>
                      <a:pt x="1553" y="2433"/>
                    </a:cubicBezTo>
                    <a:cubicBezTo>
                      <a:pt x="1561" y="2434"/>
                      <a:pt x="1569" y="2434"/>
                      <a:pt x="1576" y="2434"/>
                    </a:cubicBezTo>
                    <a:cubicBezTo>
                      <a:pt x="2301" y="2434"/>
                      <a:pt x="3291" y="101"/>
                      <a:pt x="1654" y="2"/>
                    </a:cubicBezTo>
                    <a:cubicBezTo>
                      <a:pt x="1629" y="1"/>
                      <a:pt x="1604" y="1"/>
                      <a:pt x="1580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4" name="Google Shape;943;p24"/>
              <p:cNvSpPr>
                <a:spLocks/>
              </p:cNvSpPr>
              <p:nvPr/>
            </p:nvSpPr>
            <p:spPr bwMode="auto">
              <a:xfrm>
                <a:off x="3132825" y="4166325"/>
                <a:ext cx="75175" cy="49850"/>
              </a:xfrm>
              <a:custGeom>
                <a:avLst/>
                <a:gdLst>
                  <a:gd name="T0" fmla="*/ 16578125 w 3007"/>
                  <a:gd name="T1" fmla="*/ 15625 h 1994"/>
                  <a:gd name="T2" fmla="*/ 4406250 w 3007"/>
                  <a:gd name="T3" fmla="*/ 4156250 h 1994"/>
                  <a:gd name="T4" fmla="*/ 25515625 w 3007"/>
                  <a:gd name="T5" fmla="*/ 31140625 h 1994"/>
                  <a:gd name="T6" fmla="*/ 37312500 w 3007"/>
                  <a:gd name="T7" fmla="*/ 23343750 h 1994"/>
                  <a:gd name="T8" fmla="*/ 16578125 w 3007"/>
                  <a:gd name="T9" fmla="*/ 15625 h 19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07" h="1994" extrusionOk="0">
                    <a:moveTo>
                      <a:pt x="1061" y="1"/>
                    </a:moveTo>
                    <a:cubicBezTo>
                      <a:pt x="708" y="1"/>
                      <a:pt x="401" y="89"/>
                      <a:pt x="282" y="266"/>
                    </a:cubicBezTo>
                    <a:cubicBezTo>
                      <a:pt x="1" y="736"/>
                      <a:pt x="831" y="1993"/>
                      <a:pt x="1633" y="1993"/>
                    </a:cubicBezTo>
                    <a:cubicBezTo>
                      <a:pt x="1902" y="1993"/>
                      <a:pt x="2168" y="1853"/>
                      <a:pt x="2388" y="1494"/>
                    </a:cubicBezTo>
                    <a:cubicBezTo>
                      <a:pt x="3006" y="505"/>
                      <a:pt x="1905" y="1"/>
                      <a:pt x="1061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5" name="Google Shape;944;p24"/>
              <p:cNvSpPr>
                <a:spLocks/>
              </p:cNvSpPr>
              <p:nvPr/>
            </p:nvSpPr>
            <p:spPr bwMode="auto">
              <a:xfrm>
                <a:off x="3133250" y="4128550"/>
                <a:ext cx="73600" cy="51200"/>
              </a:xfrm>
              <a:custGeom>
                <a:avLst/>
                <a:gdLst>
                  <a:gd name="T0" fmla="*/ 25046875 w 2944"/>
                  <a:gd name="T1" fmla="*/ 15625 h 2048"/>
                  <a:gd name="T2" fmla="*/ 4140625 w 2944"/>
                  <a:gd name="T3" fmla="*/ 27765625 h 2048"/>
                  <a:gd name="T4" fmla="*/ 15703125 w 2944"/>
                  <a:gd name="T5" fmla="*/ 32000000 h 2048"/>
                  <a:gd name="T6" fmla="*/ 36250000 w 2944"/>
                  <a:gd name="T7" fmla="*/ 7796875 h 2048"/>
                  <a:gd name="T8" fmla="*/ 25046875 w 2944"/>
                  <a:gd name="T9" fmla="*/ 15625 h 20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44" h="2048" extrusionOk="0">
                    <a:moveTo>
                      <a:pt x="1603" y="1"/>
                    </a:moveTo>
                    <a:cubicBezTo>
                      <a:pt x="819" y="1"/>
                      <a:pt x="1" y="1324"/>
                      <a:pt x="265" y="1777"/>
                    </a:cubicBezTo>
                    <a:cubicBezTo>
                      <a:pt x="374" y="1959"/>
                      <a:pt x="666" y="2048"/>
                      <a:pt x="1005" y="2048"/>
                    </a:cubicBezTo>
                    <a:cubicBezTo>
                      <a:pt x="1835" y="2048"/>
                      <a:pt x="2943" y="1514"/>
                      <a:pt x="2320" y="499"/>
                    </a:cubicBezTo>
                    <a:cubicBezTo>
                      <a:pt x="2111" y="142"/>
                      <a:pt x="1859" y="1"/>
                      <a:pt x="1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6" name="Google Shape;945;p24"/>
              <p:cNvSpPr>
                <a:spLocks/>
              </p:cNvSpPr>
              <p:nvPr/>
            </p:nvSpPr>
            <p:spPr bwMode="auto">
              <a:xfrm>
                <a:off x="3073900" y="4165250"/>
                <a:ext cx="72475" cy="50250"/>
              </a:xfrm>
              <a:custGeom>
                <a:avLst/>
                <a:gdLst>
                  <a:gd name="T0" fmla="*/ 28281250 w 2899"/>
                  <a:gd name="T1" fmla="*/ 15625 h 2010"/>
                  <a:gd name="T2" fmla="*/ 7953125 w 2899"/>
                  <a:gd name="T3" fmla="*/ 22843750 h 2010"/>
                  <a:gd name="T4" fmla="*/ 19468750 w 2899"/>
                  <a:gd name="T5" fmla="*/ 31390625 h 2010"/>
                  <a:gd name="T6" fmla="*/ 41234375 w 2899"/>
                  <a:gd name="T7" fmla="*/ 4828125 h 2010"/>
                  <a:gd name="T8" fmla="*/ 28281250 w 2899"/>
                  <a:gd name="T9" fmla="*/ 15625 h 20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99" h="2010" extrusionOk="0">
                    <a:moveTo>
                      <a:pt x="1810" y="1"/>
                    </a:moveTo>
                    <a:cubicBezTo>
                      <a:pt x="1005" y="1"/>
                      <a:pt x="0" y="462"/>
                      <a:pt x="509" y="1462"/>
                    </a:cubicBezTo>
                    <a:cubicBezTo>
                      <a:pt x="706" y="1856"/>
                      <a:pt x="970" y="2009"/>
                      <a:pt x="1246" y="2009"/>
                    </a:cubicBezTo>
                    <a:cubicBezTo>
                      <a:pt x="2024" y="2009"/>
                      <a:pt x="2898" y="790"/>
                      <a:pt x="2639" y="309"/>
                    </a:cubicBezTo>
                    <a:cubicBezTo>
                      <a:pt x="2534" y="107"/>
                      <a:pt x="2195" y="1"/>
                      <a:pt x="1810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7" name="Google Shape;946;p24"/>
              <p:cNvSpPr>
                <a:spLocks/>
              </p:cNvSpPr>
              <p:nvPr/>
            </p:nvSpPr>
            <p:spPr bwMode="auto">
              <a:xfrm>
                <a:off x="3072500" y="4130150"/>
                <a:ext cx="74925" cy="49875"/>
              </a:xfrm>
              <a:custGeom>
                <a:avLst/>
                <a:gdLst>
                  <a:gd name="T0" fmla="*/ 21250000 w 2997"/>
                  <a:gd name="T1" fmla="*/ 0 h 1995"/>
                  <a:gd name="T2" fmla="*/ 9609375 w 2997"/>
                  <a:gd name="T3" fmla="*/ 7578125 h 1995"/>
                  <a:gd name="T4" fmla="*/ 29921875 w 2997"/>
                  <a:gd name="T5" fmla="*/ 31156250 h 1995"/>
                  <a:gd name="T6" fmla="*/ 42109375 w 2997"/>
                  <a:gd name="T7" fmla="*/ 26765625 h 1995"/>
                  <a:gd name="T8" fmla="*/ 21250000 w 2997"/>
                  <a:gd name="T9" fmla="*/ 0 h 19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97" h="1995" extrusionOk="0">
                    <a:moveTo>
                      <a:pt x="1360" y="0"/>
                    </a:moveTo>
                    <a:cubicBezTo>
                      <a:pt x="1095" y="0"/>
                      <a:pt x="833" y="137"/>
                      <a:pt x="615" y="485"/>
                    </a:cubicBezTo>
                    <a:cubicBezTo>
                      <a:pt x="1" y="1486"/>
                      <a:pt x="1083" y="1994"/>
                      <a:pt x="1915" y="1994"/>
                    </a:cubicBezTo>
                    <a:cubicBezTo>
                      <a:pt x="2272" y="1994"/>
                      <a:pt x="2583" y="1901"/>
                      <a:pt x="2695" y="1713"/>
                    </a:cubicBezTo>
                    <a:cubicBezTo>
                      <a:pt x="2997" y="1261"/>
                      <a:pt x="2164" y="0"/>
                      <a:pt x="1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8" name="Google Shape;947;p24"/>
              <p:cNvSpPr>
                <a:spLocks/>
              </p:cNvSpPr>
              <p:nvPr/>
            </p:nvSpPr>
            <p:spPr bwMode="auto">
              <a:xfrm>
                <a:off x="3105050" y="4172950"/>
                <a:ext cx="82025" cy="60925"/>
              </a:xfrm>
              <a:custGeom>
                <a:avLst/>
                <a:gdLst>
                  <a:gd name="T0" fmla="*/ 22125000 w 3281"/>
                  <a:gd name="T1" fmla="*/ 15625 h 2437"/>
                  <a:gd name="T2" fmla="*/ 21765625 w 3281"/>
                  <a:gd name="T3" fmla="*/ 15625 h 2437"/>
                  <a:gd name="T4" fmla="*/ 23468750 w 3281"/>
                  <a:gd name="T5" fmla="*/ 38078125 h 2437"/>
                  <a:gd name="T6" fmla="*/ 25296875 w 3281"/>
                  <a:gd name="T7" fmla="*/ 38000000 h 2437"/>
                  <a:gd name="T8" fmla="*/ 22125000 w 3281"/>
                  <a:gd name="T9" fmla="*/ 15625 h 24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1" h="2437" extrusionOk="0">
                    <a:moveTo>
                      <a:pt x="1416" y="1"/>
                    </a:moveTo>
                    <a:cubicBezTo>
                      <a:pt x="1409" y="1"/>
                      <a:pt x="1401" y="1"/>
                      <a:pt x="1393" y="1"/>
                    </a:cubicBezTo>
                    <a:cubicBezTo>
                      <a:pt x="709" y="50"/>
                      <a:pt x="0" y="2437"/>
                      <a:pt x="1502" y="2437"/>
                    </a:cubicBezTo>
                    <a:cubicBezTo>
                      <a:pt x="1540" y="2437"/>
                      <a:pt x="1579" y="2435"/>
                      <a:pt x="1619" y="2432"/>
                    </a:cubicBezTo>
                    <a:cubicBezTo>
                      <a:pt x="3280" y="2308"/>
                      <a:pt x="2145" y="1"/>
                      <a:pt x="1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9" name="Google Shape;948;p24"/>
              <p:cNvSpPr>
                <a:spLocks/>
              </p:cNvSpPr>
              <p:nvPr/>
            </p:nvSpPr>
            <p:spPr bwMode="auto">
              <a:xfrm>
                <a:off x="3128650" y="4182100"/>
                <a:ext cx="54975" cy="42000"/>
              </a:xfrm>
              <a:custGeom>
                <a:avLst/>
                <a:gdLst>
                  <a:gd name="T0" fmla="*/ 10906250 w 2199"/>
                  <a:gd name="T1" fmla="*/ 15625 h 1680"/>
                  <a:gd name="T2" fmla="*/ 9765625 w 2199"/>
                  <a:gd name="T3" fmla="*/ 171875 h 1680"/>
                  <a:gd name="T4" fmla="*/ 13281250 w 2199"/>
                  <a:gd name="T5" fmla="*/ 26234375 h 1680"/>
                  <a:gd name="T6" fmla="*/ 17203125 w 2199"/>
                  <a:gd name="T7" fmla="*/ 25625000 h 1680"/>
                  <a:gd name="T8" fmla="*/ 10906250 w 2199"/>
                  <a:gd name="T9" fmla="*/ 15625 h 16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99" h="1680" extrusionOk="0">
                    <a:moveTo>
                      <a:pt x="698" y="1"/>
                    </a:moveTo>
                    <a:cubicBezTo>
                      <a:pt x="672" y="1"/>
                      <a:pt x="648" y="4"/>
                      <a:pt x="625" y="11"/>
                    </a:cubicBezTo>
                    <a:cubicBezTo>
                      <a:pt x="164" y="126"/>
                      <a:pt x="0" y="1679"/>
                      <a:pt x="850" y="1679"/>
                    </a:cubicBezTo>
                    <a:cubicBezTo>
                      <a:pt x="926" y="1679"/>
                      <a:pt x="1009" y="1667"/>
                      <a:pt x="1101" y="1640"/>
                    </a:cubicBezTo>
                    <a:cubicBezTo>
                      <a:pt x="2198" y="1354"/>
                      <a:pt x="1207" y="1"/>
                      <a:pt x="698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0" name="Google Shape;949;p24"/>
              <p:cNvSpPr>
                <a:spLocks/>
              </p:cNvSpPr>
              <p:nvPr/>
            </p:nvSpPr>
            <p:spPr bwMode="auto">
              <a:xfrm>
                <a:off x="3137225" y="4146350"/>
                <a:ext cx="54000" cy="38650"/>
              </a:xfrm>
              <a:custGeom>
                <a:avLst/>
                <a:gdLst>
                  <a:gd name="T0" fmla="*/ 16328125 w 2160"/>
                  <a:gd name="T1" fmla="*/ 0 h 1546"/>
                  <a:gd name="T2" fmla="*/ 4406250 w 2160"/>
                  <a:gd name="T3" fmla="*/ 22515625 h 1546"/>
                  <a:gd name="T4" fmla="*/ 9343750 w 2160"/>
                  <a:gd name="T5" fmla="*/ 24140625 h 1546"/>
                  <a:gd name="T6" fmla="*/ 23593750 w 2160"/>
                  <a:gd name="T7" fmla="*/ 3718750 h 1546"/>
                  <a:gd name="T8" fmla="*/ 16328125 w 2160"/>
                  <a:gd name="T9" fmla="*/ 0 h 15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" h="1546" extrusionOk="0">
                    <a:moveTo>
                      <a:pt x="1045" y="0"/>
                    </a:moveTo>
                    <a:cubicBezTo>
                      <a:pt x="444" y="0"/>
                      <a:pt x="0" y="1140"/>
                      <a:pt x="282" y="1441"/>
                    </a:cubicBezTo>
                    <a:cubicBezTo>
                      <a:pt x="348" y="1512"/>
                      <a:pt x="462" y="1545"/>
                      <a:pt x="598" y="1545"/>
                    </a:cubicBezTo>
                    <a:cubicBezTo>
                      <a:pt x="1180" y="1545"/>
                      <a:pt x="2160" y="949"/>
                      <a:pt x="1510" y="238"/>
                    </a:cubicBezTo>
                    <a:cubicBezTo>
                      <a:pt x="1351" y="70"/>
                      <a:pt x="1193" y="0"/>
                      <a:pt x="1045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1" name="Google Shape;950;p24"/>
              <p:cNvSpPr>
                <a:spLocks/>
              </p:cNvSpPr>
              <p:nvPr/>
            </p:nvSpPr>
            <p:spPr bwMode="auto">
              <a:xfrm>
                <a:off x="3099150" y="4160725"/>
                <a:ext cx="46775" cy="33100"/>
              </a:xfrm>
              <a:custGeom>
                <a:avLst/>
                <a:gdLst>
                  <a:gd name="T0" fmla="*/ 11000000 w 1871"/>
                  <a:gd name="T1" fmla="*/ 15625 h 1324"/>
                  <a:gd name="T2" fmla="*/ 1968750 w 1871"/>
                  <a:gd name="T3" fmla="*/ 8437500 h 1324"/>
                  <a:gd name="T4" fmla="*/ 13031250 w 1871"/>
                  <a:gd name="T5" fmla="*/ 20687500 h 1324"/>
                  <a:gd name="T6" fmla="*/ 28203125 w 1871"/>
                  <a:gd name="T7" fmla="*/ 13531250 h 1324"/>
                  <a:gd name="T8" fmla="*/ 11000000 w 1871"/>
                  <a:gd name="T9" fmla="*/ 15625 h 13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71" h="1324" extrusionOk="0">
                    <a:moveTo>
                      <a:pt x="704" y="1"/>
                    </a:moveTo>
                    <a:cubicBezTo>
                      <a:pt x="436" y="1"/>
                      <a:pt x="203" y="146"/>
                      <a:pt x="126" y="540"/>
                    </a:cubicBezTo>
                    <a:cubicBezTo>
                      <a:pt x="0" y="1117"/>
                      <a:pt x="395" y="1324"/>
                      <a:pt x="834" y="1324"/>
                    </a:cubicBezTo>
                    <a:cubicBezTo>
                      <a:pt x="1272" y="1324"/>
                      <a:pt x="1755" y="1117"/>
                      <a:pt x="1805" y="866"/>
                    </a:cubicBezTo>
                    <a:cubicBezTo>
                      <a:pt x="1871" y="537"/>
                      <a:pt x="1221" y="1"/>
                      <a:pt x="704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2" name="Google Shape;951;p24"/>
              <p:cNvSpPr>
                <a:spLocks/>
              </p:cNvSpPr>
              <p:nvPr/>
            </p:nvSpPr>
            <p:spPr bwMode="auto">
              <a:xfrm>
                <a:off x="2608825" y="4432200"/>
                <a:ext cx="39875" cy="26875"/>
              </a:xfrm>
              <a:custGeom>
                <a:avLst/>
                <a:gdLst>
                  <a:gd name="T0" fmla="*/ 11468750 w 1595"/>
                  <a:gd name="T1" fmla="*/ 15625 h 1075"/>
                  <a:gd name="T2" fmla="*/ 5312500 w 1595"/>
                  <a:gd name="T3" fmla="*/ 4031250 h 1075"/>
                  <a:gd name="T4" fmla="*/ 16390625 w 1595"/>
                  <a:gd name="T5" fmla="*/ 16796875 h 1075"/>
                  <a:gd name="T6" fmla="*/ 22546875 w 1595"/>
                  <a:gd name="T7" fmla="*/ 14609375 h 1075"/>
                  <a:gd name="T8" fmla="*/ 11468750 w 1595"/>
                  <a:gd name="T9" fmla="*/ 15625 h 10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95" h="1075" extrusionOk="0">
                    <a:moveTo>
                      <a:pt x="734" y="1"/>
                    </a:moveTo>
                    <a:cubicBezTo>
                      <a:pt x="595" y="1"/>
                      <a:pt x="457" y="73"/>
                      <a:pt x="340" y="258"/>
                    </a:cubicBezTo>
                    <a:cubicBezTo>
                      <a:pt x="1" y="793"/>
                      <a:pt x="602" y="1075"/>
                      <a:pt x="1049" y="1075"/>
                    </a:cubicBezTo>
                    <a:cubicBezTo>
                      <a:pt x="1230" y="1075"/>
                      <a:pt x="1385" y="1028"/>
                      <a:pt x="1443" y="935"/>
                    </a:cubicBezTo>
                    <a:cubicBezTo>
                      <a:pt x="1594" y="689"/>
                      <a:pt x="1160" y="1"/>
                      <a:pt x="734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3" name="Google Shape;952;p24"/>
              <p:cNvSpPr>
                <a:spLocks/>
              </p:cNvSpPr>
              <p:nvPr/>
            </p:nvSpPr>
            <p:spPr bwMode="auto">
              <a:xfrm>
                <a:off x="2641600" y="4432375"/>
                <a:ext cx="38900" cy="26950"/>
              </a:xfrm>
              <a:custGeom>
                <a:avLst/>
                <a:gdLst>
                  <a:gd name="T0" fmla="*/ 13609375 w 1556"/>
                  <a:gd name="T1" fmla="*/ 15625 h 1078"/>
                  <a:gd name="T2" fmla="*/ 2062500 w 1556"/>
                  <a:gd name="T3" fmla="*/ 14500000 h 1078"/>
                  <a:gd name="T4" fmla="*/ 8656250 w 1556"/>
                  <a:gd name="T5" fmla="*/ 16828125 h 1078"/>
                  <a:gd name="T6" fmla="*/ 19687500 w 1556"/>
                  <a:gd name="T7" fmla="*/ 4312500 h 1078"/>
                  <a:gd name="T8" fmla="*/ 13609375 w 1556"/>
                  <a:gd name="T9" fmla="*/ 15625 h 10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56" h="1078" extrusionOk="0">
                    <a:moveTo>
                      <a:pt x="871" y="1"/>
                    </a:moveTo>
                    <a:cubicBezTo>
                      <a:pt x="455" y="1"/>
                      <a:pt x="1" y="666"/>
                      <a:pt x="132" y="928"/>
                    </a:cubicBezTo>
                    <a:cubicBezTo>
                      <a:pt x="193" y="1027"/>
                      <a:pt x="361" y="1077"/>
                      <a:pt x="554" y="1077"/>
                    </a:cubicBezTo>
                    <a:cubicBezTo>
                      <a:pt x="992" y="1077"/>
                      <a:pt x="1556" y="816"/>
                      <a:pt x="1260" y="276"/>
                    </a:cubicBezTo>
                    <a:cubicBezTo>
                      <a:pt x="1151" y="78"/>
                      <a:pt x="1013" y="1"/>
                      <a:pt x="871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4" name="Google Shape;953;p24"/>
              <p:cNvSpPr>
                <a:spLocks/>
              </p:cNvSpPr>
              <p:nvPr/>
            </p:nvSpPr>
            <p:spPr bwMode="auto">
              <a:xfrm>
                <a:off x="2621075" y="4422975"/>
                <a:ext cx="44300" cy="32600"/>
              </a:xfrm>
              <a:custGeom>
                <a:avLst/>
                <a:gdLst>
                  <a:gd name="T0" fmla="*/ 14109375 w 1772"/>
                  <a:gd name="T1" fmla="*/ 0 h 1304"/>
                  <a:gd name="T2" fmla="*/ 13718750 w 1772"/>
                  <a:gd name="T3" fmla="*/ 0 h 1304"/>
                  <a:gd name="T4" fmla="*/ 14890625 w 1772"/>
                  <a:gd name="T5" fmla="*/ 20375000 h 1304"/>
                  <a:gd name="T6" fmla="*/ 14109375 w 1772"/>
                  <a:gd name="T7" fmla="*/ 0 h 130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72" h="1304" extrusionOk="0">
                    <a:moveTo>
                      <a:pt x="903" y="0"/>
                    </a:moveTo>
                    <a:cubicBezTo>
                      <a:pt x="895" y="0"/>
                      <a:pt x="886" y="0"/>
                      <a:pt x="878" y="0"/>
                    </a:cubicBezTo>
                    <a:cubicBezTo>
                      <a:pt x="0" y="25"/>
                      <a:pt x="577" y="1304"/>
                      <a:pt x="953" y="1304"/>
                    </a:cubicBezTo>
                    <a:cubicBezTo>
                      <a:pt x="1350" y="1279"/>
                      <a:pt x="1772" y="0"/>
                      <a:pt x="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5" name="Google Shape;954;p24"/>
              <p:cNvSpPr>
                <a:spLocks/>
              </p:cNvSpPr>
              <p:nvPr/>
            </p:nvSpPr>
            <p:spPr bwMode="auto">
              <a:xfrm>
                <a:off x="2621925" y="4455550"/>
                <a:ext cx="44675" cy="32625"/>
              </a:xfrm>
              <a:custGeom>
                <a:avLst/>
                <a:gdLst>
                  <a:gd name="T0" fmla="*/ 14187500 w 1787"/>
                  <a:gd name="T1" fmla="*/ 0 h 1305"/>
                  <a:gd name="T2" fmla="*/ 13968750 w 1787"/>
                  <a:gd name="T3" fmla="*/ 20375000 h 1305"/>
                  <a:gd name="T4" fmla="*/ 14359375 w 1787"/>
                  <a:gd name="T5" fmla="*/ 20375000 h 1305"/>
                  <a:gd name="T6" fmla="*/ 14359375 w 1787"/>
                  <a:gd name="T7" fmla="*/ 15625 h 1305"/>
                  <a:gd name="T8" fmla="*/ 14187500 w 1787"/>
                  <a:gd name="T9" fmla="*/ 0 h 13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87" h="1305" extrusionOk="0">
                    <a:moveTo>
                      <a:pt x="908" y="0"/>
                    </a:moveTo>
                    <a:cubicBezTo>
                      <a:pt x="532" y="0"/>
                      <a:pt x="0" y="1254"/>
                      <a:pt x="894" y="1304"/>
                    </a:cubicBezTo>
                    <a:cubicBezTo>
                      <a:pt x="902" y="1304"/>
                      <a:pt x="911" y="1304"/>
                      <a:pt x="919" y="1304"/>
                    </a:cubicBezTo>
                    <a:cubicBezTo>
                      <a:pt x="1787" y="1304"/>
                      <a:pt x="1316" y="25"/>
                      <a:pt x="919" y="1"/>
                    </a:cubicBezTo>
                    <a:cubicBezTo>
                      <a:pt x="915" y="0"/>
                      <a:pt x="911" y="0"/>
                      <a:pt x="908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6" name="Google Shape;955;p24"/>
              <p:cNvSpPr>
                <a:spLocks/>
              </p:cNvSpPr>
              <p:nvPr/>
            </p:nvSpPr>
            <p:spPr bwMode="auto">
              <a:xfrm>
                <a:off x="2609300" y="4451525"/>
                <a:ext cx="39350" cy="27150"/>
              </a:xfrm>
              <a:custGeom>
                <a:avLst/>
                <a:gdLst>
                  <a:gd name="T0" fmla="*/ 15781250 w 1574"/>
                  <a:gd name="T1" fmla="*/ 15625 h 1086"/>
                  <a:gd name="T2" fmla="*/ 4625000 w 1574"/>
                  <a:gd name="T3" fmla="*/ 12703125 h 1086"/>
                  <a:gd name="T4" fmla="*/ 10828125 w 1574"/>
                  <a:gd name="T5" fmla="*/ 16953125 h 1086"/>
                  <a:gd name="T6" fmla="*/ 22250000 w 1574"/>
                  <a:gd name="T7" fmla="*/ 2531250 h 1086"/>
                  <a:gd name="T8" fmla="*/ 15781250 w 1574"/>
                  <a:gd name="T9" fmla="*/ 15625 h 10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74" h="1086" extrusionOk="0">
                    <a:moveTo>
                      <a:pt x="1010" y="1"/>
                    </a:moveTo>
                    <a:cubicBezTo>
                      <a:pt x="573" y="1"/>
                      <a:pt x="0" y="274"/>
                      <a:pt x="296" y="813"/>
                    </a:cubicBezTo>
                    <a:cubicBezTo>
                      <a:pt x="409" y="1009"/>
                      <a:pt x="550" y="1085"/>
                      <a:pt x="693" y="1085"/>
                    </a:cubicBezTo>
                    <a:cubicBezTo>
                      <a:pt x="1120" y="1085"/>
                      <a:pt x="1574" y="406"/>
                      <a:pt x="1424" y="162"/>
                    </a:cubicBezTo>
                    <a:cubicBezTo>
                      <a:pt x="1370" y="54"/>
                      <a:pt x="1203" y="1"/>
                      <a:pt x="1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7" name="Google Shape;956;p24"/>
              <p:cNvSpPr>
                <a:spLocks/>
              </p:cNvSpPr>
              <p:nvPr/>
            </p:nvSpPr>
            <p:spPr bwMode="auto">
              <a:xfrm>
                <a:off x="2641700" y="4450575"/>
                <a:ext cx="39025" cy="25850"/>
              </a:xfrm>
              <a:custGeom>
                <a:avLst/>
                <a:gdLst>
                  <a:gd name="T0" fmla="*/ 10359375 w 1561"/>
                  <a:gd name="T1" fmla="*/ 0 h 1034"/>
                  <a:gd name="T2" fmla="*/ 2000000 w 1561"/>
                  <a:gd name="T3" fmla="*/ 3125000 h 1034"/>
                  <a:gd name="T4" fmla="*/ 13921875 w 1561"/>
                  <a:gd name="T5" fmla="*/ 16156250 h 1034"/>
                  <a:gd name="T6" fmla="*/ 20406250 w 1561"/>
                  <a:gd name="T7" fmla="*/ 11343750 h 1034"/>
                  <a:gd name="T8" fmla="*/ 10359375 w 1561"/>
                  <a:gd name="T9" fmla="*/ 0 h 10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61" h="1034" extrusionOk="0">
                    <a:moveTo>
                      <a:pt x="663" y="0"/>
                    </a:moveTo>
                    <a:cubicBezTo>
                      <a:pt x="419" y="0"/>
                      <a:pt x="192" y="72"/>
                      <a:pt x="128" y="200"/>
                    </a:cubicBezTo>
                    <a:cubicBezTo>
                      <a:pt x="1" y="453"/>
                      <a:pt x="476" y="1034"/>
                      <a:pt x="891" y="1034"/>
                    </a:cubicBezTo>
                    <a:cubicBezTo>
                      <a:pt x="1051" y="1034"/>
                      <a:pt x="1201" y="948"/>
                      <a:pt x="1306" y="726"/>
                    </a:cubicBezTo>
                    <a:cubicBezTo>
                      <a:pt x="1560" y="217"/>
                      <a:pt x="1087" y="0"/>
                      <a:pt x="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8" name="Google Shape;957;p24"/>
              <p:cNvSpPr>
                <a:spLocks/>
              </p:cNvSpPr>
              <p:nvPr/>
            </p:nvSpPr>
            <p:spPr bwMode="auto">
              <a:xfrm>
                <a:off x="2649050" y="4450225"/>
                <a:ext cx="25350" cy="17775"/>
              </a:xfrm>
              <a:custGeom>
                <a:avLst/>
                <a:gdLst>
                  <a:gd name="T0" fmla="*/ 8593750 w 1014"/>
                  <a:gd name="T1" fmla="*/ 0 h 711"/>
                  <a:gd name="T2" fmla="*/ 531250 w 1014"/>
                  <a:gd name="T3" fmla="*/ 3734375 h 711"/>
                  <a:gd name="T4" fmla="*/ 9843750 w 1014"/>
                  <a:gd name="T5" fmla="*/ 11093750 h 711"/>
                  <a:gd name="T6" fmla="*/ 14640625 w 1014"/>
                  <a:gd name="T7" fmla="*/ 6859375 h 711"/>
                  <a:gd name="T8" fmla="*/ 8593750 w 1014"/>
                  <a:gd name="T9" fmla="*/ 0 h 7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14" h="711" extrusionOk="0">
                    <a:moveTo>
                      <a:pt x="550" y="0"/>
                    </a:moveTo>
                    <a:cubicBezTo>
                      <a:pt x="320" y="0"/>
                      <a:pt x="71" y="105"/>
                      <a:pt x="34" y="239"/>
                    </a:cubicBezTo>
                    <a:cubicBezTo>
                      <a:pt x="1" y="407"/>
                      <a:pt x="350" y="710"/>
                      <a:pt x="630" y="710"/>
                    </a:cubicBezTo>
                    <a:cubicBezTo>
                      <a:pt x="767" y="710"/>
                      <a:pt x="887" y="637"/>
                      <a:pt x="937" y="439"/>
                    </a:cubicBezTo>
                    <a:cubicBezTo>
                      <a:pt x="1014" y="117"/>
                      <a:pt x="793" y="0"/>
                      <a:pt x="55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9" name="Google Shape;958;p24"/>
              <p:cNvSpPr>
                <a:spLocks/>
              </p:cNvSpPr>
              <p:nvPr/>
            </p:nvSpPr>
            <p:spPr bwMode="auto">
              <a:xfrm>
                <a:off x="2629675" y="4433850"/>
                <a:ext cx="29800" cy="22400"/>
              </a:xfrm>
              <a:custGeom>
                <a:avLst/>
                <a:gdLst>
                  <a:gd name="T0" fmla="*/ 11078125 w 1192"/>
                  <a:gd name="T1" fmla="*/ 0 h 896"/>
                  <a:gd name="T2" fmla="*/ 9125000 w 1192"/>
                  <a:gd name="T3" fmla="*/ 265625 h 896"/>
                  <a:gd name="T4" fmla="*/ 12281250 w 1192"/>
                  <a:gd name="T5" fmla="*/ 14000000 h 896"/>
                  <a:gd name="T6" fmla="*/ 12640625 w 1192"/>
                  <a:gd name="T7" fmla="*/ 13968750 h 896"/>
                  <a:gd name="T8" fmla="*/ 11078125 w 1192"/>
                  <a:gd name="T9" fmla="*/ 0 h 8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92" h="896" extrusionOk="0">
                    <a:moveTo>
                      <a:pt x="709" y="0"/>
                    </a:moveTo>
                    <a:cubicBezTo>
                      <a:pt x="671" y="0"/>
                      <a:pt x="629" y="6"/>
                      <a:pt x="584" y="17"/>
                    </a:cubicBezTo>
                    <a:cubicBezTo>
                      <a:pt x="0" y="138"/>
                      <a:pt x="525" y="896"/>
                      <a:pt x="786" y="896"/>
                    </a:cubicBezTo>
                    <a:cubicBezTo>
                      <a:pt x="794" y="896"/>
                      <a:pt x="802" y="895"/>
                      <a:pt x="809" y="894"/>
                    </a:cubicBezTo>
                    <a:cubicBezTo>
                      <a:pt x="1065" y="824"/>
                      <a:pt x="1191" y="0"/>
                      <a:pt x="709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0" name="Google Shape;959;p24"/>
              <p:cNvSpPr>
                <a:spLocks/>
              </p:cNvSpPr>
              <p:nvPr/>
            </p:nvSpPr>
            <p:spPr bwMode="auto">
              <a:xfrm>
                <a:off x="2625375" y="4455200"/>
                <a:ext cx="29200" cy="21050"/>
              </a:xfrm>
              <a:custGeom>
                <a:avLst/>
                <a:gdLst>
                  <a:gd name="T0" fmla="*/ 13312500 w 1168"/>
                  <a:gd name="T1" fmla="*/ 15625 h 842"/>
                  <a:gd name="T2" fmla="*/ 6328125 w 1168"/>
                  <a:gd name="T3" fmla="*/ 11578125 h 842"/>
                  <a:gd name="T4" fmla="*/ 9984375 w 1168"/>
                  <a:gd name="T5" fmla="*/ 13140625 h 842"/>
                  <a:gd name="T6" fmla="*/ 15328125 w 1168"/>
                  <a:gd name="T7" fmla="*/ 625000 h 842"/>
                  <a:gd name="T8" fmla="*/ 13312500 w 1168"/>
                  <a:gd name="T9" fmla="*/ 15625 h 8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68" h="842" extrusionOk="0">
                    <a:moveTo>
                      <a:pt x="852" y="1"/>
                    </a:moveTo>
                    <a:cubicBezTo>
                      <a:pt x="552" y="1"/>
                      <a:pt x="1" y="380"/>
                      <a:pt x="405" y="741"/>
                    </a:cubicBezTo>
                    <a:cubicBezTo>
                      <a:pt x="488" y="812"/>
                      <a:pt x="567" y="841"/>
                      <a:pt x="639" y="841"/>
                    </a:cubicBezTo>
                    <a:cubicBezTo>
                      <a:pt x="978" y="841"/>
                      <a:pt x="1167" y="184"/>
                      <a:pt x="981" y="40"/>
                    </a:cubicBezTo>
                    <a:cubicBezTo>
                      <a:pt x="951" y="13"/>
                      <a:pt x="905" y="1"/>
                      <a:pt x="852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1" name="Google Shape;960;p24"/>
              <p:cNvSpPr>
                <a:spLocks/>
              </p:cNvSpPr>
              <p:nvPr/>
            </p:nvSpPr>
            <p:spPr bwMode="auto">
              <a:xfrm>
                <a:off x="3132350" y="4167950"/>
                <a:ext cx="21325" cy="21325"/>
              </a:xfrm>
              <a:custGeom>
                <a:avLst/>
                <a:gdLst>
                  <a:gd name="T0" fmla="*/ 6671875 w 853"/>
                  <a:gd name="T1" fmla="*/ 15625 h 853"/>
                  <a:gd name="T2" fmla="*/ 15625 w 853"/>
                  <a:gd name="T3" fmla="*/ 6671875 h 853"/>
                  <a:gd name="T4" fmla="*/ 6671875 w 853"/>
                  <a:gd name="T5" fmla="*/ 13328125 h 853"/>
                  <a:gd name="T6" fmla="*/ 13328125 w 853"/>
                  <a:gd name="T7" fmla="*/ 6671875 h 853"/>
                  <a:gd name="T8" fmla="*/ 6671875 w 853"/>
                  <a:gd name="T9" fmla="*/ 15625 h 8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53" h="853" extrusionOk="0">
                    <a:moveTo>
                      <a:pt x="427" y="1"/>
                    </a:moveTo>
                    <a:cubicBezTo>
                      <a:pt x="201" y="1"/>
                      <a:pt x="1" y="201"/>
                      <a:pt x="1" y="427"/>
                    </a:cubicBezTo>
                    <a:cubicBezTo>
                      <a:pt x="1" y="652"/>
                      <a:pt x="201" y="853"/>
                      <a:pt x="427" y="853"/>
                    </a:cubicBezTo>
                    <a:cubicBezTo>
                      <a:pt x="652" y="853"/>
                      <a:pt x="853" y="652"/>
                      <a:pt x="853" y="427"/>
                    </a:cubicBezTo>
                    <a:cubicBezTo>
                      <a:pt x="853" y="201"/>
                      <a:pt x="652" y="1"/>
                      <a:pt x="4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2" name="Google Shape;961;p24"/>
              <p:cNvSpPr>
                <a:spLocks/>
              </p:cNvSpPr>
              <p:nvPr/>
            </p:nvSpPr>
            <p:spPr bwMode="auto">
              <a:xfrm>
                <a:off x="2634850" y="4451800"/>
                <a:ext cx="16325" cy="16300"/>
              </a:xfrm>
              <a:custGeom>
                <a:avLst/>
                <a:gdLst>
                  <a:gd name="T0" fmla="*/ 5109375 w 653"/>
                  <a:gd name="T1" fmla="*/ 0 h 652"/>
                  <a:gd name="T2" fmla="*/ 15625 w 653"/>
                  <a:gd name="T3" fmla="*/ 5093750 h 652"/>
                  <a:gd name="T4" fmla="*/ 5109375 w 653"/>
                  <a:gd name="T5" fmla="*/ 10187500 h 652"/>
                  <a:gd name="T6" fmla="*/ 10187500 w 653"/>
                  <a:gd name="T7" fmla="*/ 5093750 h 652"/>
                  <a:gd name="T8" fmla="*/ 5109375 w 653"/>
                  <a:gd name="T9" fmla="*/ 0 h 6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3" h="652" extrusionOk="0">
                    <a:moveTo>
                      <a:pt x="327" y="0"/>
                    </a:moveTo>
                    <a:cubicBezTo>
                      <a:pt x="151" y="0"/>
                      <a:pt x="1" y="126"/>
                      <a:pt x="1" y="326"/>
                    </a:cubicBezTo>
                    <a:cubicBezTo>
                      <a:pt x="1" y="502"/>
                      <a:pt x="151" y="652"/>
                      <a:pt x="327" y="652"/>
                    </a:cubicBezTo>
                    <a:cubicBezTo>
                      <a:pt x="502" y="652"/>
                      <a:pt x="652" y="502"/>
                      <a:pt x="652" y="326"/>
                    </a:cubicBezTo>
                    <a:cubicBezTo>
                      <a:pt x="652" y="126"/>
                      <a:pt x="502" y="0"/>
                      <a:pt x="3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8" name="Google Shape;962;p24"/>
            <p:cNvGrpSpPr>
              <a:grpSpLocks/>
            </p:cNvGrpSpPr>
            <p:nvPr/>
          </p:nvGrpSpPr>
          <p:grpSpPr bwMode="auto">
            <a:xfrm>
              <a:off x="4030588" y="-396350"/>
              <a:ext cx="1082725" cy="723050"/>
              <a:chOff x="1352275" y="974950"/>
              <a:chExt cx="1082725" cy="723050"/>
            </a:xfrm>
          </p:grpSpPr>
          <p:sp>
            <p:nvSpPr>
              <p:cNvPr id="9" name="Google Shape;963;p24"/>
              <p:cNvSpPr/>
              <p:nvPr/>
            </p:nvSpPr>
            <p:spPr>
              <a:xfrm>
                <a:off x="1753987" y="1416617"/>
                <a:ext cx="279400" cy="280952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11229" extrusionOk="0">
                    <a:moveTo>
                      <a:pt x="5614" y="0"/>
                    </a:moveTo>
                    <a:cubicBezTo>
                      <a:pt x="2507" y="0"/>
                      <a:pt x="0" y="2531"/>
                      <a:pt x="0" y="5614"/>
                    </a:cubicBezTo>
                    <a:cubicBezTo>
                      <a:pt x="0" y="8722"/>
                      <a:pt x="2507" y="11228"/>
                      <a:pt x="5614" y="11228"/>
                    </a:cubicBezTo>
                    <a:cubicBezTo>
                      <a:pt x="8697" y="11228"/>
                      <a:pt x="11229" y="8722"/>
                      <a:pt x="11229" y="5614"/>
                    </a:cubicBezTo>
                    <a:cubicBezTo>
                      <a:pt x="11229" y="2531"/>
                      <a:pt x="8697" y="0"/>
                      <a:pt x="56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0" name="Google Shape;964;p24"/>
              <p:cNvSpPr>
                <a:spLocks/>
              </p:cNvSpPr>
              <p:nvPr/>
            </p:nvSpPr>
            <p:spPr bwMode="auto">
              <a:xfrm>
                <a:off x="1352275" y="974950"/>
                <a:ext cx="1082725" cy="620350"/>
              </a:xfrm>
              <a:custGeom>
                <a:avLst/>
                <a:gdLst>
                  <a:gd name="T0" fmla="*/ 279609375 w 43309"/>
                  <a:gd name="T1" fmla="*/ 15625 h 24814"/>
                  <a:gd name="T2" fmla="*/ 279609375 w 43309"/>
                  <a:gd name="T3" fmla="*/ 103390625 h 24814"/>
                  <a:gd name="T4" fmla="*/ 0 w 43309"/>
                  <a:gd name="T5" fmla="*/ 387703125 h 24814"/>
                  <a:gd name="T6" fmla="*/ 676703125 w 43309"/>
                  <a:gd name="T7" fmla="*/ 387703125 h 24814"/>
                  <a:gd name="T8" fmla="*/ 396703125 w 43309"/>
                  <a:gd name="T9" fmla="*/ 103390625 h 24814"/>
                  <a:gd name="T10" fmla="*/ 396703125 w 43309"/>
                  <a:gd name="T11" fmla="*/ 15625 h 24814"/>
                  <a:gd name="T12" fmla="*/ 279609375 w 43309"/>
                  <a:gd name="T13" fmla="*/ 15625 h 248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3309" h="24814" extrusionOk="0">
                    <a:moveTo>
                      <a:pt x="17895" y="1"/>
                    </a:moveTo>
                    <a:lnTo>
                      <a:pt x="17895" y="6617"/>
                    </a:lnTo>
                    <a:cubicBezTo>
                      <a:pt x="7720" y="8146"/>
                      <a:pt x="0" y="15690"/>
                      <a:pt x="0" y="24813"/>
                    </a:cubicBezTo>
                    <a:lnTo>
                      <a:pt x="43309" y="24813"/>
                    </a:lnTo>
                    <a:cubicBezTo>
                      <a:pt x="43309" y="15690"/>
                      <a:pt x="35564" y="8146"/>
                      <a:pt x="25389" y="6617"/>
                    </a:cubicBezTo>
                    <a:lnTo>
                      <a:pt x="25389" y="1"/>
                    </a:lnTo>
                    <a:lnTo>
                      <a:pt x="1789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965" name="Google Shape;965;p24"/>
          <p:cNvSpPr txBox="1">
            <a:spLocks noGrp="1"/>
          </p:cNvSpPr>
          <p:nvPr>
            <p:ph type="title"/>
          </p:nvPr>
        </p:nvSpPr>
        <p:spPr>
          <a:xfrm flipH="1">
            <a:off x="5741701" y="1384800"/>
            <a:ext cx="2343000" cy="118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66" name="Google Shape;966;p24"/>
          <p:cNvSpPr txBox="1">
            <a:spLocks noGrp="1"/>
          </p:cNvSpPr>
          <p:nvPr>
            <p:ph type="subTitle" idx="1"/>
          </p:nvPr>
        </p:nvSpPr>
        <p:spPr>
          <a:xfrm flipH="1">
            <a:off x="5741810" y="2571750"/>
            <a:ext cx="2678100" cy="1354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190773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968;p25"/>
          <p:cNvGrpSpPr>
            <a:grpSpLocks/>
          </p:cNvGrpSpPr>
          <p:nvPr/>
        </p:nvGrpSpPr>
        <p:grpSpPr bwMode="auto">
          <a:xfrm>
            <a:off x="0" y="-23813"/>
            <a:ext cx="9144000" cy="5430441"/>
            <a:chOff x="-150" y="-23475"/>
            <a:chExt cx="9144079" cy="5430372"/>
          </a:xfrm>
        </p:grpSpPr>
        <p:sp>
          <p:nvSpPr>
            <p:cNvPr id="5" name="Google Shape;969;p25"/>
            <p:cNvSpPr>
              <a:spLocks/>
            </p:cNvSpPr>
            <p:nvPr/>
          </p:nvSpPr>
          <p:spPr bwMode="auto">
            <a:xfrm>
              <a:off x="0" y="-23475"/>
              <a:ext cx="9143929" cy="5166888"/>
            </a:xfrm>
            <a:custGeom>
              <a:avLst/>
              <a:gdLst>
                <a:gd name="T0" fmla="*/ 6508245 w 49014"/>
                <a:gd name="T1" fmla="*/ 3886612 h 32839"/>
                <a:gd name="T2" fmla="*/ 6508245 w 49014"/>
                <a:gd name="T3" fmla="*/ 2147483646 h 32839"/>
                <a:gd name="T4" fmla="*/ 2147483646 w 49014"/>
                <a:gd name="T5" fmla="*/ 2147483646 h 32839"/>
                <a:gd name="T6" fmla="*/ 2147483646 w 49014"/>
                <a:gd name="T7" fmla="*/ 3886612 h 32839"/>
                <a:gd name="T8" fmla="*/ 6508245 w 49014"/>
                <a:gd name="T9" fmla="*/ 3886612 h 328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" name="Google Shape;970;p25"/>
            <p:cNvSpPr>
              <a:spLocks/>
            </p:cNvSpPr>
            <p:nvPr/>
          </p:nvSpPr>
          <p:spPr bwMode="auto">
            <a:xfrm>
              <a:off x="140934" y="165407"/>
              <a:ext cx="1458542" cy="621021"/>
            </a:xfrm>
            <a:custGeom>
              <a:avLst/>
              <a:gdLst>
                <a:gd name="T0" fmla="*/ 2147483646 w 9270"/>
                <a:gd name="T1" fmla="*/ 3886613 h 3947"/>
                <a:gd name="T2" fmla="*/ 2147483646 w 9270"/>
                <a:gd name="T3" fmla="*/ 148015407 h 3947"/>
                <a:gd name="T4" fmla="*/ 0 w 9270"/>
                <a:gd name="T5" fmla="*/ 2147483646 h 3947"/>
                <a:gd name="T6" fmla="*/ 2147483646 w 9270"/>
                <a:gd name="T7" fmla="*/ 2147483646 h 3947"/>
                <a:gd name="T8" fmla="*/ 2147483646 w 9270"/>
                <a:gd name="T9" fmla="*/ 2147483646 h 3947"/>
                <a:gd name="T10" fmla="*/ 2147483646 w 9270"/>
                <a:gd name="T11" fmla="*/ 2147483646 h 3947"/>
                <a:gd name="T12" fmla="*/ 2147483646 w 9270"/>
                <a:gd name="T13" fmla="*/ 2147483646 h 3947"/>
                <a:gd name="T14" fmla="*/ 2147483646 w 9270"/>
                <a:gd name="T15" fmla="*/ 2147483646 h 3947"/>
                <a:gd name="T16" fmla="*/ 2147483646 w 9270"/>
                <a:gd name="T17" fmla="*/ 2147483646 h 3947"/>
                <a:gd name="T18" fmla="*/ 2147483646 w 9270"/>
                <a:gd name="T19" fmla="*/ 2147483646 h 3947"/>
                <a:gd name="T20" fmla="*/ 2147483646 w 9270"/>
                <a:gd name="T21" fmla="*/ 2147483646 h 3947"/>
                <a:gd name="T22" fmla="*/ 2147483646 w 9270"/>
                <a:gd name="T23" fmla="*/ 2147483646 h 3947"/>
                <a:gd name="T24" fmla="*/ 2147483646 w 9270"/>
                <a:gd name="T25" fmla="*/ 2147483646 h 3947"/>
                <a:gd name="T26" fmla="*/ 2147483646 w 9270"/>
                <a:gd name="T27" fmla="*/ 3886613 h 39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" name="Google Shape;971;p25"/>
            <p:cNvSpPr>
              <a:spLocks/>
            </p:cNvSpPr>
            <p:nvPr/>
          </p:nvSpPr>
          <p:spPr bwMode="auto">
            <a:xfrm>
              <a:off x="7443257" y="1304648"/>
              <a:ext cx="1499293" cy="667751"/>
            </a:xfrm>
            <a:custGeom>
              <a:avLst/>
              <a:gdLst>
                <a:gd name="T0" fmla="*/ 2147483646 w 9529"/>
                <a:gd name="T1" fmla="*/ 3886613 h 4244"/>
                <a:gd name="T2" fmla="*/ 2147483646 w 9529"/>
                <a:gd name="T3" fmla="*/ 54537194 h 4244"/>
                <a:gd name="T4" fmla="*/ 70108665 w 9529"/>
                <a:gd name="T5" fmla="*/ 2147483646 h 4244"/>
                <a:gd name="T6" fmla="*/ 2147483646 w 9529"/>
                <a:gd name="T7" fmla="*/ 2147483646 h 4244"/>
                <a:gd name="T8" fmla="*/ 2147483646 w 9529"/>
                <a:gd name="T9" fmla="*/ 2147483646 h 4244"/>
                <a:gd name="T10" fmla="*/ 2147483646 w 9529"/>
                <a:gd name="T11" fmla="*/ 2147483646 h 4244"/>
                <a:gd name="T12" fmla="*/ 2147483646 w 9529"/>
                <a:gd name="T13" fmla="*/ 2147483646 h 4244"/>
                <a:gd name="T14" fmla="*/ 2147483646 w 9529"/>
                <a:gd name="T15" fmla="*/ 2147483646 h 4244"/>
                <a:gd name="T16" fmla="*/ 2147483646 w 9529"/>
                <a:gd name="T17" fmla="*/ 2147483646 h 4244"/>
                <a:gd name="T18" fmla="*/ 2147483646 w 9529"/>
                <a:gd name="T19" fmla="*/ 2147483646 h 4244"/>
                <a:gd name="T20" fmla="*/ 2147483646 w 9529"/>
                <a:gd name="T21" fmla="*/ 2147483646 h 4244"/>
                <a:gd name="T22" fmla="*/ 2147483646 w 9529"/>
                <a:gd name="T23" fmla="*/ 2147483646 h 4244"/>
                <a:gd name="T24" fmla="*/ 2147483646 w 9529"/>
                <a:gd name="T25" fmla="*/ 2147483646 h 4244"/>
                <a:gd name="T26" fmla="*/ 2147483646 w 9529"/>
                <a:gd name="T27" fmla="*/ 3886613 h 42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Google Shape;972;p25"/>
            <p:cNvSpPr>
              <a:spLocks noChangeArrowheads="1"/>
            </p:cNvSpPr>
            <p:nvPr/>
          </p:nvSpPr>
          <p:spPr bwMode="auto">
            <a:xfrm>
              <a:off x="-150" y="4402022"/>
              <a:ext cx="9144079" cy="757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i="0">
                <a:solidFill>
                  <a:srgbClr val="322F46"/>
                </a:solidFill>
                <a:latin typeface="Quicksand Light"/>
              </a:endParaRPr>
            </a:p>
          </p:txBody>
        </p:sp>
        <p:grpSp>
          <p:nvGrpSpPr>
            <p:cNvPr id="9" name="Google Shape;973;p25"/>
            <p:cNvGrpSpPr>
              <a:grpSpLocks/>
            </p:cNvGrpSpPr>
            <p:nvPr/>
          </p:nvGrpSpPr>
          <p:grpSpPr bwMode="auto"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13" name="Google Shape;974;p25"/>
              <p:cNvSpPr/>
              <p:nvPr/>
            </p:nvSpPr>
            <p:spPr>
              <a:xfrm>
                <a:off x="3457033" y="4619200"/>
                <a:ext cx="227096" cy="121415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4" name="Google Shape;975;p25"/>
              <p:cNvSpPr>
                <a:spLocks/>
              </p:cNvSpPr>
              <p:nvPr/>
            </p:nvSpPr>
            <p:spPr bwMode="auto">
              <a:xfrm>
                <a:off x="3471550" y="4708900"/>
                <a:ext cx="68700" cy="31700"/>
              </a:xfrm>
              <a:custGeom>
                <a:avLst/>
                <a:gdLst>
                  <a:gd name="T0" fmla="*/ 17296875 w 2748"/>
                  <a:gd name="T1" fmla="*/ 0 h 1268"/>
                  <a:gd name="T2" fmla="*/ 13109375 w 2748"/>
                  <a:gd name="T3" fmla="*/ 578125 h 1268"/>
                  <a:gd name="T4" fmla="*/ 0 w 2748"/>
                  <a:gd name="T5" fmla="*/ 19812500 h 1268"/>
                  <a:gd name="T6" fmla="*/ 42937500 w 2748"/>
                  <a:gd name="T7" fmla="*/ 19812500 h 1268"/>
                  <a:gd name="T8" fmla="*/ 17296875 w 2748"/>
                  <a:gd name="T9" fmla="*/ 0 h 12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5" name="Google Shape;976;p25"/>
              <p:cNvSpPr>
                <a:spLocks/>
              </p:cNvSpPr>
              <p:nvPr/>
            </p:nvSpPr>
            <p:spPr bwMode="auto">
              <a:xfrm>
                <a:off x="3552050" y="4695475"/>
                <a:ext cx="66950" cy="45125"/>
              </a:xfrm>
              <a:custGeom>
                <a:avLst/>
                <a:gdLst>
                  <a:gd name="T0" fmla="*/ 14671875 w 2678"/>
                  <a:gd name="T1" fmla="*/ 15625 h 1805"/>
                  <a:gd name="T2" fmla="*/ 10890625 w 2678"/>
                  <a:gd name="T3" fmla="*/ 875000 h 1805"/>
                  <a:gd name="T4" fmla="*/ 3921875 w 2678"/>
                  <a:gd name="T5" fmla="*/ 28203125 h 1805"/>
                  <a:gd name="T6" fmla="*/ 41828125 w 2678"/>
                  <a:gd name="T7" fmla="*/ 28203125 h 1805"/>
                  <a:gd name="T8" fmla="*/ 14671875 w 2678"/>
                  <a:gd name="T9" fmla="*/ 15625 h 18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" name="Google Shape;977;p25"/>
              <p:cNvSpPr>
                <a:spLocks/>
              </p:cNvSpPr>
              <p:nvPr/>
            </p:nvSpPr>
            <p:spPr bwMode="auto">
              <a:xfrm>
                <a:off x="3617625" y="4650650"/>
                <a:ext cx="66500" cy="89950"/>
              </a:xfrm>
              <a:custGeom>
                <a:avLst/>
                <a:gdLst>
                  <a:gd name="T0" fmla="*/ 24640625 w 2660"/>
                  <a:gd name="T1" fmla="*/ 0 h 3598"/>
                  <a:gd name="T2" fmla="*/ 4468750 w 2660"/>
                  <a:gd name="T3" fmla="*/ 17609375 h 3598"/>
                  <a:gd name="T4" fmla="*/ 1828125 w 2660"/>
                  <a:gd name="T5" fmla="*/ 56218750 h 3598"/>
                  <a:gd name="T6" fmla="*/ 41546875 w 2660"/>
                  <a:gd name="T7" fmla="*/ 56218750 h 3598"/>
                  <a:gd name="T8" fmla="*/ 41546875 w 2660"/>
                  <a:gd name="T9" fmla="*/ 5765625 h 3598"/>
                  <a:gd name="T10" fmla="*/ 26078125 w 2660"/>
                  <a:gd name="T11" fmla="*/ 46875 h 3598"/>
                  <a:gd name="T12" fmla="*/ 24640625 w 2660"/>
                  <a:gd name="T13" fmla="*/ 0 h 35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0" name="Google Shape;978;p25"/>
            <p:cNvGrpSpPr>
              <a:grpSpLocks/>
            </p:cNvGrpSpPr>
            <p:nvPr/>
          </p:nvGrpSpPr>
          <p:grpSpPr bwMode="auto"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11" name="Google Shape;979;p25"/>
              <p:cNvSpPr/>
              <p:nvPr/>
            </p:nvSpPr>
            <p:spPr>
              <a:xfrm>
                <a:off x="3536757" y="4387608"/>
                <a:ext cx="147383" cy="204017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2" name="Google Shape;980;p25"/>
              <p:cNvSpPr>
                <a:spLocks/>
              </p:cNvSpPr>
              <p:nvPr/>
            </p:nvSpPr>
            <p:spPr bwMode="auto">
              <a:xfrm>
                <a:off x="3567900" y="4414300"/>
                <a:ext cx="116225" cy="171300"/>
              </a:xfrm>
              <a:custGeom>
                <a:avLst/>
                <a:gdLst>
                  <a:gd name="T0" fmla="*/ 51437500 w 4649"/>
                  <a:gd name="T1" fmla="*/ 15625 h 6852"/>
                  <a:gd name="T2" fmla="*/ 37640625 w 4649"/>
                  <a:gd name="T3" fmla="*/ 70671875 h 6852"/>
                  <a:gd name="T4" fmla="*/ 11843750 w 4649"/>
                  <a:gd name="T5" fmla="*/ 48531250 h 6852"/>
                  <a:gd name="T6" fmla="*/ 6140625 w 4649"/>
                  <a:gd name="T7" fmla="*/ 51171875 h 6852"/>
                  <a:gd name="T8" fmla="*/ 13796875 w 4649"/>
                  <a:gd name="T9" fmla="*/ 80578125 h 6852"/>
                  <a:gd name="T10" fmla="*/ 25625000 w 4649"/>
                  <a:gd name="T11" fmla="*/ 93546875 h 6852"/>
                  <a:gd name="T12" fmla="*/ 25656250 w 4649"/>
                  <a:gd name="T13" fmla="*/ 93546875 h 6852"/>
                  <a:gd name="T14" fmla="*/ 72625000 w 4649"/>
                  <a:gd name="T15" fmla="*/ 107062500 h 6852"/>
                  <a:gd name="T16" fmla="*/ 72625000 w 4649"/>
                  <a:gd name="T17" fmla="*/ 56328125 h 6852"/>
                  <a:gd name="T18" fmla="*/ 54640625 w 4649"/>
                  <a:gd name="T19" fmla="*/ 74859375 h 6852"/>
                  <a:gd name="T20" fmla="*/ 51437500 w 4649"/>
                  <a:gd name="T21" fmla="*/ 15625 h 685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981" name="Google Shape;981;p25"/>
          <p:cNvSpPr txBox="1">
            <a:spLocks noGrp="1"/>
          </p:cNvSpPr>
          <p:nvPr>
            <p:ph type="title"/>
          </p:nvPr>
        </p:nvSpPr>
        <p:spPr>
          <a:xfrm flipH="1">
            <a:off x="1290002" y="1384800"/>
            <a:ext cx="2108100" cy="118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82" name="Google Shape;982;p25"/>
          <p:cNvSpPr txBox="1">
            <a:spLocks noGrp="1"/>
          </p:cNvSpPr>
          <p:nvPr>
            <p:ph type="subTitle" idx="1"/>
          </p:nvPr>
        </p:nvSpPr>
        <p:spPr>
          <a:xfrm flipH="1">
            <a:off x="720010" y="2571750"/>
            <a:ext cx="2678100" cy="1354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654702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984;p26"/>
          <p:cNvGrpSpPr>
            <a:grpSpLocks/>
          </p:cNvGrpSpPr>
          <p:nvPr/>
        </p:nvGrpSpPr>
        <p:grpSpPr bwMode="auto">
          <a:xfrm>
            <a:off x="0" y="-396478"/>
            <a:ext cx="9144000" cy="5556647"/>
            <a:chOff x="0" y="-396350"/>
            <a:chExt cx="9144000" cy="5555950"/>
          </a:xfrm>
        </p:grpSpPr>
        <p:sp>
          <p:nvSpPr>
            <p:cNvPr id="6" name="Google Shape;985;p26"/>
            <p:cNvSpPr>
              <a:spLocks/>
            </p:cNvSpPr>
            <p:nvPr/>
          </p:nvSpPr>
          <p:spPr bwMode="auto">
            <a:xfrm>
              <a:off x="0" y="-75"/>
              <a:ext cx="9143929" cy="5143490"/>
            </a:xfrm>
            <a:custGeom>
              <a:avLst/>
              <a:gdLst>
                <a:gd name="T0" fmla="*/ 6508245 w 49014"/>
                <a:gd name="T1" fmla="*/ 3851626 h 32839"/>
                <a:gd name="T2" fmla="*/ 6508245 w 49014"/>
                <a:gd name="T3" fmla="*/ 2147483646 h 32839"/>
                <a:gd name="T4" fmla="*/ 2147483646 w 49014"/>
                <a:gd name="T5" fmla="*/ 2147483646 h 32839"/>
                <a:gd name="T6" fmla="*/ 2147483646 w 49014"/>
                <a:gd name="T7" fmla="*/ 3851626 h 32839"/>
                <a:gd name="T8" fmla="*/ 6508245 w 49014"/>
                <a:gd name="T9" fmla="*/ 3851626 h 328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FB9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" name="Google Shape;986;p26"/>
            <p:cNvSpPr>
              <a:spLocks noChangeArrowheads="1"/>
            </p:cNvSpPr>
            <p:nvPr/>
          </p:nvSpPr>
          <p:spPr bwMode="auto">
            <a:xfrm>
              <a:off x="0" y="4401267"/>
              <a:ext cx="9144000" cy="758333"/>
            </a:xfrm>
            <a:prstGeom prst="rect">
              <a:avLst/>
            </a:prstGeom>
            <a:solidFill>
              <a:srgbClr val="EBEC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i="0">
                <a:solidFill>
                  <a:srgbClr val="322F46"/>
                </a:solidFill>
                <a:latin typeface="Quicksand Light"/>
              </a:endParaRPr>
            </a:p>
          </p:txBody>
        </p:sp>
        <p:grpSp>
          <p:nvGrpSpPr>
            <p:cNvPr id="8" name="Google Shape;987;p26"/>
            <p:cNvGrpSpPr>
              <a:grpSpLocks/>
            </p:cNvGrpSpPr>
            <p:nvPr/>
          </p:nvGrpSpPr>
          <p:grpSpPr bwMode="auto">
            <a:xfrm>
              <a:off x="8174062" y="3811555"/>
              <a:ext cx="969932" cy="1331946"/>
              <a:chOff x="2608825" y="4070850"/>
              <a:chExt cx="720925" cy="990000"/>
            </a:xfrm>
          </p:grpSpPr>
          <p:sp>
            <p:nvSpPr>
              <p:cNvPr id="12" name="Google Shape;988;p26"/>
              <p:cNvSpPr>
                <a:spLocks/>
              </p:cNvSpPr>
              <p:nvPr/>
            </p:nvSpPr>
            <p:spPr bwMode="auto">
              <a:xfrm>
                <a:off x="2656150" y="4889775"/>
                <a:ext cx="573350" cy="171075"/>
              </a:xfrm>
              <a:custGeom>
                <a:avLst/>
                <a:gdLst>
                  <a:gd name="T0" fmla="*/ 178984375 w 22934"/>
                  <a:gd name="T1" fmla="*/ 106906250 h 6843"/>
                  <a:gd name="T2" fmla="*/ 358328125 w 22934"/>
                  <a:gd name="T3" fmla="*/ 53656250 h 6843"/>
                  <a:gd name="T4" fmla="*/ 178984375 w 22934"/>
                  <a:gd name="T5" fmla="*/ 0 h 6843"/>
                  <a:gd name="T6" fmla="*/ 15625 w 22934"/>
                  <a:gd name="T7" fmla="*/ 53656250 h 6843"/>
                  <a:gd name="T8" fmla="*/ 178984375 w 22934"/>
                  <a:gd name="T9" fmla="*/ 106906250 h 68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934" h="6843" extrusionOk="0">
                    <a:moveTo>
                      <a:pt x="11455" y="6842"/>
                    </a:moveTo>
                    <a:cubicBezTo>
                      <a:pt x="17770" y="6842"/>
                      <a:pt x="22933" y="5313"/>
                      <a:pt x="22933" y="3434"/>
                    </a:cubicBezTo>
                    <a:cubicBezTo>
                      <a:pt x="22933" y="1554"/>
                      <a:pt x="17770" y="0"/>
                      <a:pt x="11455" y="0"/>
                    </a:cubicBezTo>
                    <a:cubicBezTo>
                      <a:pt x="5164" y="0"/>
                      <a:pt x="1" y="1554"/>
                      <a:pt x="1" y="3434"/>
                    </a:cubicBezTo>
                    <a:cubicBezTo>
                      <a:pt x="1" y="5313"/>
                      <a:pt x="5164" y="6842"/>
                      <a:pt x="11455" y="6842"/>
                    </a:cubicBezTo>
                    <a:close/>
                  </a:path>
                </a:pathLst>
              </a:custGeom>
              <a:solidFill>
                <a:srgbClr val="C9CAD2">
                  <a:alpha val="40784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" name="Google Shape;989;p26"/>
              <p:cNvSpPr>
                <a:spLocks/>
              </p:cNvSpPr>
              <p:nvPr/>
            </p:nvSpPr>
            <p:spPr bwMode="auto">
              <a:xfrm>
                <a:off x="2789625" y="4072100"/>
                <a:ext cx="436100" cy="614675"/>
              </a:xfrm>
              <a:custGeom>
                <a:avLst/>
                <a:gdLst>
                  <a:gd name="T0" fmla="*/ 74015625 w 17444"/>
                  <a:gd name="T1" fmla="*/ 360281250 h 24587"/>
                  <a:gd name="T2" fmla="*/ 163687500 w 17444"/>
                  <a:gd name="T3" fmla="*/ 10968750 h 24587"/>
                  <a:gd name="T4" fmla="*/ 201296875 w 17444"/>
                  <a:gd name="T5" fmla="*/ 21546875 h 24587"/>
                  <a:gd name="T6" fmla="*/ 121406250 w 17444"/>
                  <a:gd name="T7" fmla="*/ 369687500 h 24587"/>
                  <a:gd name="T8" fmla="*/ 74015625 w 17444"/>
                  <a:gd name="T9" fmla="*/ 360281250 h 245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44" h="24587" extrusionOk="0">
                    <a:moveTo>
                      <a:pt x="4737" y="23058"/>
                    </a:moveTo>
                    <a:cubicBezTo>
                      <a:pt x="0" y="15664"/>
                      <a:pt x="2882" y="4963"/>
                      <a:pt x="10476" y="702"/>
                    </a:cubicBezTo>
                    <a:cubicBezTo>
                      <a:pt x="11429" y="176"/>
                      <a:pt x="12081" y="0"/>
                      <a:pt x="12883" y="1379"/>
                    </a:cubicBezTo>
                    <a:cubicBezTo>
                      <a:pt x="17444" y="9299"/>
                      <a:pt x="15314" y="18547"/>
                      <a:pt x="7770" y="23660"/>
                    </a:cubicBezTo>
                    <a:cubicBezTo>
                      <a:pt x="6366" y="24587"/>
                      <a:pt x="5514" y="24261"/>
                      <a:pt x="4737" y="2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" name="Google Shape;990;p26"/>
              <p:cNvSpPr/>
              <p:nvPr/>
            </p:nvSpPr>
            <p:spPr>
              <a:xfrm>
                <a:off x="2840077" y="4072052"/>
                <a:ext cx="336285" cy="614085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24562" extrusionOk="0">
                    <a:moveTo>
                      <a:pt x="3083" y="23158"/>
                    </a:moveTo>
                    <a:cubicBezTo>
                      <a:pt x="0" y="16166"/>
                      <a:pt x="2832" y="5439"/>
                      <a:pt x="8772" y="777"/>
                    </a:cubicBezTo>
                    <a:cubicBezTo>
                      <a:pt x="9499" y="201"/>
                      <a:pt x="10000" y="0"/>
                      <a:pt x="10527" y="1303"/>
                    </a:cubicBezTo>
                    <a:cubicBezTo>
                      <a:pt x="13434" y="8797"/>
                      <a:pt x="11254" y="18045"/>
                      <a:pt x="5314" y="23559"/>
                    </a:cubicBezTo>
                    <a:cubicBezTo>
                      <a:pt x="4211" y="24562"/>
                      <a:pt x="3584" y="24286"/>
                      <a:pt x="3083" y="231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5" name="Google Shape;991;p26"/>
              <p:cNvSpPr>
                <a:spLocks/>
              </p:cNvSpPr>
              <p:nvPr/>
            </p:nvSpPr>
            <p:spPr bwMode="auto">
              <a:xfrm>
                <a:off x="2866050" y="4071475"/>
                <a:ext cx="285750" cy="614675"/>
              </a:xfrm>
              <a:custGeom>
                <a:avLst/>
                <a:gdLst>
                  <a:gd name="T0" fmla="*/ 35265625 w 11430"/>
                  <a:gd name="T1" fmla="*/ 363015625 h 24587"/>
                  <a:gd name="T2" fmla="*/ 123375000 w 11430"/>
                  <a:gd name="T3" fmla="*/ 12921875 h 24587"/>
                  <a:gd name="T4" fmla="*/ 145687500 w 11430"/>
                  <a:gd name="T5" fmla="*/ 19968750 h 24587"/>
                  <a:gd name="T6" fmla="*/ 63843750 w 11430"/>
                  <a:gd name="T7" fmla="*/ 367718750 h 24587"/>
                  <a:gd name="T8" fmla="*/ 35265625 w 11430"/>
                  <a:gd name="T9" fmla="*/ 363015625 h 245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430" h="24587" extrusionOk="0">
                    <a:moveTo>
                      <a:pt x="2257" y="23233"/>
                    </a:moveTo>
                    <a:cubicBezTo>
                      <a:pt x="1" y="16416"/>
                      <a:pt x="2783" y="5714"/>
                      <a:pt x="7896" y="827"/>
                    </a:cubicBezTo>
                    <a:cubicBezTo>
                      <a:pt x="8522" y="226"/>
                      <a:pt x="8948" y="0"/>
                      <a:pt x="9324" y="1278"/>
                    </a:cubicBezTo>
                    <a:cubicBezTo>
                      <a:pt x="11430" y="8597"/>
                      <a:pt x="9249" y="17820"/>
                      <a:pt x="4086" y="23534"/>
                    </a:cubicBezTo>
                    <a:cubicBezTo>
                      <a:pt x="3109" y="24587"/>
                      <a:pt x="2633" y="24336"/>
                      <a:pt x="2257" y="23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" name="Google Shape;992;p26"/>
              <p:cNvSpPr/>
              <p:nvPr/>
            </p:nvSpPr>
            <p:spPr>
              <a:xfrm>
                <a:off x="2923853" y="4072052"/>
                <a:ext cx="171093" cy="612315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4537" extrusionOk="0">
                    <a:moveTo>
                      <a:pt x="377" y="23334"/>
                    </a:moveTo>
                    <a:cubicBezTo>
                      <a:pt x="1" y="16993"/>
                      <a:pt x="2707" y="6266"/>
                      <a:pt x="5941" y="927"/>
                    </a:cubicBezTo>
                    <a:cubicBezTo>
                      <a:pt x="6342" y="251"/>
                      <a:pt x="6592" y="0"/>
                      <a:pt x="6642" y="1178"/>
                    </a:cubicBezTo>
                    <a:cubicBezTo>
                      <a:pt x="6868" y="8045"/>
                      <a:pt x="4662" y="17268"/>
                      <a:pt x="1304" y="23409"/>
                    </a:cubicBezTo>
                    <a:cubicBezTo>
                      <a:pt x="677" y="24537"/>
                      <a:pt x="452" y="24361"/>
                      <a:pt x="377" y="233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7" name="Google Shape;993;p26"/>
              <p:cNvSpPr>
                <a:spLocks/>
              </p:cNvSpPr>
              <p:nvPr/>
            </p:nvSpPr>
            <p:spPr bwMode="auto">
              <a:xfrm>
                <a:off x="2936225" y="4070850"/>
                <a:ext cx="151675" cy="614050"/>
              </a:xfrm>
              <a:custGeom>
                <a:avLst/>
                <a:gdLst>
                  <a:gd name="T0" fmla="*/ 1187500 w 6067"/>
                  <a:gd name="T1" fmla="*/ 365765625 h 24562"/>
                  <a:gd name="T2" fmla="*/ 87343750 w 6067"/>
                  <a:gd name="T3" fmla="*/ 15281250 h 24562"/>
                  <a:gd name="T4" fmla="*/ 93218750 w 6067"/>
                  <a:gd name="T5" fmla="*/ 18406250 h 24562"/>
                  <a:gd name="T6" fmla="*/ 9406250 w 6067"/>
                  <a:gd name="T7" fmla="*/ 365375000 h 24562"/>
                  <a:gd name="T8" fmla="*/ 1187500 w 6067"/>
                  <a:gd name="T9" fmla="*/ 365765625 h 245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67" h="24562" extrusionOk="0">
                    <a:moveTo>
                      <a:pt x="76" y="23409"/>
                    </a:moveTo>
                    <a:cubicBezTo>
                      <a:pt x="477" y="17268"/>
                      <a:pt x="3134" y="6516"/>
                      <a:pt x="5590" y="978"/>
                    </a:cubicBezTo>
                    <a:cubicBezTo>
                      <a:pt x="5891" y="301"/>
                      <a:pt x="6066" y="0"/>
                      <a:pt x="5966" y="1178"/>
                    </a:cubicBezTo>
                    <a:cubicBezTo>
                      <a:pt x="5415" y="7845"/>
                      <a:pt x="3184" y="17068"/>
                      <a:pt x="602" y="23384"/>
                    </a:cubicBezTo>
                    <a:cubicBezTo>
                      <a:pt x="126" y="24562"/>
                      <a:pt x="1" y="24386"/>
                      <a:pt x="76" y="234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" name="Google Shape;994;p26"/>
              <p:cNvSpPr>
                <a:spLocks/>
              </p:cNvSpPr>
              <p:nvPr/>
            </p:nvSpPr>
            <p:spPr bwMode="auto">
              <a:xfrm>
                <a:off x="2733850" y="4600300"/>
                <a:ext cx="409175" cy="110925"/>
              </a:xfrm>
              <a:custGeom>
                <a:avLst/>
                <a:gdLst>
                  <a:gd name="T0" fmla="*/ 255734375 w 16367"/>
                  <a:gd name="T1" fmla="*/ 34859375 h 4437"/>
                  <a:gd name="T2" fmla="*/ 15625 w 16367"/>
                  <a:gd name="T3" fmla="*/ 34859375 h 4437"/>
                  <a:gd name="T4" fmla="*/ 255734375 w 16367"/>
                  <a:gd name="T5" fmla="*/ 34859375 h 443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367" h="4437" extrusionOk="0">
                    <a:moveTo>
                      <a:pt x="16367" y="2231"/>
                    </a:moveTo>
                    <a:cubicBezTo>
                      <a:pt x="10778" y="0"/>
                      <a:pt x="2733" y="1003"/>
                      <a:pt x="1" y="2231"/>
                    </a:cubicBezTo>
                    <a:cubicBezTo>
                      <a:pt x="2733" y="3434"/>
                      <a:pt x="10778" y="4436"/>
                      <a:pt x="16367" y="223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" name="Google Shape;995;p26"/>
              <p:cNvSpPr/>
              <p:nvPr/>
            </p:nvSpPr>
            <p:spPr>
              <a:xfrm>
                <a:off x="2632406" y="4072937"/>
                <a:ext cx="457819" cy="660982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6442" extrusionOk="0">
                    <a:moveTo>
                      <a:pt x="10301" y="25640"/>
                    </a:moveTo>
                    <a:cubicBezTo>
                      <a:pt x="2231" y="20752"/>
                      <a:pt x="0" y="9123"/>
                      <a:pt x="5289" y="1429"/>
                    </a:cubicBezTo>
                    <a:cubicBezTo>
                      <a:pt x="5940" y="476"/>
                      <a:pt x="6492" y="0"/>
                      <a:pt x="7920" y="953"/>
                    </a:cubicBezTo>
                    <a:cubicBezTo>
                      <a:pt x="16016" y="6416"/>
                      <a:pt x="18321" y="16316"/>
                      <a:pt x="13484" y="24787"/>
                    </a:cubicBezTo>
                    <a:cubicBezTo>
                      <a:pt x="12582" y="26366"/>
                      <a:pt x="11605" y="26442"/>
                      <a:pt x="10301" y="256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0" name="Google Shape;996;p26"/>
              <p:cNvSpPr>
                <a:spLocks/>
              </p:cNvSpPr>
              <p:nvPr/>
            </p:nvSpPr>
            <p:spPr bwMode="auto">
              <a:xfrm>
                <a:off x="2684975" y="4072725"/>
                <a:ext cx="351525" cy="660425"/>
              </a:xfrm>
              <a:custGeom>
                <a:avLst/>
                <a:gdLst>
                  <a:gd name="T0" fmla="*/ 134328125 w 14061"/>
                  <a:gd name="T1" fmla="*/ 399437500 h 26417"/>
                  <a:gd name="T2" fmla="*/ 54843750 w 14061"/>
                  <a:gd name="T3" fmla="*/ 21156250 h 26417"/>
                  <a:gd name="T4" fmla="*/ 84984375 w 14061"/>
                  <a:gd name="T5" fmla="*/ 16062500 h 26417"/>
                  <a:gd name="T6" fmla="*/ 170750000 w 14061"/>
                  <a:gd name="T7" fmla="*/ 388875000 h 26417"/>
                  <a:gd name="T8" fmla="*/ 134328125 w 14061"/>
                  <a:gd name="T9" fmla="*/ 399437500 h 264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061" h="26417" extrusionOk="0">
                    <a:moveTo>
                      <a:pt x="8597" y="25564"/>
                    </a:moveTo>
                    <a:cubicBezTo>
                      <a:pt x="2332" y="20276"/>
                      <a:pt x="1" y="8647"/>
                      <a:pt x="3510" y="1354"/>
                    </a:cubicBezTo>
                    <a:cubicBezTo>
                      <a:pt x="3961" y="451"/>
                      <a:pt x="4337" y="0"/>
                      <a:pt x="5439" y="1028"/>
                    </a:cubicBezTo>
                    <a:cubicBezTo>
                      <a:pt x="11780" y="6893"/>
                      <a:pt x="14061" y="16792"/>
                      <a:pt x="10928" y="24888"/>
                    </a:cubicBezTo>
                    <a:cubicBezTo>
                      <a:pt x="10352" y="26391"/>
                      <a:pt x="9625" y="26416"/>
                      <a:pt x="8597" y="25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" name="Google Shape;997;p26"/>
              <p:cNvSpPr/>
              <p:nvPr/>
            </p:nvSpPr>
            <p:spPr>
              <a:xfrm>
                <a:off x="2711462" y="4073822"/>
                <a:ext cx="298527" cy="659212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26392" extrusionOk="0">
                    <a:moveTo>
                      <a:pt x="7745" y="25489"/>
                    </a:moveTo>
                    <a:cubicBezTo>
                      <a:pt x="2381" y="20026"/>
                      <a:pt x="0" y="8396"/>
                      <a:pt x="2632" y="1279"/>
                    </a:cubicBezTo>
                    <a:cubicBezTo>
                      <a:pt x="2958" y="401"/>
                      <a:pt x="3259" y="0"/>
                      <a:pt x="4211" y="1053"/>
                    </a:cubicBezTo>
                    <a:cubicBezTo>
                      <a:pt x="9675" y="7093"/>
                      <a:pt x="11930" y="16993"/>
                      <a:pt x="9650" y="24913"/>
                    </a:cubicBezTo>
                    <a:cubicBezTo>
                      <a:pt x="9224" y="26391"/>
                      <a:pt x="8622" y="26366"/>
                      <a:pt x="7745" y="254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2" name="Google Shape;998;p26"/>
              <p:cNvSpPr>
                <a:spLocks/>
              </p:cNvSpPr>
              <p:nvPr/>
            </p:nvSpPr>
            <p:spPr bwMode="auto">
              <a:xfrm>
                <a:off x="2771450" y="4073350"/>
                <a:ext cx="176725" cy="660425"/>
              </a:xfrm>
              <a:custGeom>
                <a:avLst/>
                <a:gdLst>
                  <a:gd name="T0" fmla="*/ 90859375 w 7069"/>
                  <a:gd name="T1" fmla="*/ 396703125 h 26417"/>
                  <a:gd name="T2" fmla="*/ 9406250 w 7069"/>
                  <a:gd name="T3" fmla="*/ 18796875 h 26417"/>
                  <a:gd name="T4" fmla="*/ 21937500 w 7069"/>
                  <a:gd name="T5" fmla="*/ 17625000 h 26417"/>
                  <a:gd name="T6" fmla="*/ 104953125 w 7069"/>
                  <a:gd name="T7" fmla="*/ 391218750 h 26417"/>
                  <a:gd name="T8" fmla="*/ 90859375 w 7069"/>
                  <a:gd name="T9" fmla="*/ 396703125 h 264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69" h="26417" extrusionOk="0">
                    <a:moveTo>
                      <a:pt x="5815" y="25389"/>
                    </a:moveTo>
                    <a:cubicBezTo>
                      <a:pt x="2457" y="19474"/>
                      <a:pt x="0" y="7870"/>
                      <a:pt x="602" y="1203"/>
                    </a:cubicBezTo>
                    <a:cubicBezTo>
                      <a:pt x="677" y="376"/>
                      <a:pt x="802" y="0"/>
                      <a:pt x="1404" y="1128"/>
                    </a:cubicBezTo>
                    <a:cubicBezTo>
                      <a:pt x="4838" y="7619"/>
                      <a:pt x="7068" y="17544"/>
                      <a:pt x="6717" y="25038"/>
                    </a:cubicBezTo>
                    <a:cubicBezTo>
                      <a:pt x="6667" y="26417"/>
                      <a:pt x="6366" y="26341"/>
                      <a:pt x="5815" y="253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3" name="Google Shape;999;p26"/>
              <p:cNvSpPr/>
              <p:nvPr/>
            </p:nvSpPr>
            <p:spPr>
              <a:xfrm>
                <a:off x="2789339" y="4073822"/>
                <a:ext cx="146313" cy="660097"/>
              </a:xfrm>
              <a:custGeom>
                <a:avLst/>
                <a:gdLst/>
                <a:ahLst/>
                <a:cxnLst/>
                <a:rect l="l" t="t" r="r" b="b"/>
                <a:pathLst>
                  <a:path w="5865" h="26442" extrusionOk="0">
                    <a:moveTo>
                      <a:pt x="5288" y="25339"/>
                    </a:moveTo>
                    <a:cubicBezTo>
                      <a:pt x="2782" y="19249"/>
                      <a:pt x="301" y="7645"/>
                      <a:pt x="25" y="1178"/>
                    </a:cubicBezTo>
                    <a:cubicBezTo>
                      <a:pt x="0" y="376"/>
                      <a:pt x="50" y="0"/>
                      <a:pt x="502" y="1178"/>
                    </a:cubicBezTo>
                    <a:cubicBezTo>
                      <a:pt x="3108" y="7845"/>
                      <a:pt x="5314" y="17770"/>
                      <a:pt x="5790" y="25088"/>
                    </a:cubicBezTo>
                    <a:cubicBezTo>
                      <a:pt x="5865" y="26442"/>
                      <a:pt x="5690" y="26341"/>
                      <a:pt x="5288" y="253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4" name="Google Shape;1000;p26"/>
              <p:cNvSpPr/>
              <p:nvPr/>
            </p:nvSpPr>
            <p:spPr>
              <a:xfrm>
                <a:off x="2907333" y="4266719"/>
                <a:ext cx="422421" cy="446848"/>
              </a:xfrm>
              <a:custGeom>
                <a:avLst/>
                <a:gdLst/>
                <a:ahLst/>
                <a:cxnLst/>
                <a:rect l="l" t="t" r="r" b="b"/>
                <a:pathLst>
                  <a:path w="16919" h="17896" extrusionOk="0">
                    <a:moveTo>
                      <a:pt x="778" y="15941"/>
                    </a:moveTo>
                    <a:cubicBezTo>
                      <a:pt x="1" y="7921"/>
                      <a:pt x="6818" y="377"/>
                      <a:pt x="14813" y="51"/>
                    </a:cubicBezTo>
                    <a:cubicBezTo>
                      <a:pt x="15816" y="1"/>
                      <a:pt x="16417" y="151"/>
                      <a:pt x="16492" y="1605"/>
                    </a:cubicBezTo>
                    <a:cubicBezTo>
                      <a:pt x="16918" y="9976"/>
                      <a:pt x="11329" y="16667"/>
                      <a:pt x="3009" y="17695"/>
                    </a:cubicBezTo>
                    <a:cubicBezTo>
                      <a:pt x="1480" y="17896"/>
                      <a:pt x="928" y="17244"/>
                      <a:pt x="778" y="159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5" name="Google Shape;1001;p26"/>
              <p:cNvSpPr>
                <a:spLocks/>
              </p:cNvSpPr>
              <p:nvPr/>
            </p:nvSpPr>
            <p:spPr bwMode="auto">
              <a:xfrm>
                <a:off x="2931850" y="4268200"/>
                <a:ext cx="384750" cy="443650"/>
              </a:xfrm>
              <a:custGeom>
                <a:avLst/>
                <a:gdLst>
                  <a:gd name="T0" fmla="*/ 796875 w 15390"/>
                  <a:gd name="T1" fmla="*/ 251812500 h 17746"/>
                  <a:gd name="T2" fmla="*/ 219312500 w 15390"/>
                  <a:gd name="T3" fmla="*/ 2750000 h 17746"/>
                  <a:gd name="T4" fmla="*/ 238500000 w 15390"/>
                  <a:gd name="T5" fmla="*/ 20765625 h 17746"/>
                  <a:gd name="T6" fmla="*/ 26640625 w 15390"/>
                  <a:gd name="T7" fmla="*/ 271390625 h 17746"/>
                  <a:gd name="T8" fmla="*/ 796875 w 15390"/>
                  <a:gd name="T9" fmla="*/ 251812500 h 177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90" h="17746" extrusionOk="0">
                    <a:moveTo>
                      <a:pt x="51" y="16116"/>
                    </a:moveTo>
                    <a:cubicBezTo>
                      <a:pt x="452" y="9099"/>
                      <a:pt x="7244" y="1530"/>
                      <a:pt x="14036" y="176"/>
                    </a:cubicBezTo>
                    <a:cubicBezTo>
                      <a:pt x="14888" y="1"/>
                      <a:pt x="15389" y="51"/>
                      <a:pt x="15264" y="1329"/>
                    </a:cubicBezTo>
                    <a:cubicBezTo>
                      <a:pt x="14512" y="8698"/>
                      <a:pt x="8873" y="15339"/>
                      <a:pt x="1705" y="17369"/>
                    </a:cubicBezTo>
                    <a:cubicBezTo>
                      <a:pt x="376" y="17745"/>
                      <a:pt x="1" y="17244"/>
                      <a:pt x="51" y="16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" name="Google Shape;1002;p26"/>
              <p:cNvSpPr/>
              <p:nvPr/>
            </p:nvSpPr>
            <p:spPr>
              <a:xfrm>
                <a:off x="2932113" y="4269373"/>
                <a:ext cx="383482" cy="440655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7671" extrusionOk="0">
                    <a:moveTo>
                      <a:pt x="176" y="16217"/>
                    </a:moveTo>
                    <a:cubicBezTo>
                      <a:pt x="1153" y="9700"/>
                      <a:pt x="7920" y="2106"/>
                      <a:pt x="14136" y="227"/>
                    </a:cubicBezTo>
                    <a:cubicBezTo>
                      <a:pt x="14913" y="1"/>
                      <a:pt x="15339" y="1"/>
                      <a:pt x="15113" y="1204"/>
                    </a:cubicBezTo>
                    <a:cubicBezTo>
                      <a:pt x="13760" y="8046"/>
                      <a:pt x="8146" y="14688"/>
                      <a:pt x="1529" y="17194"/>
                    </a:cubicBezTo>
                    <a:cubicBezTo>
                      <a:pt x="301" y="17670"/>
                      <a:pt x="1" y="17244"/>
                      <a:pt x="176" y="162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7" name="Google Shape;1003;p26"/>
              <p:cNvSpPr>
                <a:spLocks/>
              </p:cNvSpPr>
              <p:nvPr/>
            </p:nvSpPr>
            <p:spPr bwMode="auto">
              <a:xfrm>
                <a:off x="2934975" y="4268200"/>
                <a:ext cx="379725" cy="440525"/>
              </a:xfrm>
              <a:custGeom>
                <a:avLst/>
                <a:gdLst>
                  <a:gd name="T0" fmla="*/ 5890625 w 15189"/>
                  <a:gd name="T1" fmla="*/ 257687500 h 17621"/>
                  <a:gd name="T2" fmla="*/ 223234375 w 15189"/>
                  <a:gd name="T3" fmla="*/ 7453125 h 17621"/>
                  <a:gd name="T4" fmla="*/ 230281250 w 15189"/>
                  <a:gd name="T5" fmla="*/ 15671875 h 17621"/>
                  <a:gd name="T6" fmla="*/ 17250000 w 15189"/>
                  <a:gd name="T7" fmla="*/ 264734375 h 17621"/>
                  <a:gd name="T8" fmla="*/ 5890625 w 15189"/>
                  <a:gd name="T9" fmla="*/ 257687500 h 176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189" h="17621" extrusionOk="0">
                    <a:moveTo>
                      <a:pt x="377" y="16492"/>
                    </a:moveTo>
                    <a:cubicBezTo>
                      <a:pt x="2708" y="11154"/>
                      <a:pt x="9399" y="3510"/>
                      <a:pt x="14287" y="477"/>
                    </a:cubicBezTo>
                    <a:cubicBezTo>
                      <a:pt x="14888" y="101"/>
                      <a:pt x="15189" y="1"/>
                      <a:pt x="14738" y="1003"/>
                    </a:cubicBezTo>
                    <a:cubicBezTo>
                      <a:pt x="12056" y="6693"/>
                      <a:pt x="6392" y="13309"/>
                      <a:pt x="1104" y="16943"/>
                    </a:cubicBezTo>
                    <a:cubicBezTo>
                      <a:pt x="101" y="17620"/>
                      <a:pt x="1" y="17369"/>
                      <a:pt x="377" y="164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8" name="Google Shape;1004;p26"/>
              <p:cNvSpPr/>
              <p:nvPr/>
            </p:nvSpPr>
            <p:spPr>
              <a:xfrm>
                <a:off x="2935652" y="4267604"/>
                <a:ext cx="378763" cy="439770"/>
              </a:xfrm>
              <a:custGeom>
                <a:avLst/>
                <a:gdLst/>
                <a:ahLst/>
                <a:cxnLst/>
                <a:rect l="l" t="t" r="r" b="b"/>
                <a:pathLst>
                  <a:path w="15139" h="17595" extrusionOk="0">
                    <a:moveTo>
                      <a:pt x="452" y="16643"/>
                    </a:moveTo>
                    <a:cubicBezTo>
                      <a:pt x="3359" y="11780"/>
                      <a:pt x="10026" y="4111"/>
                      <a:pt x="14337" y="602"/>
                    </a:cubicBezTo>
                    <a:cubicBezTo>
                      <a:pt x="14863" y="176"/>
                      <a:pt x="15139" y="1"/>
                      <a:pt x="14562" y="928"/>
                    </a:cubicBezTo>
                    <a:cubicBezTo>
                      <a:pt x="11354" y="6141"/>
                      <a:pt x="5665" y="12758"/>
                      <a:pt x="903" y="16843"/>
                    </a:cubicBezTo>
                    <a:cubicBezTo>
                      <a:pt x="26" y="17595"/>
                      <a:pt x="1" y="17419"/>
                      <a:pt x="452" y="166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9" name="Google Shape;1005;p26"/>
              <p:cNvSpPr>
                <a:spLocks/>
              </p:cNvSpPr>
              <p:nvPr/>
            </p:nvSpPr>
            <p:spPr bwMode="auto">
              <a:xfrm>
                <a:off x="2655525" y="4656050"/>
                <a:ext cx="574600" cy="360925"/>
              </a:xfrm>
              <a:custGeom>
                <a:avLst/>
                <a:gdLst>
                  <a:gd name="T0" fmla="*/ 54453125 w 22984"/>
                  <a:gd name="T1" fmla="*/ 15625 h 14437"/>
                  <a:gd name="T2" fmla="*/ 304687500 w 22984"/>
                  <a:gd name="T3" fmla="*/ 15625 h 14437"/>
                  <a:gd name="T4" fmla="*/ 304687500 w 22984"/>
                  <a:gd name="T5" fmla="*/ 196593750 h 14437"/>
                  <a:gd name="T6" fmla="*/ 54453125 w 22984"/>
                  <a:gd name="T7" fmla="*/ 196593750 h 14437"/>
                  <a:gd name="T8" fmla="*/ 54453125 w 22984"/>
                  <a:gd name="T9" fmla="*/ 15625 h 144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984" h="14437" extrusionOk="0">
                    <a:moveTo>
                      <a:pt x="3485" y="1"/>
                    </a:moveTo>
                    <a:cubicBezTo>
                      <a:pt x="8622" y="1655"/>
                      <a:pt x="14362" y="1655"/>
                      <a:pt x="19500" y="1"/>
                    </a:cubicBezTo>
                    <a:cubicBezTo>
                      <a:pt x="22908" y="2808"/>
                      <a:pt x="22983" y="10778"/>
                      <a:pt x="19500" y="12582"/>
                    </a:cubicBezTo>
                    <a:cubicBezTo>
                      <a:pt x="14061" y="14437"/>
                      <a:pt x="8923" y="14437"/>
                      <a:pt x="3485" y="12582"/>
                    </a:cubicBezTo>
                    <a:cubicBezTo>
                      <a:pt x="1" y="10778"/>
                      <a:pt x="76" y="2808"/>
                      <a:pt x="3485" y="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0" name="Google Shape;1006;p26"/>
              <p:cNvSpPr>
                <a:spLocks/>
              </p:cNvSpPr>
              <p:nvPr/>
            </p:nvSpPr>
            <p:spPr bwMode="auto">
              <a:xfrm>
                <a:off x="2765175" y="4674850"/>
                <a:ext cx="38250" cy="38250"/>
              </a:xfrm>
              <a:custGeom>
                <a:avLst/>
                <a:gdLst>
                  <a:gd name="T0" fmla="*/ 12156250 w 1530"/>
                  <a:gd name="T1" fmla="*/ 15625 h 1530"/>
                  <a:gd name="T2" fmla="*/ 15625 w 1530"/>
                  <a:gd name="T3" fmla="*/ 12156250 h 1530"/>
                  <a:gd name="T4" fmla="*/ 12156250 w 1530"/>
                  <a:gd name="T5" fmla="*/ 23890625 h 1530"/>
                  <a:gd name="T6" fmla="*/ 23906250 w 1530"/>
                  <a:gd name="T7" fmla="*/ 12156250 h 1530"/>
                  <a:gd name="T8" fmla="*/ 12156250 w 1530"/>
                  <a:gd name="T9" fmla="*/ 15625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29"/>
                      <a:pt x="778" y="1529"/>
                    </a:cubicBezTo>
                    <a:cubicBezTo>
                      <a:pt x="1179" y="1529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" name="Google Shape;1007;p26"/>
              <p:cNvSpPr>
                <a:spLocks/>
              </p:cNvSpPr>
              <p:nvPr/>
            </p:nvSpPr>
            <p:spPr bwMode="auto">
              <a:xfrm>
                <a:off x="2844750" y="4680500"/>
                <a:ext cx="37625" cy="38250"/>
              </a:xfrm>
              <a:custGeom>
                <a:avLst/>
                <a:gdLst>
                  <a:gd name="T0" fmla="*/ 11765625 w 1505"/>
                  <a:gd name="T1" fmla="*/ 0 h 1530"/>
                  <a:gd name="T2" fmla="*/ 15625 w 1505"/>
                  <a:gd name="T3" fmla="*/ 12140625 h 1530"/>
                  <a:gd name="T4" fmla="*/ 11765625 w 1505"/>
                  <a:gd name="T5" fmla="*/ 23890625 h 1530"/>
                  <a:gd name="T6" fmla="*/ 23515625 w 1505"/>
                  <a:gd name="T7" fmla="*/ 12140625 h 1530"/>
                  <a:gd name="T8" fmla="*/ 11765625 w 1505"/>
                  <a:gd name="T9" fmla="*/ 0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77"/>
                    </a:cubicBezTo>
                    <a:cubicBezTo>
                      <a:pt x="1" y="1178"/>
                      <a:pt x="327" y="1529"/>
                      <a:pt x="753" y="1529"/>
                    </a:cubicBezTo>
                    <a:cubicBezTo>
                      <a:pt x="1179" y="1529"/>
                      <a:pt x="1505" y="1178"/>
                      <a:pt x="1505" y="777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" name="Google Shape;1008;p26"/>
              <p:cNvSpPr>
                <a:spLocks/>
              </p:cNvSpPr>
              <p:nvPr/>
            </p:nvSpPr>
            <p:spPr bwMode="auto">
              <a:xfrm>
                <a:off x="3082225" y="4674850"/>
                <a:ext cx="38250" cy="38250"/>
              </a:xfrm>
              <a:custGeom>
                <a:avLst/>
                <a:gdLst>
                  <a:gd name="T0" fmla="*/ 11750000 w 1530"/>
                  <a:gd name="T1" fmla="*/ 15625 h 1530"/>
                  <a:gd name="T2" fmla="*/ 15625 w 1530"/>
                  <a:gd name="T3" fmla="*/ 12156250 h 1530"/>
                  <a:gd name="T4" fmla="*/ 11750000 w 1530"/>
                  <a:gd name="T5" fmla="*/ 23890625 h 1530"/>
                  <a:gd name="T6" fmla="*/ 23890625 w 1530"/>
                  <a:gd name="T7" fmla="*/ 12156250 h 1530"/>
                  <a:gd name="T8" fmla="*/ 11750000 w 1530"/>
                  <a:gd name="T9" fmla="*/ 15625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0" h="1530" extrusionOk="0">
                    <a:moveTo>
                      <a:pt x="752" y="1"/>
                    </a:moveTo>
                    <a:cubicBezTo>
                      <a:pt x="351" y="1"/>
                      <a:pt x="1" y="352"/>
                      <a:pt x="1" y="778"/>
                    </a:cubicBezTo>
                    <a:cubicBezTo>
                      <a:pt x="1" y="1179"/>
                      <a:pt x="351" y="1529"/>
                      <a:pt x="752" y="1529"/>
                    </a:cubicBezTo>
                    <a:cubicBezTo>
                      <a:pt x="1179" y="1529"/>
                      <a:pt x="1529" y="1179"/>
                      <a:pt x="1529" y="778"/>
                    </a:cubicBezTo>
                    <a:cubicBezTo>
                      <a:pt x="1529" y="352"/>
                      <a:pt x="1179" y="1"/>
                      <a:pt x="752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3" name="Google Shape;1009;p26"/>
              <p:cNvSpPr>
                <a:spLocks/>
              </p:cNvSpPr>
              <p:nvPr/>
            </p:nvSpPr>
            <p:spPr bwMode="auto">
              <a:xfrm>
                <a:off x="3003275" y="4680500"/>
                <a:ext cx="37625" cy="38250"/>
              </a:xfrm>
              <a:custGeom>
                <a:avLst/>
                <a:gdLst>
                  <a:gd name="T0" fmla="*/ 11765625 w 1505"/>
                  <a:gd name="T1" fmla="*/ 0 h 1530"/>
                  <a:gd name="T2" fmla="*/ 15625 w 1505"/>
                  <a:gd name="T3" fmla="*/ 12140625 h 1530"/>
                  <a:gd name="T4" fmla="*/ 11765625 w 1505"/>
                  <a:gd name="T5" fmla="*/ 23890625 h 1530"/>
                  <a:gd name="T6" fmla="*/ 23500000 w 1505"/>
                  <a:gd name="T7" fmla="*/ 12140625 h 1530"/>
                  <a:gd name="T8" fmla="*/ 11765625 w 1505"/>
                  <a:gd name="T9" fmla="*/ 0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6" y="0"/>
                      <a:pt x="1" y="351"/>
                      <a:pt x="1" y="777"/>
                    </a:cubicBezTo>
                    <a:cubicBezTo>
                      <a:pt x="1" y="1178"/>
                      <a:pt x="326" y="1529"/>
                      <a:pt x="753" y="1529"/>
                    </a:cubicBezTo>
                    <a:cubicBezTo>
                      <a:pt x="1179" y="1529"/>
                      <a:pt x="1504" y="1178"/>
                      <a:pt x="1504" y="777"/>
                    </a:cubicBezTo>
                    <a:cubicBezTo>
                      <a:pt x="1504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4" name="Google Shape;1010;p26"/>
              <p:cNvSpPr/>
              <p:nvPr/>
            </p:nvSpPr>
            <p:spPr>
              <a:xfrm>
                <a:off x="3123264" y="4731264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5" name="Google Shape;1011;p26"/>
              <p:cNvSpPr/>
              <p:nvPr/>
            </p:nvSpPr>
            <p:spPr>
              <a:xfrm>
                <a:off x="3044207" y="4742768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6" name="Google Shape;1012;p26"/>
              <p:cNvSpPr/>
              <p:nvPr/>
            </p:nvSpPr>
            <p:spPr>
              <a:xfrm>
                <a:off x="2965151" y="4745422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05" y="1179"/>
                      <a:pt x="1505" y="778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7" name="Google Shape;1013;p26"/>
              <p:cNvSpPr/>
              <p:nvPr/>
            </p:nvSpPr>
            <p:spPr>
              <a:xfrm>
                <a:off x="2729162" y="4731264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51" y="0"/>
                      <a:pt x="0" y="351"/>
                      <a:pt x="0" y="752"/>
                    </a:cubicBezTo>
                    <a:cubicBezTo>
                      <a:pt x="0" y="1178"/>
                      <a:pt x="351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8" name="Google Shape;1014;p26"/>
              <p:cNvSpPr/>
              <p:nvPr/>
            </p:nvSpPr>
            <p:spPr>
              <a:xfrm>
                <a:off x="2808218" y="4742768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51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9" name="Google Shape;1015;p26"/>
              <p:cNvSpPr/>
              <p:nvPr/>
            </p:nvSpPr>
            <p:spPr>
              <a:xfrm>
                <a:off x="2887275" y="4745422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78" y="1530"/>
                    </a:cubicBezTo>
                    <a:cubicBezTo>
                      <a:pt x="1179" y="1530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0" name="Google Shape;1016;p26"/>
              <p:cNvSpPr/>
              <p:nvPr/>
            </p:nvSpPr>
            <p:spPr>
              <a:xfrm>
                <a:off x="2686684" y="4797628"/>
                <a:ext cx="3657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27" y="1"/>
                      <a:pt x="1" y="352"/>
                      <a:pt x="1" y="753"/>
                    </a:cubicBezTo>
                    <a:cubicBezTo>
                      <a:pt x="1" y="1179"/>
                      <a:pt x="327" y="1530"/>
                      <a:pt x="753" y="1530"/>
                    </a:cubicBezTo>
                    <a:cubicBezTo>
                      <a:pt x="1179" y="1530"/>
                      <a:pt x="1505" y="1179"/>
                      <a:pt x="1505" y="753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1" name="Google Shape;1017;p26"/>
              <p:cNvSpPr/>
              <p:nvPr/>
            </p:nvSpPr>
            <p:spPr>
              <a:xfrm>
                <a:off x="2765740" y="4809131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2" name="Google Shape;1018;p26"/>
              <p:cNvSpPr/>
              <p:nvPr/>
            </p:nvSpPr>
            <p:spPr>
              <a:xfrm>
                <a:off x="2844797" y="4814440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7" y="1"/>
                      <a:pt x="1" y="326"/>
                      <a:pt x="1" y="753"/>
                    </a:cubicBezTo>
                    <a:cubicBezTo>
                      <a:pt x="1" y="1179"/>
                      <a:pt x="327" y="1504"/>
                      <a:pt x="753" y="1504"/>
                    </a:cubicBezTo>
                    <a:cubicBezTo>
                      <a:pt x="1179" y="1504"/>
                      <a:pt x="1505" y="1179"/>
                      <a:pt x="1505" y="753"/>
                    </a:cubicBezTo>
                    <a:cubicBezTo>
                      <a:pt x="1505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3" name="Google Shape;1019;p26"/>
              <p:cNvSpPr/>
              <p:nvPr/>
            </p:nvSpPr>
            <p:spPr>
              <a:xfrm>
                <a:off x="2923853" y="4817095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53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30" y="1179"/>
                      <a:pt x="1530" y="753"/>
                    </a:cubicBezTo>
                    <a:cubicBezTo>
                      <a:pt x="1530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4" name="Google Shape;1020;p26"/>
              <p:cNvSpPr/>
              <p:nvPr/>
            </p:nvSpPr>
            <p:spPr>
              <a:xfrm>
                <a:off x="3162202" y="4797628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2" y="1"/>
                    </a:moveTo>
                    <a:cubicBezTo>
                      <a:pt x="326" y="1"/>
                      <a:pt x="1" y="352"/>
                      <a:pt x="1" y="753"/>
                    </a:cubicBezTo>
                    <a:cubicBezTo>
                      <a:pt x="1" y="1179"/>
                      <a:pt x="326" y="1530"/>
                      <a:pt x="752" y="1530"/>
                    </a:cubicBezTo>
                    <a:cubicBezTo>
                      <a:pt x="1153" y="1530"/>
                      <a:pt x="1504" y="1179"/>
                      <a:pt x="1504" y="753"/>
                    </a:cubicBezTo>
                    <a:cubicBezTo>
                      <a:pt x="1504" y="352"/>
                      <a:pt x="1153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5" name="Google Shape;1021;p26"/>
              <p:cNvSpPr/>
              <p:nvPr/>
            </p:nvSpPr>
            <p:spPr>
              <a:xfrm>
                <a:off x="3081966" y="4809131"/>
                <a:ext cx="38939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6" name="Google Shape;1022;p26"/>
              <p:cNvSpPr/>
              <p:nvPr/>
            </p:nvSpPr>
            <p:spPr>
              <a:xfrm>
                <a:off x="3002909" y="4814440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6" y="1"/>
                      <a:pt x="1" y="326"/>
                      <a:pt x="1" y="753"/>
                    </a:cubicBezTo>
                    <a:cubicBezTo>
                      <a:pt x="1" y="1179"/>
                      <a:pt x="326" y="1504"/>
                      <a:pt x="753" y="1504"/>
                    </a:cubicBezTo>
                    <a:cubicBezTo>
                      <a:pt x="1179" y="1504"/>
                      <a:pt x="1504" y="1179"/>
                      <a:pt x="1504" y="753"/>
                    </a:cubicBezTo>
                    <a:cubicBezTo>
                      <a:pt x="1504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7" name="Google Shape;1023;p26"/>
              <p:cNvSpPr/>
              <p:nvPr/>
            </p:nvSpPr>
            <p:spPr>
              <a:xfrm>
                <a:off x="3123264" y="4865761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1"/>
                    </a:moveTo>
                    <a:cubicBezTo>
                      <a:pt x="352" y="1"/>
                      <a:pt x="1" y="327"/>
                      <a:pt x="1" y="753"/>
                    </a:cubicBezTo>
                    <a:cubicBezTo>
                      <a:pt x="1" y="1154"/>
                      <a:pt x="352" y="1505"/>
                      <a:pt x="778" y="1505"/>
                    </a:cubicBezTo>
                    <a:cubicBezTo>
                      <a:pt x="1179" y="1505"/>
                      <a:pt x="1529" y="1154"/>
                      <a:pt x="1529" y="753"/>
                    </a:cubicBezTo>
                    <a:cubicBezTo>
                      <a:pt x="1529" y="327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8" name="Google Shape;1024;p26"/>
              <p:cNvSpPr/>
              <p:nvPr/>
            </p:nvSpPr>
            <p:spPr>
              <a:xfrm>
                <a:off x="3044207" y="4882574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9" name="Google Shape;1025;p26"/>
              <p:cNvSpPr/>
              <p:nvPr/>
            </p:nvSpPr>
            <p:spPr>
              <a:xfrm>
                <a:off x="2965151" y="4890537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0" name="Google Shape;1026;p26"/>
              <p:cNvSpPr/>
              <p:nvPr/>
            </p:nvSpPr>
            <p:spPr>
              <a:xfrm>
                <a:off x="2729162" y="4865761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1"/>
                    </a:moveTo>
                    <a:cubicBezTo>
                      <a:pt x="351" y="1"/>
                      <a:pt x="0" y="327"/>
                      <a:pt x="0" y="753"/>
                    </a:cubicBezTo>
                    <a:cubicBezTo>
                      <a:pt x="0" y="1154"/>
                      <a:pt x="351" y="1505"/>
                      <a:pt x="752" y="1505"/>
                    </a:cubicBezTo>
                    <a:cubicBezTo>
                      <a:pt x="1178" y="1505"/>
                      <a:pt x="1504" y="1154"/>
                      <a:pt x="1504" y="753"/>
                    </a:cubicBezTo>
                    <a:cubicBezTo>
                      <a:pt x="1504" y="327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1" name="Google Shape;1027;p26"/>
              <p:cNvSpPr/>
              <p:nvPr/>
            </p:nvSpPr>
            <p:spPr>
              <a:xfrm>
                <a:off x="2808218" y="4882574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26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26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2" name="Google Shape;1028;p26"/>
              <p:cNvSpPr/>
              <p:nvPr/>
            </p:nvSpPr>
            <p:spPr>
              <a:xfrm>
                <a:off x="2887275" y="4890537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3" name="Google Shape;1029;p26"/>
              <p:cNvSpPr/>
              <p:nvPr/>
            </p:nvSpPr>
            <p:spPr>
              <a:xfrm>
                <a:off x="2765740" y="4939204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4" name="Google Shape;1030;p26"/>
              <p:cNvSpPr/>
              <p:nvPr/>
            </p:nvSpPr>
            <p:spPr>
              <a:xfrm>
                <a:off x="2844797" y="4951592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5" name="Google Shape;1031;p26"/>
              <p:cNvSpPr/>
              <p:nvPr/>
            </p:nvSpPr>
            <p:spPr>
              <a:xfrm>
                <a:off x="2923853" y="4958671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6" name="Google Shape;1032;p26"/>
              <p:cNvSpPr/>
              <p:nvPr/>
            </p:nvSpPr>
            <p:spPr>
              <a:xfrm>
                <a:off x="3081966" y="4939204"/>
                <a:ext cx="38939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7" name="Google Shape;1033;p26"/>
              <p:cNvSpPr/>
              <p:nvPr/>
            </p:nvSpPr>
            <p:spPr>
              <a:xfrm>
                <a:off x="3002909" y="4951592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6" y="0"/>
                      <a:pt x="1" y="326"/>
                      <a:pt x="1" y="752"/>
                    </a:cubicBezTo>
                    <a:cubicBezTo>
                      <a:pt x="1" y="1178"/>
                      <a:pt x="326" y="1504"/>
                      <a:pt x="753" y="1504"/>
                    </a:cubicBezTo>
                    <a:cubicBezTo>
                      <a:pt x="1179" y="1504"/>
                      <a:pt x="1504" y="1178"/>
                      <a:pt x="1504" y="752"/>
                    </a:cubicBezTo>
                    <a:cubicBezTo>
                      <a:pt x="1504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8" name="Google Shape;1034;p26"/>
              <p:cNvSpPr>
                <a:spLocks/>
              </p:cNvSpPr>
              <p:nvPr/>
            </p:nvSpPr>
            <p:spPr bwMode="auto">
              <a:xfrm>
                <a:off x="2623575" y="4378125"/>
                <a:ext cx="315825" cy="343750"/>
              </a:xfrm>
              <a:custGeom>
                <a:avLst/>
                <a:gdLst>
                  <a:gd name="T0" fmla="*/ 30062500 w 12633"/>
                  <a:gd name="T1" fmla="*/ 15625 h 13750"/>
                  <a:gd name="T2" fmla="*/ 14890625 w 12633"/>
                  <a:gd name="T3" fmla="*/ 15890625 h 13750"/>
                  <a:gd name="T4" fmla="*/ 164484375 w 12633"/>
                  <a:gd name="T5" fmla="*/ 214437500 h 13750"/>
                  <a:gd name="T6" fmla="*/ 170031250 w 12633"/>
                  <a:gd name="T7" fmla="*/ 214828125 h 13750"/>
                  <a:gd name="T8" fmla="*/ 189546875 w 12633"/>
                  <a:gd name="T9" fmla="*/ 193296875 h 13750"/>
                  <a:gd name="T10" fmla="*/ 36828125 w 12633"/>
                  <a:gd name="T11" fmla="*/ 625000 h 13750"/>
                  <a:gd name="T12" fmla="*/ 30062500 w 12633"/>
                  <a:gd name="T13" fmla="*/ 15625 h 137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633" h="13750" extrusionOk="0">
                    <a:moveTo>
                      <a:pt x="1924" y="1"/>
                    </a:moveTo>
                    <a:cubicBezTo>
                      <a:pt x="1220" y="1"/>
                      <a:pt x="1059" y="401"/>
                      <a:pt x="953" y="1017"/>
                    </a:cubicBezTo>
                    <a:cubicBezTo>
                      <a:pt x="1" y="6957"/>
                      <a:pt x="4487" y="13098"/>
                      <a:pt x="10527" y="13724"/>
                    </a:cubicBezTo>
                    <a:cubicBezTo>
                      <a:pt x="10652" y="13741"/>
                      <a:pt x="10771" y="13749"/>
                      <a:pt x="10882" y="13749"/>
                    </a:cubicBezTo>
                    <a:cubicBezTo>
                      <a:pt x="11617" y="13749"/>
                      <a:pt x="12044" y="13372"/>
                      <a:pt x="12131" y="12371"/>
                    </a:cubicBezTo>
                    <a:cubicBezTo>
                      <a:pt x="12632" y="6105"/>
                      <a:pt x="8572" y="992"/>
                      <a:pt x="2357" y="40"/>
                    </a:cubicBezTo>
                    <a:cubicBezTo>
                      <a:pt x="2193" y="13"/>
                      <a:pt x="2050" y="1"/>
                      <a:pt x="19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9" name="Google Shape;1035;p26"/>
              <p:cNvSpPr/>
              <p:nvPr/>
            </p:nvSpPr>
            <p:spPr>
              <a:xfrm>
                <a:off x="2651285" y="4379980"/>
                <a:ext cx="271388" cy="338897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13573" extrusionOk="0">
                    <a:moveTo>
                      <a:pt x="527" y="0"/>
                    </a:moveTo>
                    <a:cubicBezTo>
                      <a:pt x="96" y="0"/>
                      <a:pt x="25" y="321"/>
                      <a:pt x="25" y="811"/>
                    </a:cubicBezTo>
                    <a:cubicBezTo>
                      <a:pt x="0" y="6024"/>
                      <a:pt x="4537" y="12140"/>
                      <a:pt x="9624" y="13493"/>
                    </a:cubicBezTo>
                    <a:cubicBezTo>
                      <a:pt x="9814" y="13545"/>
                      <a:pt x="9983" y="13573"/>
                      <a:pt x="10129" y="13573"/>
                    </a:cubicBezTo>
                    <a:cubicBezTo>
                      <a:pt x="10621" y="13573"/>
                      <a:pt x="10860" y="13257"/>
                      <a:pt x="10802" y="12465"/>
                    </a:cubicBezTo>
                    <a:cubicBezTo>
                      <a:pt x="10401" y="6901"/>
                      <a:pt x="6366" y="1764"/>
                      <a:pt x="1078" y="109"/>
                    </a:cubicBezTo>
                    <a:cubicBezTo>
                      <a:pt x="849" y="35"/>
                      <a:pt x="669" y="0"/>
                      <a:pt x="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60" name="Google Shape;1036;p26"/>
              <p:cNvSpPr>
                <a:spLocks/>
              </p:cNvSpPr>
              <p:nvPr/>
            </p:nvSpPr>
            <p:spPr bwMode="auto">
              <a:xfrm>
                <a:off x="2652925" y="4380525"/>
                <a:ext cx="267875" cy="338050"/>
              </a:xfrm>
              <a:custGeom>
                <a:avLst/>
                <a:gdLst>
                  <a:gd name="T0" fmla="*/ 5562500 w 10715"/>
                  <a:gd name="T1" fmla="*/ 0 h 13522"/>
                  <a:gd name="T2" fmla="*/ 859375 w 10715"/>
                  <a:gd name="T3" fmla="*/ 11265625 h 13522"/>
                  <a:gd name="T4" fmla="*/ 150843750 w 10715"/>
                  <a:gd name="T5" fmla="*/ 209421875 h 13522"/>
                  <a:gd name="T6" fmla="*/ 159140625 w 10715"/>
                  <a:gd name="T7" fmla="*/ 211265625 h 13522"/>
                  <a:gd name="T8" fmla="*/ 165718750 w 10715"/>
                  <a:gd name="T9" fmla="*/ 196109375 h 13522"/>
                  <a:gd name="T10" fmla="*/ 14171875 w 10715"/>
                  <a:gd name="T11" fmla="*/ 2250000 h 13522"/>
                  <a:gd name="T12" fmla="*/ 5562500 w 10715"/>
                  <a:gd name="T13" fmla="*/ 0 h 135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715" h="13522" extrusionOk="0">
                    <a:moveTo>
                      <a:pt x="356" y="0"/>
                    </a:moveTo>
                    <a:cubicBezTo>
                      <a:pt x="24" y="0"/>
                      <a:pt x="1" y="290"/>
                      <a:pt x="55" y="721"/>
                    </a:cubicBezTo>
                    <a:cubicBezTo>
                      <a:pt x="481" y="5583"/>
                      <a:pt x="5042" y="11698"/>
                      <a:pt x="9654" y="13403"/>
                    </a:cubicBezTo>
                    <a:cubicBezTo>
                      <a:pt x="9863" y="13479"/>
                      <a:pt x="10040" y="13521"/>
                      <a:pt x="10185" y="13521"/>
                    </a:cubicBezTo>
                    <a:cubicBezTo>
                      <a:pt x="10562" y="13521"/>
                      <a:pt x="10715" y="13238"/>
                      <a:pt x="10606" y="12551"/>
                    </a:cubicBezTo>
                    <a:cubicBezTo>
                      <a:pt x="9754" y="7312"/>
                      <a:pt x="5719" y="2175"/>
                      <a:pt x="907" y="144"/>
                    </a:cubicBezTo>
                    <a:cubicBezTo>
                      <a:pt x="666" y="45"/>
                      <a:pt x="487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1" name="Google Shape;1037;p26"/>
              <p:cNvSpPr/>
              <p:nvPr/>
            </p:nvSpPr>
            <p:spPr>
              <a:xfrm>
                <a:off x="2654825" y="4381749"/>
                <a:ext cx="261948" cy="335357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13409" extrusionOk="0">
                    <a:moveTo>
                      <a:pt x="129" y="1"/>
                    </a:moveTo>
                    <a:cubicBezTo>
                      <a:pt x="0" y="1"/>
                      <a:pt x="57" y="215"/>
                      <a:pt x="181" y="525"/>
                    </a:cubicBezTo>
                    <a:cubicBezTo>
                      <a:pt x="1660" y="4560"/>
                      <a:pt x="6271" y="10650"/>
                      <a:pt x="9830" y="13156"/>
                    </a:cubicBezTo>
                    <a:cubicBezTo>
                      <a:pt x="10061" y="13317"/>
                      <a:pt x="10231" y="13409"/>
                      <a:pt x="10330" y="13409"/>
                    </a:cubicBezTo>
                    <a:cubicBezTo>
                      <a:pt x="10479" y="13409"/>
                      <a:pt x="10467" y="13201"/>
                      <a:pt x="10256" y="12705"/>
                    </a:cubicBezTo>
                    <a:cubicBezTo>
                      <a:pt x="8402" y="8269"/>
                      <a:pt x="4392" y="3106"/>
                      <a:pt x="607" y="274"/>
                    </a:cubicBezTo>
                    <a:cubicBezTo>
                      <a:pt x="358" y="82"/>
                      <a:pt x="208" y="1"/>
                      <a:pt x="1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62" name="Google Shape;1038;p26"/>
              <p:cNvSpPr>
                <a:spLocks/>
              </p:cNvSpPr>
              <p:nvPr/>
            </p:nvSpPr>
            <p:spPr bwMode="auto">
              <a:xfrm>
                <a:off x="2655400" y="4382075"/>
                <a:ext cx="260675" cy="334550"/>
              </a:xfrm>
              <a:custGeom>
                <a:avLst/>
                <a:gdLst>
                  <a:gd name="T0" fmla="*/ 1078125 w 10427"/>
                  <a:gd name="T1" fmla="*/ 15625 h 13382"/>
                  <a:gd name="T2" fmla="*/ 3609375 w 10427"/>
                  <a:gd name="T3" fmla="*/ 7156250 h 13382"/>
                  <a:gd name="T4" fmla="*/ 154781250 w 10427"/>
                  <a:gd name="T5" fmla="*/ 204140625 h 13382"/>
                  <a:gd name="T6" fmla="*/ 161656250 w 10427"/>
                  <a:gd name="T7" fmla="*/ 209078125 h 13382"/>
                  <a:gd name="T8" fmla="*/ 158296875 w 10427"/>
                  <a:gd name="T9" fmla="*/ 199437500 h 13382"/>
                  <a:gd name="T10" fmla="*/ 7921875 w 10427"/>
                  <a:gd name="T11" fmla="*/ 5203125 h 13382"/>
                  <a:gd name="T12" fmla="*/ 1078125 w 10427"/>
                  <a:gd name="T13" fmla="*/ 15625 h 133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427" h="13382" extrusionOk="0">
                    <a:moveTo>
                      <a:pt x="69" y="1"/>
                    </a:moveTo>
                    <a:cubicBezTo>
                      <a:pt x="1" y="1"/>
                      <a:pt x="87" y="184"/>
                      <a:pt x="231" y="458"/>
                    </a:cubicBezTo>
                    <a:cubicBezTo>
                      <a:pt x="2161" y="4143"/>
                      <a:pt x="6773" y="10208"/>
                      <a:pt x="9906" y="13065"/>
                    </a:cubicBezTo>
                    <a:cubicBezTo>
                      <a:pt x="10128" y="13265"/>
                      <a:pt x="10281" y="13381"/>
                      <a:pt x="10346" y="13381"/>
                    </a:cubicBezTo>
                    <a:cubicBezTo>
                      <a:pt x="10427" y="13381"/>
                      <a:pt x="10369" y="13197"/>
                      <a:pt x="10131" y="12764"/>
                    </a:cubicBezTo>
                    <a:cubicBezTo>
                      <a:pt x="7850" y="8654"/>
                      <a:pt x="3840" y="3491"/>
                      <a:pt x="507" y="333"/>
                    </a:cubicBezTo>
                    <a:cubicBezTo>
                      <a:pt x="252" y="100"/>
                      <a:pt x="119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3" name="Google Shape;1039;p26"/>
              <p:cNvSpPr/>
              <p:nvPr/>
            </p:nvSpPr>
            <p:spPr>
              <a:xfrm>
                <a:off x="2698483" y="4656052"/>
                <a:ext cx="490858" cy="78751"/>
              </a:xfrm>
              <a:custGeom>
                <a:avLst/>
                <a:gdLst/>
                <a:ahLst/>
                <a:cxnLst/>
                <a:rect l="l" t="t" r="r" b="b"/>
                <a:pathLst>
                  <a:path w="19600" h="3159" extrusionOk="0">
                    <a:moveTo>
                      <a:pt x="1755" y="1"/>
                    </a:moveTo>
                    <a:cubicBezTo>
                      <a:pt x="827" y="126"/>
                      <a:pt x="0" y="527"/>
                      <a:pt x="301" y="1805"/>
                    </a:cubicBezTo>
                    <a:cubicBezTo>
                      <a:pt x="2983" y="2657"/>
                      <a:pt x="6241" y="3159"/>
                      <a:pt x="9750" y="3159"/>
                    </a:cubicBezTo>
                    <a:cubicBezTo>
                      <a:pt x="13283" y="3159"/>
                      <a:pt x="16542" y="2657"/>
                      <a:pt x="19223" y="1805"/>
                    </a:cubicBezTo>
                    <a:cubicBezTo>
                      <a:pt x="19599" y="803"/>
                      <a:pt x="19148" y="151"/>
                      <a:pt x="17770" y="1"/>
                    </a:cubicBezTo>
                    <a:cubicBezTo>
                      <a:pt x="15201" y="828"/>
                      <a:pt x="12481" y="1241"/>
                      <a:pt x="9762" y="1241"/>
                    </a:cubicBezTo>
                    <a:cubicBezTo>
                      <a:pt x="7043" y="1241"/>
                      <a:pt x="4323" y="828"/>
                      <a:pt x="17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64" name="Google Shape;1040;p26"/>
              <p:cNvSpPr>
                <a:spLocks/>
              </p:cNvSpPr>
              <p:nvPr/>
            </p:nvSpPr>
            <p:spPr bwMode="auto">
              <a:xfrm>
                <a:off x="3101050" y="4112150"/>
                <a:ext cx="82275" cy="60875"/>
              </a:xfrm>
              <a:custGeom>
                <a:avLst/>
                <a:gdLst>
                  <a:gd name="T0" fmla="*/ 24687500 w 3291"/>
                  <a:gd name="T1" fmla="*/ 15625 h 2435"/>
                  <a:gd name="T2" fmla="*/ 24265625 w 3291"/>
                  <a:gd name="T3" fmla="*/ 38015625 h 2435"/>
                  <a:gd name="T4" fmla="*/ 24625000 w 3291"/>
                  <a:gd name="T5" fmla="*/ 38031250 h 2435"/>
                  <a:gd name="T6" fmla="*/ 25843750 w 3291"/>
                  <a:gd name="T7" fmla="*/ 31250 h 2435"/>
                  <a:gd name="T8" fmla="*/ 24687500 w 3291"/>
                  <a:gd name="T9" fmla="*/ 15625 h 24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91" h="2435" extrusionOk="0">
                    <a:moveTo>
                      <a:pt x="1580" y="1"/>
                    </a:moveTo>
                    <a:cubicBezTo>
                      <a:pt x="1" y="1"/>
                      <a:pt x="862" y="2409"/>
                      <a:pt x="1553" y="2433"/>
                    </a:cubicBezTo>
                    <a:cubicBezTo>
                      <a:pt x="1561" y="2434"/>
                      <a:pt x="1569" y="2434"/>
                      <a:pt x="1576" y="2434"/>
                    </a:cubicBezTo>
                    <a:cubicBezTo>
                      <a:pt x="2301" y="2434"/>
                      <a:pt x="3291" y="101"/>
                      <a:pt x="1654" y="2"/>
                    </a:cubicBezTo>
                    <a:cubicBezTo>
                      <a:pt x="1629" y="1"/>
                      <a:pt x="1604" y="1"/>
                      <a:pt x="1580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5" name="Google Shape;1041;p26"/>
              <p:cNvSpPr>
                <a:spLocks/>
              </p:cNvSpPr>
              <p:nvPr/>
            </p:nvSpPr>
            <p:spPr bwMode="auto">
              <a:xfrm>
                <a:off x="3132825" y="4166325"/>
                <a:ext cx="75175" cy="49850"/>
              </a:xfrm>
              <a:custGeom>
                <a:avLst/>
                <a:gdLst>
                  <a:gd name="T0" fmla="*/ 16578125 w 3007"/>
                  <a:gd name="T1" fmla="*/ 15625 h 1994"/>
                  <a:gd name="T2" fmla="*/ 4406250 w 3007"/>
                  <a:gd name="T3" fmla="*/ 4156250 h 1994"/>
                  <a:gd name="T4" fmla="*/ 25515625 w 3007"/>
                  <a:gd name="T5" fmla="*/ 31140625 h 1994"/>
                  <a:gd name="T6" fmla="*/ 37312500 w 3007"/>
                  <a:gd name="T7" fmla="*/ 23343750 h 1994"/>
                  <a:gd name="T8" fmla="*/ 16578125 w 3007"/>
                  <a:gd name="T9" fmla="*/ 15625 h 19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07" h="1994" extrusionOk="0">
                    <a:moveTo>
                      <a:pt x="1061" y="1"/>
                    </a:moveTo>
                    <a:cubicBezTo>
                      <a:pt x="708" y="1"/>
                      <a:pt x="401" y="89"/>
                      <a:pt x="282" y="266"/>
                    </a:cubicBezTo>
                    <a:cubicBezTo>
                      <a:pt x="1" y="736"/>
                      <a:pt x="831" y="1993"/>
                      <a:pt x="1633" y="1993"/>
                    </a:cubicBezTo>
                    <a:cubicBezTo>
                      <a:pt x="1902" y="1993"/>
                      <a:pt x="2168" y="1853"/>
                      <a:pt x="2388" y="1494"/>
                    </a:cubicBezTo>
                    <a:cubicBezTo>
                      <a:pt x="3006" y="505"/>
                      <a:pt x="1905" y="1"/>
                      <a:pt x="1061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6" name="Google Shape;1042;p26"/>
              <p:cNvSpPr>
                <a:spLocks/>
              </p:cNvSpPr>
              <p:nvPr/>
            </p:nvSpPr>
            <p:spPr bwMode="auto">
              <a:xfrm>
                <a:off x="3133250" y="4128550"/>
                <a:ext cx="73600" cy="51200"/>
              </a:xfrm>
              <a:custGeom>
                <a:avLst/>
                <a:gdLst>
                  <a:gd name="T0" fmla="*/ 25046875 w 2944"/>
                  <a:gd name="T1" fmla="*/ 15625 h 2048"/>
                  <a:gd name="T2" fmla="*/ 4140625 w 2944"/>
                  <a:gd name="T3" fmla="*/ 27765625 h 2048"/>
                  <a:gd name="T4" fmla="*/ 15703125 w 2944"/>
                  <a:gd name="T5" fmla="*/ 32000000 h 2048"/>
                  <a:gd name="T6" fmla="*/ 36250000 w 2944"/>
                  <a:gd name="T7" fmla="*/ 7796875 h 2048"/>
                  <a:gd name="T8" fmla="*/ 25046875 w 2944"/>
                  <a:gd name="T9" fmla="*/ 15625 h 20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44" h="2048" extrusionOk="0">
                    <a:moveTo>
                      <a:pt x="1603" y="1"/>
                    </a:moveTo>
                    <a:cubicBezTo>
                      <a:pt x="819" y="1"/>
                      <a:pt x="1" y="1324"/>
                      <a:pt x="265" y="1777"/>
                    </a:cubicBezTo>
                    <a:cubicBezTo>
                      <a:pt x="374" y="1959"/>
                      <a:pt x="666" y="2048"/>
                      <a:pt x="1005" y="2048"/>
                    </a:cubicBezTo>
                    <a:cubicBezTo>
                      <a:pt x="1835" y="2048"/>
                      <a:pt x="2943" y="1514"/>
                      <a:pt x="2320" y="499"/>
                    </a:cubicBezTo>
                    <a:cubicBezTo>
                      <a:pt x="2111" y="142"/>
                      <a:pt x="1859" y="1"/>
                      <a:pt x="1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7" name="Google Shape;1043;p26"/>
              <p:cNvSpPr>
                <a:spLocks/>
              </p:cNvSpPr>
              <p:nvPr/>
            </p:nvSpPr>
            <p:spPr bwMode="auto">
              <a:xfrm>
                <a:off x="3073900" y="4165250"/>
                <a:ext cx="72475" cy="50250"/>
              </a:xfrm>
              <a:custGeom>
                <a:avLst/>
                <a:gdLst>
                  <a:gd name="T0" fmla="*/ 28281250 w 2899"/>
                  <a:gd name="T1" fmla="*/ 15625 h 2010"/>
                  <a:gd name="T2" fmla="*/ 7953125 w 2899"/>
                  <a:gd name="T3" fmla="*/ 22843750 h 2010"/>
                  <a:gd name="T4" fmla="*/ 19468750 w 2899"/>
                  <a:gd name="T5" fmla="*/ 31390625 h 2010"/>
                  <a:gd name="T6" fmla="*/ 41234375 w 2899"/>
                  <a:gd name="T7" fmla="*/ 4828125 h 2010"/>
                  <a:gd name="T8" fmla="*/ 28281250 w 2899"/>
                  <a:gd name="T9" fmla="*/ 15625 h 20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99" h="2010" extrusionOk="0">
                    <a:moveTo>
                      <a:pt x="1810" y="1"/>
                    </a:moveTo>
                    <a:cubicBezTo>
                      <a:pt x="1005" y="1"/>
                      <a:pt x="0" y="462"/>
                      <a:pt x="509" y="1462"/>
                    </a:cubicBezTo>
                    <a:cubicBezTo>
                      <a:pt x="706" y="1856"/>
                      <a:pt x="970" y="2009"/>
                      <a:pt x="1246" y="2009"/>
                    </a:cubicBezTo>
                    <a:cubicBezTo>
                      <a:pt x="2024" y="2009"/>
                      <a:pt x="2898" y="790"/>
                      <a:pt x="2639" y="309"/>
                    </a:cubicBezTo>
                    <a:cubicBezTo>
                      <a:pt x="2534" y="107"/>
                      <a:pt x="2195" y="1"/>
                      <a:pt x="1810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8" name="Google Shape;1044;p26"/>
              <p:cNvSpPr>
                <a:spLocks/>
              </p:cNvSpPr>
              <p:nvPr/>
            </p:nvSpPr>
            <p:spPr bwMode="auto">
              <a:xfrm>
                <a:off x="3072500" y="4130150"/>
                <a:ext cx="74925" cy="49875"/>
              </a:xfrm>
              <a:custGeom>
                <a:avLst/>
                <a:gdLst>
                  <a:gd name="T0" fmla="*/ 21250000 w 2997"/>
                  <a:gd name="T1" fmla="*/ 0 h 1995"/>
                  <a:gd name="T2" fmla="*/ 9609375 w 2997"/>
                  <a:gd name="T3" fmla="*/ 7578125 h 1995"/>
                  <a:gd name="T4" fmla="*/ 29921875 w 2997"/>
                  <a:gd name="T5" fmla="*/ 31156250 h 1995"/>
                  <a:gd name="T6" fmla="*/ 42109375 w 2997"/>
                  <a:gd name="T7" fmla="*/ 26765625 h 1995"/>
                  <a:gd name="T8" fmla="*/ 21250000 w 2997"/>
                  <a:gd name="T9" fmla="*/ 0 h 19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97" h="1995" extrusionOk="0">
                    <a:moveTo>
                      <a:pt x="1360" y="0"/>
                    </a:moveTo>
                    <a:cubicBezTo>
                      <a:pt x="1095" y="0"/>
                      <a:pt x="833" y="137"/>
                      <a:pt x="615" y="485"/>
                    </a:cubicBezTo>
                    <a:cubicBezTo>
                      <a:pt x="1" y="1486"/>
                      <a:pt x="1083" y="1994"/>
                      <a:pt x="1915" y="1994"/>
                    </a:cubicBezTo>
                    <a:cubicBezTo>
                      <a:pt x="2272" y="1994"/>
                      <a:pt x="2583" y="1901"/>
                      <a:pt x="2695" y="1713"/>
                    </a:cubicBezTo>
                    <a:cubicBezTo>
                      <a:pt x="2997" y="1261"/>
                      <a:pt x="2164" y="0"/>
                      <a:pt x="1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9" name="Google Shape;1045;p26"/>
              <p:cNvSpPr>
                <a:spLocks/>
              </p:cNvSpPr>
              <p:nvPr/>
            </p:nvSpPr>
            <p:spPr bwMode="auto">
              <a:xfrm>
                <a:off x="3105050" y="4172950"/>
                <a:ext cx="82025" cy="60925"/>
              </a:xfrm>
              <a:custGeom>
                <a:avLst/>
                <a:gdLst>
                  <a:gd name="T0" fmla="*/ 22125000 w 3281"/>
                  <a:gd name="T1" fmla="*/ 15625 h 2437"/>
                  <a:gd name="T2" fmla="*/ 21765625 w 3281"/>
                  <a:gd name="T3" fmla="*/ 15625 h 2437"/>
                  <a:gd name="T4" fmla="*/ 23468750 w 3281"/>
                  <a:gd name="T5" fmla="*/ 38078125 h 2437"/>
                  <a:gd name="T6" fmla="*/ 25296875 w 3281"/>
                  <a:gd name="T7" fmla="*/ 38000000 h 2437"/>
                  <a:gd name="T8" fmla="*/ 22125000 w 3281"/>
                  <a:gd name="T9" fmla="*/ 15625 h 24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1" h="2437" extrusionOk="0">
                    <a:moveTo>
                      <a:pt x="1416" y="1"/>
                    </a:moveTo>
                    <a:cubicBezTo>
                      <a:pt x="1409" y="1"/>
                      <a:pt x="1401" y="1"/>
                      <a:pt x="1393" y="1"/>
                    </a:cubicBezTo>
                    <a:cubicBezTo>
                      <a:pt x="709" y="50"/>
                      <a:pt x="0" y="2437"/>
                      <a:pt x="1502" y="2437"/>
                    </a:cubicBezTo>
                    <a:cubicBezTo>
                      <a:pt x="1540" y="2437"/>
                      <a:pt x="1579" y="2435"/>
                      <a:pt x="1619" y="2432"/>
                    </a:cubicBezTo>
                    <a:cubicBezTo>
                      <a:pt x="3280" y="2308"/>
                      <a:pt x="2145" y="1"/>
                      <a:pt x="1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0" name="Google Shape;1046;p26"/>
              <p:cNvSpPr>
                <a:spLocks/>
              </p:cNvSpPr>
              <p:nvPr/>
            </p:nvSpPr>
            <p:spPr bwMode="auto">
              <a:xfrm>
                <a:off x="3128650" y="4182100"/>
                <a:ext cx="54975" cy="42000"/>
              </a:xfrm>
              <a:custGeom>
                <a:avLst/>
                <a:gdLst>
                  <a:gd name="T0" fmla="*/ 10906250 w 2199"/>
                  <a:gd name="T1" fmla="*/ 15625 h 1680"/>
                  <a:gd name="T2" fmla="*/ 9765625 w 2199"/>
                  <a:gd name="T3" fmla="*/ 171875 h 1680"/>
                  <a:gd name="T4" fmla="*/ 13281250 w 2199"/>
                  <a:gd name="T5" fmla="*/ 26234375 h 1680"/>
                  <a:gd name="T6" fmla="*/ 17203125 w 2199"/>
                  <a:gd name="T7" fmla="*/ 25625000 h 1680"/>
                  <a:gd name="T8" fmla="*/ 10906250 w 2199"/>
                  <a:gd name="T9" fmla="*/ 15625 h 16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99" h="1680" extrusionOk="0">
                    <a:moveTo>
                      <a:pt x="698" y="1"/>
                    </a:moveTo>
                    <a:cubicBezTo>
                      <a:pt x="672" y="1"/>
                      <a:pt x="648" y="4"/>
                      <a:pt x="625" y="11"/>
                    </a:cubicBezTo>
                    <a:cubicBezTo>
                      <a:pt x="164" y="126"/>
                      <a:pt x="0" y="1679"/>
                      <a:pt x="850" y="1679"/>
                    </a:cubicBezTo>
                    <a:cubicBezTo>
                      <a:pt x="926" y="1679"/>
                      <a:pt x="1009" y="1667"/>
                      <a:pt x="1101" y="1640"/>
                    </a:cubicBezTo>
                    <a:cubicBezTo>
                      <a:pt x="2198" y="1354"/>
                      <a:pt x="1207" y="1"/>
                      <a:pt x="698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1" name="Google Shape;1047;p26"/>
              <p:cNvSpPr>
                <a:spLocks/>
              </p:cNvSpPr>
              <p:nvPr/>
            </p:nvSpPr>
            <p:spPr bwMode="auto">
              <a:xfrm>
                <a:off x="3137225" y="4146350"/>
                <a:ext cx="54000" cy="38650"/>
              </a:xfrm>
              <a:custGeom>
                <a:avLst/>
                <a:gdLst>
                  <a:gd name="T0" fmla="*/ 16328125 w 2160"/>
                  <a:gd name="T1" fmla="*/ 0 h 1546"/>
                  <a:gd name="T2" fmla="*/ 4406250 w 2160"/>
                  <a:gd name="T3" fmla="*/ 22515625 h 1546"/>
                  <a:gd name="T4" fmla="*/ 9343750 w 2160"/>
                  <a:gd name="T5" fmla="*/ 24140625 h 1546"/>
                  <a:gd name="T6" fmla="*/ 23593750 w 2160"/>
                  <a:gd name="T7" fmla="*/ 3718750 h 1546"/>
                  <a:gd name="T8" fmla="*/ 16328125 w 2160"/>
                  <a:gd name="T9" fmla="*/ 0 h 15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" h="1546" extrusionOk="0">
                    <a:moveTo>
                      <a:pt x="1045" y="0"/>
                    </a:moveTo>
                    <a:cubicBezTo>
                      <a:pt x="444" y="0"/>
                      <a:pt x="0" y="1140"/>
                      <a:pt x="282" y="1441"/>
                    </a:cubicBezTo>
                    <a:cubicBezTo>
                      <a:pt x="348" y="1512"/>
                      <a:pt x="462" y="1545"/>
                      <a:pt x="598" y="1545"/>
                    </a:cubicBezTo>
                    <a:cubicBezTo>
                      <a:pt x="1180" y="1545"/>
                      <a:pt x="2160" y="949"/>
                      <a:pt x="1510" y="238"/>
                    </a:cubicBezTo>
                    <a:cubicBezTo>
                      <a:pt x="1351" y="70"/>
                      <a:pt x="1193" y="0"/>
                      <a:pt x="1045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2" name="Google Shape;1048;p26"/>
              <p:cNvSpPr>
                <a:spLocks/>
              </p:cNvSpPr>
              <p:nvPr/>
            </p:nvSpPr>
            <p:spPr bwMode="auto">
              <a:xfrm>
                <a:off x="3099150" y="4160725"/>
                <a:ext cx="46775" cy="33100"/>
              </a:xfrm>
              <a:custGeom>
                <a:avLst/>
                <a:gdLst>
                  <a:gd name="T0" fmla="*/ 11000000 w 1871"/>
                  <a:gd name="T1" fmla="*/ 15625 h 1324"/>
                  <a:gd name="T2" fmla="*/ 1968750 w 1871"/>
                  <a:gd name="T3" fmla="*/ 8437500 h 1324"/>
                  <a:gd name="T4" fmla="*/ 13031250 w 1871"/>
                  <a:gd name="T5" fmla="*/ 20687500 h 1324"/>
                  <a:gd name="T6" fmla="*/ 28203125 w 1871"/>
                  <a:gd name="T7" fmla="*/ 13531250 h 1324"/>
                  <a:gd name="T8" fmla="*/ 11000000 w 1871"/>
                  <a:gd name="T9" fmla="*/ 15625 h 13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71" h="1324" extrusionOk="0">
                    <a:moveTo>
                      <a:pt x="704" y="1"/>
                    </a:moveTo>
                    <a:cubicBezTo>
                      <a:pt x="436" y="1"/>
                      <a:pt x="203" y="146"/>
                      <a:pt x="126" y="540"/>
                    </a:cubicBezTo>
                    <a:cubicBezTo>
                      <a:pt x="0" y="1117"/>
                      <a:pt x="395" y="1324"/>
                      <a:pt x="834" y="1324"/>
                    </a:cubicBezTo>
                    <a:cubicBezTo>
                      <a:pt x="1272" y="1324"/>
                      <a:pt x="1755" y="1117"/>
                      <a:pt x="1805" y="866"/>
                    </a:cubicBezTo>
                    <a:cubicBezTo>
                      <a:pt x="1871" y="537"/>
                      <a:pt x="1221" y="1"/>
                      <a:pt x="704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3" name="Google Shape;1049;p26"/>
              <p:cNvSpPr>
                <a:spLocks/>
              </p:cNvSpPr>
              <p:nvPr/>
            </p:nvSpPr>
            <p:spPr bwMode="auto">
              <a:xfrm>
                <a:off x="2608825" y="4432200"/>
                <a:ext cx="39875" cy="26875"/>
              </a:xfrm>
              <a:custGeom>
                <a:avLst/>
                <a:gdLst>
                  <a:gd name="T0" fmla="*/ 11468750 w 1595"/>
                  <a:gd name="T1" fmla="*/ 15625 h 1075"/>
                  <a:gd name="T2" fmla="*/ 5312500 w 1595"/>
                  <a:gd name="T3" fmla="*/ 4031250 h 1075"/>
                  <a:gd name="T4" fmla="*/ 16390625 w 1595"/>
                  <a:gd name="T5" fmla="*/ 16796875 h 1075"/>
                  <a:gd name="T6" fmla="*/ 22546875 w 1595"/>
                  <a:gd name="T7" fmla="*/ 14609375 h 1075"/>
                  <a:gd name="T8" fmla="*/ 11468750 w 1595"/>
                  <a:gd name="T9" fmla="*/ 15625 h 10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95" h="1075" extrusionOk="0">
                    <a:moveTo>
                      <a:pt x="734" y="1"/>
                    </a:moveTo>
                    <a:cubicBezTo>
                      <a:pt x="595" y="1"/>
                      <a:pt x="457" y="73"/>
                      <a:pt x="340" y="258"/>
                    </a:cubicBezTo>
                    <a:cubicBezTo>
                      <a:pt x="1" y="793"/>
                      <a:pt x="602" y="1075"/>
                      <a:pt x="1049" y="1075"/>
                    </a:cubicBezTo>
                    <a:cubicBezTo>
                      <a:pt x="1230" y="1075"/>
                      <a:pt x="1385" y="1028"/>
                      <a:pt x="1443" y="935"/>
                    </a:cubicBezTo>
                    <a:cubicBezTo>
                      <a:pt x="1594" y="689"/>
                      <a:pt x="1160" y="1"/>
                      <a:pt x="734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4" name="Google Shape;1050;p26"/>
              <p:cNvSpPr>
                <a:spLocks/>
              </p:cNvSpPr>
              <p:nvPr/>
            </p:nvSpPr>
            <p:spPr bwMode="auto">
              <a:xfrm>
                <a:off x="2641600" y="4432375"/>
                <a:ext cx="38900" cy="26950"/>
              </a:xfrm>
              <a:custGeom>
                <a:avLst/>
                <a:gdLst>
                  <a:gd name="T0" fmla="*/ 13609375 w 1556"/>
                  <a:gd name="T1" fmla="*/ 15625 h 1078"/>
                  <a:gd name="T2" fmla="*/ 2062500 w 1556"/>
                  <a:gd name="T3" fmla="*/ 14500000 h 1078"/>
                  <a:gd name="T4" fmla="*/ 8656250 w 1556"/>
                  <a:gd name="T5" fmla="*/ 16828125 h 1078"/>
                  <a:gd name="T6" fmla="*/ 19687500 w 1556"/>
                  <a:gd name="T7" fmla="*/ 4312500 h 1078"/>
                  <a:gd name="T8" fmla="*/ 13609375 w 1556"/>
                  <a:gd name="T9" fmla="*/ 15625 h 10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56" h="1078" extrusionOk="0">
                    <a:moveTo>
                      <a:pt x="871" y="1"/>
                    </a:moveTo>
                    <a:cubicBezTo>
                      <a:pt x="455" y="1"/>
                      <a:pt x="1" y="666"/>
                      <a:pt x="132" y="928"/>
                    </a:cubicBezTo>
                    <a:cubicBezTo>
                      <a:pt x="193" y="1027"/>
                      <a:pt x="361" y="1077"/>
                      <a:pt x="554" y="1077"/>
                    </a:cubicBezTo>
                    <a:cubicBezTo>
                      <a:pt x="992" y="1077"/>
                      <a:pt x="1556" y="816"/>
                      <a:pt x="1260" y="276"/>
                    </a:cubicBezTo>
                    <a:cubicBezTo>
                      <a:pt x="1151" y="78"/>
                      <a:pt x="1013" y="1"/>
                      <a:pt x="871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5" name="Google Shape;1051;p26"/>
              <p:cNvSpPr>
                <a:spLocks/>
              </p:cNvSpPr>
              <p:nvPr/>
            </p:nvSpPr>
            <p:spPr bwMode="auto">
              <a:xfrm>
                <a:off x="2621075" y="4422975"/>
                <a:ext cx="44300" cy="32600"/>
              </a:xfrm>
              <a:custGeom>
                <a:avLst/>
                <a:gdLst>
                  <a:gd name="T0" fmla="*/ 14109375 w 1772"/>
                  <a:gd name="T1" fmla="*/ 0 h 1304"/>
                  <a:gd name="T2" fmla="*/ 13718750 w 1772"/>
                  <a:gd name="T3" fmla="*/ 0 h 1304"/>
                  <a:gd name="T4" fmla="*/ 14890625 w 1772"/>
                  <a:gd name="T5" fmla="*/ 20375000 h 1304"/>
                  <a:gd name="T6" fmla="*/ 14109375 w 1772"/>
                  <a:gd name="T7" fmla="*/ 0 h 130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72" h="1304" extrusionOk="0">
                    <a:moveTo>
                      <a:pt x="903" y="0"/>
                    </a:moveTo>
                    <a:cubicBezTo>
                      <a:pt x="895" y="0"/>
                      <a:pt x="886" y="0"/>
                      <a:pt x="878" y="0"/>
                    </a:cubicBezTo>
                    <a:cubicBezTo>
                      <a:pt x="0" y="25"/>
                      <a:pt x="577" y="1304"/>
                      <a:pt x="953" y="1304"/>
                    </a:cubicBezTo>
                    <a:cubicBezTo>
                      <a:pt x="1350" y="1279"/>
                      <a:pt x="1772" y="0"/>
                      <a:pt x="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6" name="Google Shape;1052;p26"/>
              <p:cNvSpPr>
                <a:spLocks/>
              </p:cNvSpPr>
              <p:nvPr/>
            </p:nvSpPr>
            <p:spPr bwMode="auto">
              <a:xfrm>
                <a:off x="2621925" y="4455550"/>
                <a:ext cx="44675" cy="32625"/>
              </a:xfrm>
              <a:custGeom>
                <a:avLst/>
                <a:gdLst>
                  <a:gd name="T0" fmla="*/ 14187500 w 1787"/>
                  <a:gd name="T1" fmla="*/ 0 h 1305"/>
                  <a:gd name="T2" fmla="*/ 13968750 w 1787"/>
                  <a:gd name="T3" fmla="*/ 20375000 h 1305"/>
                  <a:gd name="T4" fmla="*/ 14359375 w 1787"/>
                  <a:gd name="T5" fmla="*/ 20375000 h 1305"/>
                  <a:gd name="T6" fmla="*/ 14359375 w 1787"/>
                  <a:gd name="T7" fmla="*/ 15625 h 1305"/>
                  <a:gd name="T8" fmla="*/ 14187500 w 1787"/>
                  <a:gd name="T9" fmla="*/ 0 h 13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87" h="1305" extrusionOk="0">
                    <a:moveTo>
                      <a:pt x="908" y="0"/>
                    </a:moveTo>
                    <a:cubicBezTo>
                      <a:pt x="532" y="0"/>
                      <a:pt x="0" y="1254"/>
                      <a:pt x="894" y="1304"/>
                    </a:cubicBezTo>
                    <a:cubicBezTo>
                      <a:pt x="902" y="1304"/>
                      <a:pt x="911" y="1304"/>
                      <a:pt x="919" y="1304"/>
                    </a:cubicBezTo>
                    <a:cubicBezTo>
                      <a:pt x="1787" y="1304"/>
                      <a:pt x="1316" y="25"/>
                      <a:pt x="919" y="1"/>
                    </a:cubicBezTo>
                    <a:cubicBezTo>
                      <a:pt x="915" y="0"/>
                      <a:pt x="911" y="0"/>
                      <a:pt x="908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7" name="Google Shape;1053;p26"/>
              <p:cNvSpPr>
                <a:spLocks/>
              </p:cNvSpPr>
              <p:nvPr/>
            </p:nvSpPr>
            <p:spPr bwMode="auto">
              <a:xfrm>
                <a:off x="2609300" y="4451525"/>
                <a:ext cx="39350" cy="27150"/>
              </a:xfrm>
              <a:custGeom>
                <a:avLst/>
                <a:gdLst>
                  <a:gd name="T0" fmla="*/ 15781250 w 1574"/>
                  <a:gd name="T1" fmla="*/ 15625 h 1086"/>
                  <a:gd name="T2" fmla="*/ 4625000 w 1574"/>
                  <a:gd name="T3" fmla="*/ 12703125 h 1086"/>
                  <a:gd name="T4" fmla="*/ 10828125 w 1574"/>
                  <a:gd name="T5" fmla="*/ 16953125 h 1086"/>
                  <a:gd name="T6" fmla="*/ 22250000 w 1574"/>
                  <a:gd name="T7" fmla="*/ 2531250 h 1086"/>
                  <a:gd name="T8" fmla="*/ 15781250 w 1574"/>
                  <a:gd name="T9" fmla="*/ 15625 h 10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74" h="1086" extrusionOk="0">
                    <a:moveTo>
                      <a:pt x="1010" y="1"/>
                    </a:moveTo>
                    <a:cubicBezTo>
                      <a:pt x="573" y="1"/>
                      <a:pt x="0" y="274"/>
                      <a:pt x="296" y="813"/>
                    </a:cubicBezTo>
                    <a:cubicBezTo>
                      <a:pt x="409" y="1009"/>
                      <a:pt x="550" y="1085"/>
                      <a:pt x="693" y="1085"/>
                    </a:cubicBezTo>
                    <a:cubicBezTo>
                      <a:pt x="1120" y="1085"/>
                      <a:pt x="1574" y="406"/>
                      <a:pt x="1424" y="162"/>
                    </a:cubicBezTo>
                    <a:cubicBezTo>
                      <a:pt x="1370" y="54"/>
                      <a:pt x="1203" y="1"/>
                      <a:pt x="1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8" name="Google Shape;1054;p26"/>
              <p:cNvSpPr>
                <a:spLocks/>
              </p:cNvSpPr>
              <p:nvPr/>
            </p:nvSpPr>
            <p:spPr bwMode="auto">
              <a:xfrm>
                <a:off x="2641700" y="4450575"/>
                <a:ext cx="39025" cy="25850"/>
              </a:xfrm>
              <a:custGeom>
                <a:avLst/>
                <a:gdLst>
                  <a:gd name="T0" fmla="*/ 10359375 w 1561"/>
                  <a:gd name="T1" fmla="*/ 0 h 1034"/>
                  <a:gd name="T2" fmla="*/ 2000000 w 1561"/>
                  <a:gd name="T3" fmla="*/ 3125000 h 1034"/>
                  <a:gd name="T4" fmla="*/ 13921875 w 1561"/>
                  <a:gd name="T5" fmla="*/ 16156250 h 1034"/>
                  <a:gd name="T6" fmla="*/ 20406250 w 1561"/>
                  <a:gd name="T7" fmla="*/ 11343750 h 1034"/>
                  <a:gd name="T8" fmla="*/ 10359375 w 1561"/>
                  <a:gd name="T9" fmla="*/ 0 h 10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61" h="1034" extrusionOk="0">
                    <a:moveTo>
                      <a:pt x="663" y="0"/>
                    </a:moveTo>
                    <a:cubicBezTo>
                      <a:pt x="419" y="0"/>
                      <a:pt x="192" y="72"/>
                      <a:pt x="128" y="200"/>
                    </a:cubicBezTo>
                    <a:cubicBezTo>
                      <a:pt x="1" y="453"/>
                      <a:pt x="476" y="1034"/>
                      <a:pt x="891" y="1034"/>
                    </a:cubicBezTo>
                    <a:cubicBezTo>
                      <a:pt x="1051" y="1034"/>
                      <a:pt x="1201" y="948"/>
                      <a:pt x="1306" y="726"/>
                    </a:cubicBezTo>
                    <a:cubicBezTo>
                      <a:pt x="1560" y="217"/>
                      <a:pt x="1087" y="0"/>
                      <a:pt x="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9" name="Google Shape;1055;p26"/>
              <p:cNvSpPr>
                <a:spLocks/>
              </p:cNvSpPr>
              <p:nvPr/>
            </p:nvSpPr>
            <p:spPr bwMode="auto">
              <a:xfrm>
                <a:off x="2649050" y="4450225"/>
                <a:ext cx="25350" cy="17775"/>
              </a:xfrm>
              <a:custGeom>
                <a:avLst/>
                <a:gdLst>
                  <a:gd name="T0" fmla="*/ 8593750 w 1014"/>
                  <a:gd name="T1" fmla="*/ 0 h 711"/>
                  <a:gd name="T2" fmla="*/ 531250 w 1014"/>
                  <a:gd name="T3" fmla="*/ 3734375 h 711"/>
                  <a:gd name="T4" fmla="*/ 9843750 w 1014"/>
                  <a:gd name="T5" fmla="*/ 11093750 h 711"/>
                  <a:gd name="T6" fmla="*/ 14640625 w 1014"/>
                  <a:gd name="T7" fmla="*/ 6859375 h 711"/>
                  <a:gd name="T8" fmla="*/ 8593750 w 1014"/>
                  <a:gd name="T9" fmla="*/ 0 h 7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14" h="711" extrusionOk="0">
                    <a:moveTo>
                      <a:pt x="550" y="0"/>
                    </a:moveTo>
                    <a:cubicBezTo>
                      <a:pt x="320" y="0"/>
                      <a:pt x="71" y="105"/>
                      <a:pt x="34" y="239"/>
                    </a:cubicBezTo>
                    <a:cubicBezTo>
                      <a:pt x="1" y="407"/>
                      <a:pt x="350" y="710"/>
                      <a:pt x="630" y="710"/>
                    </a:cubicBezTo>
                    <a:cubicBezTo>
                      <a:pt x="767" y="710"/>
                      <a:pt x="887" y="637"/>
                      <a:pt x="937" y="439"/>
                    </a:cubicBezTo>
                    <a:cubicBezTo>
                      <a:pt x="1014" y="117"/>
                      <a:pt x="793" y="0"/>
                      <a:pt x="55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0" name="Google Shape;1056;p26"/>
              <p:cNvSpPr>
                <a:spLocks/>
              </p:cNvSpPr>
              <p:nvPr/>
            </p:nvSpPr>
            <p:spPr bwMode="auto">
              <a:xfrm>
                <a:off x="2629675" y="4433850"/>
                <a:ext cx="29800" cy="22400"/>
              </a:xfrm>
              <a:custGeom>
                <a:avLst/>
                <a:gdLst>
                  <a:gd name="T0" fmla="*/ 11078125 w 1192"/>
                  <a:gd name="T1" fmla="*/ 0 h 896"/>
                  <a:gd name="T2" fmla="*/ 9125000 w 1192"/>
                  <a:gd name="T3" fmla="*/ 265625 h 896"/>
                  <a:gd name="T4" fmla="*/ 12281250 w 1192"/>
                  <a:gd name="T5" fmla="*/ 14000000 h 896"/>
                  <a:gd name="T6" fmla="*/ 12640625 w 1192"/>
                  <a:gd name="T7" fmla="*/ 13968750 h 896"/>
                  <a:gd name="T8" fmla="*/ 11078125 w 1192"/>
                  <a:gd name="T9" fmla="*/ 0 h 8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92" h="896" extrusionOk="0">
                    <a:moveTo>
                      <a:pt x="709" y="0"/>
                    </a:moveTo>
                    <a:cubicBezTo>
                      <a:pt x="671" y="0"/>
                      <a:pt x="629" y="6"/>
                      <a:pt x="584" y="17"/>
                    </a:cubicBezTo>
                    <a:cubicBezTo>
                      <a:pt x="0" y="138"/>
                      <a:pt x="525" y="896"/>
                      <a:pt x="786" y="896"/>
                    </a:cubicBezTo>
                    <a:cubicBezTo>
                      <a:pt x="794" y="896"/>
                      <a:pt x="802" y="895"/>
                      <a:pt x="809" y="894"/>
                    </a:cubicBezTo>
                    <a:cubicBezTo>
                      <a:pt x="1065" y="824"/>
                      <a:pt x="1191" y="0"/>
                      <a:pt x="709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1" name="Google Shape;1057;p26"/>
              <p:cNvSpPr>
                <a:spLocks/>
              </p:cNvSpPr>
              <p:nvPr/>
            </p:nvSpPr>
            <p:spPr bwMode="auto">
              <a:xfrm>
                <a:off x="2625375" y="4455200"/>
                <a:ext cx="29200" cy="21050"/>
              </a:xfrm>
              <a:custGeom>
                <a:avLst/>
                <a:gdLst>
                  <a:gd name="T0" fmla="*/ 13312500 w 1168"/>
                  <a:gd name="T1" fmla="*/ 15625 h 842"/>
                  <a:gd name="T2" fmla="*/ 6328125 w 1168"/>
                  <a:gd name="T3" fmla="*/ 11578125 h 842"/>
                  <a:gd name="T4" fmla="*/ 9984375 w 1168"/>
                  <a:gd name="T5" fmla="*/ 13140625 h 842"/>
                  <a:gd name="T6" fmla="*/ 15328125 w 1168"/>
                  <a:gd name="T7" fmla="*/ 625000 h 842"/>
                  <a:gd name="T8" fmla="*/ 13312500 w 1168"/>
                  <a:gd name="T9" fmla="*/ 15625 h 8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68" h="842" extrusionOk="0">
                    <a:moveTo>
                      <a:pt x="852" y="1"/>
                    </a:moveTo>
                    <a:cubicBezTo>
                      <a:pt x="552" y="1"/>
                      <a:pt x="1" y="380"/>
                      <a:pt x="405" y="741"/>
                    </a:cubicBezTo>
                    <a:cubicBezTo>
                      <a:pt x="488" y="812"/>
                      <a:pt x="567" y="841"/>
                      <a:pt x="639" y="841"/>
                    </a:cubicBezTo>
                    <a:cubicBezTo>
                      <a:pt x="978" y="841"/>
                      <a:pt x="1167" y="184"/>
                      <a:pt x="981" y="40"/>
                    </a:cubicBezTo>
                    <a:cubicBezTo>
                      <a:pt x="951" y="13"/>
                      <a:pt x="905" y="1"/>
                      <a:pt x="852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2" name="Google Shape;1058;p26"/>
              <p:cNvSpPr>
                <a:spLocks/>
              </p:cNvSpPr>
              <p:nvPr/>
            </p:nvSpPr>
            <p:spPr bwMode="auto">
              <a:xfrm>
                <a:off x="3132350" y="4167950"/>
                <a:ext cx="21325" cy="21325"/>
              </a:xfrm>
              <a:custGeom>
                <a:avLst/>
                <a:gdLst>
                  <a:gd name="T0" fmla="*/ 6671875 w 853"/>
                  <a:gd name="T1" fmla="*/ 15625 h 853"/>
                  <a:gd name="T2" fmla="*/ 15625 w 853"/>
                  <a:gd name="T3" fmla="*/ 6671875 h 853"/>
                  <a:gd name="T4" fmla="*/ 6671875 w 853"/>
                  <a:gd name="T5" fmla="*/ 13328125 h 853"/>
                  <a:gd name="T6" fmla="*/ 13328125 w 853"/>
                  <a:gd name="T7" fmla="*/ 6671875 h 853"/>
                  <a:gd name="T8" fmla="*/ 6671875 w 853"/>
                  <a:gd name="T9" fmla="*/ 15625 h 8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53" h="853" extrusionOk="0">
                    <a:moveTo>
                      <a:pt x="427" y="1"/>
                    </a:moveTo>
                    <a:cubicBezTo>
                      <a:pt x="201" y="1"/>
                      <a:pt x="1" y="201"/>
                      <a:pt x="1" y="427"/>
                    </a:cubicBezTo>
                    <a:cubicBezTo>
                      <a:pt x="1" y="652"/>
                      <a:pt x="201" y="853"/>
                      <a:pt x="427" y="853"/>
                    </a:cubicBezTo>
                    <a:cubicBezTo>
                      <a:pt x="652" y="853"/>
                      <a:pt x="853" y="652"/>
                      <a:pt x="853" y="427"/>
                    </a:cubicBezTo>
                    <a:cubicBezTo>
                      <a:pt x="853" y="201"/>
                      <a:pt x="652" y="1"/>
                      <a:pt x="4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3" name="Google Shape;1059;p26"/>
              <p:cNvSpPr>
                <a:spLocks/>
              </p:cNvSpPr>
              <p:nvPr/>
            </p:nvSpPr>
            <p:spPr bwMode="auto">
              <a:xfrm>
                <a:off x="2634850" y="4451800"/>
                <a:ext cx="16325" cy="16300"/>
              </a:xfrm>
              <a:custGeom>
                <a:avLst/>
                <a:gdLst>
                  <a:gd name="T0" fmla="*/ 5109375 w 653"/>
                  <a:gd name="T1" fmla="*/ 0 h 652"/>
                  <a:gd name="T2" fmla="*/ 15625 w 653"/>
                  <a:gd name="T3" fmla="*/ 5093750 h 652"/>
                  <a:gd name="T4" fmla="*/ 5109375 w 653"/>
                  <a:gd name="T5" fmla="*/ 10187500 h 652"/>
                  <a:gd name="T6" fmla="*/ 10187500 w 653"/>
                  <a:gd name="T7" fmla="*/ 5093750 h 652"/>
                  <a:gd name="T8" fmla="*/ 5109375 w 653"/>
                  <a:gd name="T9" fmla="*/ 0 h 6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3" h="652" extrusionOk="0">
                    <a:moveTo>
                      <a:pt x="327" y="0"/>
                    </a:moveTo>
                    <a:cubicBezTo>
                      <a:pt x="151" y="0"/>
                      <a:pt x="1" y="126"/>
                      <a:pt x="1" y="326"/>
                    </a:cubicBezTo>
                    <a:cubicBezTo>
                      <a:pt x="1" y="502"/>
                      <a:pt x="151" y="652"/>
                      <a:pt x="327" y="652"/>
                    </a:cubicBezTo>
                    <a:cubicBezTo>
                      <a:pt x="502" y="652"/>
                      <a:pt x="652" y="502"/>
                      <a:pt x="652" y="326"/>
                    </a:cubicBezTo>
                    <a:cubicBezTo>
                      <a:pt x="652" y="126"/>
                      <a:pt x="502" y="0"/>
                      <a:pt x="3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9" name="Google Shape;1060;p26"/>
            <p:cNvGrpSpPr>
              <a:grpSpLocks/>
            </p:cNvGrpSpPr>
            <p:nvPr/>
          </p:nvGrpSpPr>
          <p:grpSpPr bwMode="auto">
            <a:xfrm>
              <a:off x="4030588" y="-396350"/>
              <a:ext cx="1082725" cy="723050"/>
              <a:chOff x="1352275" y="974950"/>
              <a:chExt cx="1082725" cy="723050"/>
            </a:xfrm>
          </p:grpSpPr>
          <p:sp>
            <p:nvSpPr>
              <p:cNvPr id="10" name="Google Shape;1061;p26"/>
              <p:cNvSpPr/>
              <p:nvPr/>
            </p:nvSpPr>
            <p:spPr>
              <a:xfrm>
                <a:off x="1753987" y="1416617"/>
                <a:ext cx="279400" cy="280952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11229" extrusionOk="0">
                    <a:moveTo>
                      <a:pt x="5614" y="0"/>
                    </a:moveTo>
                    <a:cubicBezTo>
                      <a:pt x="2507" y="0"/>
                      <a:pt x="0" y="2531"/>
                      <a:pt x="0" y="5614"/>
                    </a:cubicBezTo>
                    <a:cubicBezTo>
                      <a:pt x="0" y="8722"/>
                      <a:pt x="2507" y="11228"/>
                      <a:pt x="5614" y="11228"/>
                    </a:cubicBezTo>
                    <a:cubicBezTo>
                      <a:pt x="8697" y="11228"/>
                      <a:pt x="11229" y="8722"/>
                      <a:pt x="11229" y="5614"/>
                    </a:cubicBezTo>
                    <a:cubicBezTo>
                      <a:pt x="11229" y="2531"/>
                      <a:pt x="8697" y="0"/>
                      <a:pt x="56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1" name="Google Shape;1062;p26"/>
              <p:cNvSpPr>
                <a:spLocks/>
              </p:cNvSpPr>
              <p:nvPr/>
            </p:nvSpPr>
            <p:spPr bwMode="auto">
              <a:xfrm>
                <a:off x="1352275" y="974950"/>
                <a:ext cx="1082725" cy="620350"/>
              </a:xfrm>
              <a:custGeom>
                <a:avLst/>
                <a:gdLst>
                  <a:gd name="T0" fmla="*/ 279609375 w 43309"/>
                  <a:gd name="T1" fmla="*/ 15625 h 24814"/>
                  <a:gd name="T2" fmla="*/ 279609375 w 43309"/>
                  <a:gd name="T3" fmla="*/ 103390625 h 24814"/>
                  <a:gd name="T4" fmla="*/ 0 w 43309"/>
                  <a:gd name="T5" fmla="*/ 387703125 h 24814"/>
                  <a:gd name="T6" fmla="*/ 676703125 w 43309"/>
                  <a:gd name="T7" fmla="*/ 387703125 h 24814"/>
                  <a:gd name="T8" fmla="*/ 396703125 w 43309"/>
                  <a:gd name="T9" fmla="*/ 103390625 h 24814"/>
                  <a:gd name="T10" fmla="*/ 396703125 w 43309"/>
                  <a:gd name="T11" fmla="*/ 15625 h 24814"/>
                  <a:gd name="T12" fmla="*/ 279609375 w 43309"/>
                  <a:gd name="T13" fmla="*/ 15625 h 248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3309" h="24814" extrusionOk="0">
                    <a:moveTo>
                      <a:pt x="17895" y="1"/>
                    </a:moveTo>
                    <a:lnTo>
                      <a:pt x="17895" y="6617"/>
                    </a:lnTo>
                    <a:cubicBezTo>
                      <a:pt x="7720" y="8146"/>
                      <a:pt x="0" y="15690"/>
                      <a:pt x="0" y="24813"/>
                    </a:cubicBezTo>
                    <a:lnTo>
                      <a:pt x="43309" y="24813"/>
                    </a:lnTo>
                    <a:cubicBezTo>
                      <a:pt x="43309" y="15690"/>
                      <a:pt x="35564" y="8146"/>
                      <a:pt x="25389" y="6617"/>
                    </a:cubicBezTo>
                    <a:lnTo>
                      <a:pt x="25389" y="1"/>
                    </a:lnTo>
                    <a:lnTo>
                      <a:pt x="1789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84" name="Google Shape;1066;p26"/>
          <p:cNvSpPr txBox="1"/>
          <p:nvPr/>
        </p:nvSpPr>
        <p:spPr>
          <a:xfrm>
            <a:off x="720725" y="3475435"/>
            <a:ext cx="3141663" cy="790575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 anchor="ctr"/>
          <a:lstStyle/>
          <a:p>
            <a:pPr>
              <a:lnSpc>
                <a:spcPct val="115000"/>
              </a:lnSpc>
              <a:spcBef>
                <a:spcPts val="225"/>
              </a:spcBef>
              <a:defRPr/>
            </a:pPr>
            <a:r>
              <a:rPr lang="en" sz="900">
                <a:solidFill>
                  <a:srgbClr val="322F46"/>
                </a:solidFill>
                <a:latin typeface="Assistant"/>
                <a:ea typeface="Assistant"/>
                <a:cs typeface="Assistant"/>
                <a:sym typeface="Assistant"/>
              </a:rPr>
              <a:t>CREDITS: This presentation template was created by </a:t>
            </a:r>
            <a:r>
              <a:rPr lang="en" sz="900" b="1">
                <a:solidFill>
                  <a:srgbClr val="7F3DEC"/>
                </a:solidFill>
                <a:uFill>
                  <a:noFill/>
                </a:uFill>
                <a:latin typeface="Assistant"/>
                <a:ea typeface="Assistant"/>
                <a:cs typeface="Assistant"/>
                <a:sym typeface="Assistant"/>
                <a:hlinkClick r:id="rId2"/>
              </a:rPr>
              <a:t>Slidesgo</a:t>
            </a:r>
            <a:r>
              <a:rPr lang="en" sz="900">
                <a:solidFill>
                  <a:srgbClr val="322F46"/>
                </a:solidFill>
                <a:latin typeface="Assistant"/>
                <a:ea typeface="Assistant"/>
                <a:cs typeface="Assistant"/>
                <a:sym typeface="Assistant"/>
              </a:rPr>
              <a:t>, including icons by </a:t>
            </a:r>
            <a:r>
              <a:rPr lang="en" sz="900" b="1">
                <a:solidFill>
                  <a:srgbClr val="7F3DEC"/>
                </a:solidFill>
                <a:uFill>
                  <a:noFill/>
                </a:uFill>
                <a:latin typeface="Assistant"/>
                <a:ea typeface="Assistant"/>
                <a:cs typeface="Assistant"/>
                <a:sym typeface="Assistant"/>
                <a:hlinkClick r:id="rId3"/>
              </a:rPr>
              <a:t>Flaticon</a:t>
            </a:r>
            <a:r>
              <a:rPr lang="en" sz="900">
                <a:solidFill>
                  <a:srgbClr val="322F46"/>
                </a:solidFill>
                <a:latin typeface="Assistant"/>
                <a:ea typeface="Assistant"/>
                <a:cs typeface="Assistant"/>
                <a:sym typeface="Assistant"/>
              </a:rPr>
              <a:t>, and infographics &amp; images by </a:t>
            </a:r>
            <a:r>
              <a:rPr lang="en" sz="900" b="1">
                <a:solidFill>
                  <a:srgbClr val="7F3DEC"/>
                </a:solidFill>
                <a:uFill>
                  <a:noFill/>
                </a:uFill>
                <a:latin typeface="Assistant"/>
                <a:ea typeface="Assistant"/>
                <a:cs typeface="Assistant"/>
                <a:sym typeface="Assistant"/>
                <a:hlinkClick r:id="rId4"/>
              </a:rPr>
              <a:t>Freepik</a:t>
            </a:r>
            <a:endParaRPr sz="900" b="1">
              <a:solidFill>
                <a:srgbClr val="7F3DEC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063" name="Google Shape;1063;p2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852000" cy="593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42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64" name="Google Shape;1064;p26"/>
          <p:cNvSpPr txBox="1">
            <a:spLocks noGrp="1"/>
          </p:cNvSpPr>
          <p:nvPr>
            <p:ph type="subTitle" idx="1"/>
          </p:nvPr>
        </p:nvSpPr>
        <p:spPr>
          <a:xfrm>
            <a:off x="720000" y="2282750"/>
            <a:ext cx="2169900" cy="935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65" name="Google Shape;1065;p26"/>
          <p:cNvSpPr txBox="1">
            <a:spLocks noGrp="1"/>
          </p:cNvSpPr>
          <p:nvPr>
            <p:ph type="subTitle" idx="2"/>
          </p:nvPr>
        </p:nvSpPr>
        <p:spPr>
          <a:xfrm>
            <a:off x="720000" y="1925050"/>
            <a:ext cx="2497200" cy="357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339635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1_Title and two columns">
    <p:spTree>
      <p:nvGrpSpPr>
        <p:cNvPr id="1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1068;p27"/>
          <p:cNvGrpSpPr>
            <a:grpSpLocks/>
          </p:cNvGrpSpPr>
          <p:nvPr/>
        </p:nvGrpSpPr>
        <p:grpSpPr bwMode="auto">
          <a:xfrm>
            <a:off x="0" y="-23813"/>
            <a:ext cx="9144000" cy="5430441"/>
            <a:chOff x="-150" y="-23475"/>
            <a:chExt cx="9144079" cy="5430372"/>
          </a:xfrm>
        </p:grpSpPr>
        <p:sp>
          <p:nvSpPr>
            <p:cNvPr id="6" name="Google Shape;1069;p27"/>
            <p:cNvSpPr>
              <a:spLocks/>
            </p:cNvSpPr>
            <p:nvPr/>
          </p:nvSpPr>
          <p:spPr bwMode="auto">
            <a:xfrm>
              <a:off x="0" y="-23475"/>
              <a:ext cx="9143929" cy="5166888"/>
            </a:xfrm>
            <a:custGeom>
              <a:avLst/>
              <a:gdLst>
                <a:gd name="T0" fmla="*/ 6508245 w 49014"/>
                <a:gd name="T1" fmla="*/ 3886612 h 32839"/>
                <a:gd name="T2" fmla="*/ 6508245 w 49014"/>
                <a:gd name="T3" fmla="*/ 2147483646 h 32839"/>
                <a:gd name="T4" fmla="*/ 2147483646 w 49014"/>
                <a:gd name="T5" fmla="*/ 2147483646 h 32839"/>
                <a:gd name="T6" fmla="*/ 2147483646 w 49014"/>
                <a:gd name="T7" fmla="*/ 3886612 h 32839"/>
                <a:gd name="T8" fmla="*/ 6508245 w 49014"/>
                <a:gd name="T9" fmla="*/ 3886612 h 328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" name="Google Shape;1070;p27"/>
            <p:cNvSpPr>
              <a:spLocks/>
            </p:cNvSpPr>
            <p:nvPr/>
          </p:nvSpPr>
          <p:spPr bwMode="auto">
            <a:xfrm>
              <a:off x="140934" y="165407"/>
              <a:ext cx="1458542" cy="621021"/>
            </a:xfrm>
            <a:custGeom>
              <a:avLst/>
              <a:gdLst>
                <a:gd name="T0" fmla="*/ 2147483646 w 9270"/>
                <a:gd name="T1" fmla="*/ 3886613 h 3947"/>
                <a:gd name="T2" fmla="*/ 2147483646 w 9270"/>
                <a:gd name="T3" fmla="*/ 148015407 h 3947"/>
                <a:gd name="T4" fmla="*/ 0 w 9270"/>
                <a:gd name="T5" fmla="*/ 2147483646 h 3947"/>
                <a:gd name="T6" fmla="*/ 2147483646 w 9270"/>
                <a:gd name="T7" fmla="*/ 2147483646 h 3947"/>
                <a:gd name="T8" fmla="*/ 2147483646 w 9270"/>
                <a:gd name="T9" fmla="*/ 2147483646 h 3947"/>
                <a:gd name="T10" fmla="*/ 2147483646 w 9270"/>
                <a:gd name="T11" fmla="*/ 2147483646 h 3947"/>
                <a:gd name="T12" fmla="*/ 2147483646 w 9270"/>
                <a:gd name="T13" fmla="*/ 2147483646 h 3947"/>
                <a:gd name="T14" fmla="*/ 2147483646 w 9270"/>
                <a:gd name="T15" fmla="*/ 2147483646 h 3947"/>
                <a:gd name="T16" fmla="*/ 2147483646 w 9270"/>
                <a:gd name="T17" fmla="*/ 2147483646 h 3947"/>
                <a:gd name="T18" fmla="*/ 2147483646 w 9270"/>
                <a:gd name="T19" fmla="*/ 2147483646 h 3947"/>
                <a:gd name="T20" fmla="*/ 2147483646 w 9270"/>
                <a:gd name="T21" fmla="*/ 2147483646 h 3947"/>
                <a:gd name="T22" fmla="*/ 2147483646 w 9270"/>
                <a:gd name="T23" fmla="*/ 2147483646 h 3947"/>
                <a:gd name="T24" fmla="*/ 2147483646 w 9270"/>
                <a:gd name="T25" fmla="*/ 2147483646 h 3947"/>
                <a:gd name="T26" fmla="*/ 2147483646 w 9270"/>
                <a:gd name="T27" fmla="*/ 3886613 h 39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Google Shape;1071;p27"/>
            <p:cNvSpPr>
              <a:spLocks/>
            </p:cNvSpPr>
            <p:nvPr/>
          </p:nvSpPr>
          <p:spPr bwMode="auto">
            <a:xfrm>
              <a:off x="7443257" y="1304648"/>
              <a:ext cx="1499293" cy="667751"/>
            </a:xfrm>
            <a:custGeom>
              <a:avLst/>
              <a:gdLst>
                <a:gd name="T0" fmla="*/ 2147483646 w 9529"/>
                <a:gd name="T1" fmla="*/ 3886613 h 4244"/>
                <a:gd name="T2" fmla="*/ 2147483646 w 9529"/>
                <a:gd name="T3" fmla="*/ 54537194 h 4244"/>
                <a:gd name="T4" fmla="*/ 70108665 w 9529"/>
                <a:gd name="T5" fmla="*/ 2147483646 h 4244"/>
                <a:gd name="T6" fmla="*/ 2147483646 w 9529"/>
                <a:gd name="T7" fmla="*/ 2147483646 h 4244"/>
                <a:gd name="T8" fmla="*/ 2147483646 w 9529"/>
                <a:gd name="T9" fmla="*/ 2147483646 h 4244"/>
                <a:gd name="T10" fmla="*/ 2147483646 w 9529"/>
                <a:gd name="T11" fmla="*/ 2147483646 h 4244"/>
                <a:gd name="T12" fmla="*/ 2147483646 w 9529"/>
                <a:gd name="T13" fmla="*/ 2147483646 h 4244"/>
                <a:gd name="T14" fmla="*/ 2147483646 w 9529"/>
                <a:gd name="T15" fmla="*/ 2147483646 h 4244"/>
                <a:gd name="T16" fmla="*/ 2147483646 w 9529"/>
                <a:gd name="T17" fmla="*/ 2147483646 h 4244"/>
                <a:gd name="T18" fmla="*/ 2147483646 w 9529"/>
                <a:gd name="T19" fmla="*/ 2147483646 h 4244"/>
                <a:gd name="T20" fmla="*/ 2147483646 w 9529"/>
                <a:gd name="T21" fmla="*/ 2147483646 h 4244"/>
                <a:gd name="T22" fmla="*/ 2147483646 w 9529"/>
                <a:gd name="T23" fmla="*/ 2147483646 h 4244"/>
                <a:gd name="T24" fmla="*/ 2147483646 w 9529"/>
                <a:gd name="T25" fmla="*/ 2147483646 h 4244"/>
                <a:gd name="T26" fmla="*/ 2147483646 w 9529"/>
                <a:gd name="T27" fmla="*/ 3886613 h 42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" name="Google Shape;1072;p27"/>
            <p:cNvSpPr>
              <a:spLocks noChangeArrowheads="1"/>
            </p:cNvSpPr>
            <p:nvPr/>
          </p:nvSpPr>
          <p:spPr bwMode="auto">
            <a:xfrm>
              <a:off x="-150" y="4402022"/>
              <a:ext cx="9144079" cy="757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i="0">
                <a:solidFill>
                  <a:srgbClr val="322F46"/>
                </a:solidFill>
                <a:latin typeface="Quicksand Light"/>
              </a:endParaRPr>
            </a:p>
          </p:txBody>
        </p:sp>
        <p:grpSp>
          <p:nvGrpSpPr>
            <p:cNvPr id="10" name="Google Shape;1073;p27"/>
            <p:cNvGrpSpPr>
              <a:grpSpLocks/>
            </p:cNvGrpSpPr>
            <p:nvPr/>
          </p:nvGrpSpPr>
          <p:grpSpPr bwMode="auto"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14" name="Google Shape;1074;p27"/>
              <p:cNvSpPr/>
              <p:nvPr/>
            </p:nvSpPr>
            <p:spPr>
              <a:xfrm>
                <a:off x="3457033" y="4619200"/>
                <a:ext cx="227096" cy="121415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5" name="Google Shape;1075;p27"/>
              <p:cNvSpPr>
                <a:spLocks/>
              </p:cNvSpPr>
              <p:nvPr/>
            </p:nvSpPr>
            <p:spPr bwMode="auto">
              <a:xfrm>
                <a:off x="3471550" y="4708900"/>
                <a:ext cx="68700" cy="31700"/>
              </a:xfrm>
              <a:custGeom>
                <a:avLst/>
                <a:gdLst>
                  <a:gd name="T0" fmla="*/ 17296875 w 2748"/>
                  <a:gd name="T1" fmla="*/ 0 h 1268"/>
                  <a:gd name="T2" fmla="*/ 13109375 w 2748"/>
                  <a:gd name="T3" fmla="*/ 578125 h 1268"/>
                  <a:gd name="T4" fmla="*/ 0 w 2748"/>
                  <a:gd name="T5" fmla="*/ 19812500 h 1268"/>
                  <a:gd name="T6" fmla="*/ 42937500 w 2748"/>
                  <a:gd name="T7" fmla="*/ 19812500 h 1268"/>
                  <a:gd name="T8" fmla="*/ 17296875 w 2748"/>
                  <a:gd name="T9" fmla="*/ 0 h 12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" name="Google Shape;1076;p27"/>
              <p:cNvSpPr>
                <a:spLocks/>
              </p:cNvSpPr>
              <p:nvPr/>
            </p:nvSpPr>
            <p:spPr bwMode="auto">
              <a:xfrm>
                <a:off x="3552050" y="4695475"/>
                <a:ext cx="66950" cy="45125"/>
              </a:xfrm>
              <a:custGeom>
                <a:avLst/>
                <a:gdLst>
                  <a:gd name="T0" fmla="*/ 14671875 w 2678"/>
                  <a:gd name="T1" fmla="*/ 15625 h 1805"/>
                  <a:gd name="T2" fmla="*/ 10890625 w 2678"/>
                  <a:gd name="T3" fmla="*/ 875000 h 1805"/>
                  <a:gd name="T4" fmla="*/ 3921875 w 2678"/>
                  <a:gd name="T5" fmla="*/ 28203125 h 1805"/>
                  <a:gd name="T6" fmla="*/ 41828125 w 2678"/>
                  <a:gd name="T7" fmla="*/ 28203125 h 1805"/>
                  <a:gd name="T8" fmla="*/ 14671875 w 2678"/>
                  <a:gd name="T9" fmla="*/ 15625 h 18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" name="Google Shape;1077;p27"/>
              <p:cNvSpPr>
                <a:spLocks/>
              </p:cNvSpPr>
              <p:nvPr/>
            </p:nvSpPr>
            <p:spPr bwMode="auto">
              <a:xfrm>
                <a:off x="3617625" y="4650650"/>
                <a:ext cx="66500" cy="89950"/>
              </a:xfrm>
              <a:custGeom>
                <a:avLst/>
                <a:gdLst>
                  <a:gd name="T0" fmla="*/ 24640625 w 2660"/>
                  <a:gd name="T1" fmla="*/ 0 h 3598"/>
                  <a:gd name="T2" fmla="*/ 4468750 w 2660"/>
                  <a:gd name="T3" fmla="*/ 17609375 h 3598"/>
                  <a:gd name="T4" fmla="*/ 1828125 w 2660"/>
                  <a:gd name="T5" fmla="*/ 56218750 h 3598"/>
                  <a:gd name="T6" fmla="*/ 41546875 w 2660"/>
                  <a:gd name="T7" fmla="*/ 56218750 h 3598"/>
                  <a:gd name="T8" fmla="*/ 41546875 w 2660"/>
                  <a:gd name="T9" fmla="*/ 5765625 h 3598"/>
                  <a:gd name="T10" fmla="*/ 26078125 w 2660"/>
                  <a:gd name="T11" fmla="*/ 46875 h 3598"/>
                  <a:gd name="T12" fmla="*/ 24640625 w 2660"/>
                  <a:gd name="T13" fmla="*/ 0 h 35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1" name="Google Shape;1078;p27"/>
            <p:cNvGrpSpPr>
              <a:grpSpLocks/>
            </p:cNvGrpSpPr>
            <p:nvPr/>
          </p:nvGrpSpPr>
          <p:grpSpPr bwMode="auto"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12" name="Google Shape;1079;p27"/>
              <p:cNvSpPr/>
              <p:nvPr/>
            </p:nvSpPr>
            <p:spPr>
              <a:xfrm>
                <a:off x="3536757" y="4387608"/>
                <a:ext cx="147383" cy="204017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3" name="Google Shape;1080;p27"/>
              <p:cNvSpPr>
                <a:spLocks/>
              </p:cNvSpPr>
              <p:nvPr/>
            </p:nvSpPr>
            <p:spPr bwMode="auto">
              <a:xfrm>
                <a:off x="3567900" y="4414300"/>
                <a:ext cx="116225" cy="171300"/>
              </a:xfrm>
              <a:custGeom>
                <a:avLst/>
                <a:gdLst>
                  <a:gd name="T0" fmla="*/ 51437500 w 4649"/>
                  <a:gd name="T1" fmla="*/ 15625 h 6852"/>
                  <a:gd name="T2" fmla="*/ 37640625 w 4649"/>
                  <a:gd name="T3" fmla="*/ 70671875 h 6852"/>
                  <a:gd name="T4" fmla="*/ 11843750 w 4649"/>
                  <a:gd name="T5" fmla="*/ 48531250 h 6852"/>
                  <a:gd name="T6" fmla="*/ 6140625 w 4649"/>
                  <a:gd name="T7" fmla="*/ 51171875 h 6852"/>
                  <a:gd name="T8" fmla="*/ 13796875 w 4649"/>
                  <a:gd name="T9" fmla="*/ 80578125 h 6852"/>
                  <a:gd name="T10" fmla="*/ 25625000 w 4649"/>
                  <a:gd name="T11" fmla="*/ 93546875 h 6852"/>
                  <a:gd name="T12" fmla="*/ 25656250 w 4649"/>
                  <a:gd name="T13" fmla="*/ 93546875 h 6852"/>
                  <a:gd name="T14" fmla="*/ 72625000 w 4649"/>
                  <a:gd name="T15" fmla="*/ 107062500 h 6852"/>
                  <a:gd name="T16" fmla="*/ 72625000 w 4649"/>
                  <a:gd name="T17" fmla="*/ 56328125 h 6852"/>
                  <a:gd name="T18" fmla="*/ 54640625 w 4649"/>
                  <a:gd name="T19" fmla="*/ 74859375 h 6852"/>
                  <a:gd name="T20" fmla="*/ 51437500 w 4649"/>
                  <a:gd name="T21" fmla="*/ 15625 h 685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1081" name="Google Shape;1081;p27"/>
          <p:cNvSpPr txBox="1">
            <a:spLocks noGrp="1"/>
          </p:cNvSpPr>
          <p:nvPr>
            <p:ph type="title"/>
          </p:nvPr>
        </p:nvSpPr>
        <p:spPr>
          <a:xfrm>
            <a:off x="720000" y="414575"/>
            <a:ext cx="77040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82" name="Google Shape;1082;p27"/>
          <p:cNvSpPr txBox="1">
            <a:spLocks noGrp="1"/>
          </p:cNvSpPr>
          <p:nvPr>
            <p:ph type="subTitle" idx="1"/>
          </p:nvPr>
        </p:nvSpPr>
        <p:spPr>
          <a:xfrm>
            <a:off x="720000" y="1308700"/>
            <a:ext cx="3852000" cy="32949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●"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83" name="Google Shape;1083;p27"/>
          <p:cNvSpPr txBox="1">
            <a:spLocks noGrp="1"/>
          </p:cNvSpPr>
          <p:nvPr>
            <p:ph type="subTitle" idx="2"/>
          </p:nvPr>
        </p:nvSpPr>
        <p:spPr>
          <a:xfrm>
            <a:off x="4572000" y="1308700"/>
            <a:ext cx="3852000" cy="32949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●"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869246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085;p28"/>
          <p:cNvGrpSpPr>
            <a:grpSpLocks/>
          </p:cNvGrpSpPr>
          <p:nvPr/>
        </p:nvGrpSpPr>
        <p:grpSpPr bwMode="auto">
          <a:xfrm>
            <a:off x="0" y="-396478"/>
            <a:ext cx="9144000" cy="5556647"/>
            <a:chOff x="0" y="-396350"/>
            <a:chExt cx="9144000" cy="5555950"/>
          </a:xfrm>
        </p:grpSpPr>
        <p:sp>
          <p:nvSpPr>
            <p:cNvPr id="3" name="Google Shape;1086;p28"/>
            <p:cNvSpPr>
              <a:spLocks/>
            </p:cNvSpPr>
            <p:nvPr/>
          </p:nvSpPr>
          <p:spPr bwMode="auto">
            <a:xfrm>
              <a:off x="0" y="-75"/>
              <a:ext cx="9143929" cy="5143490"/>
            </a:xfrm>
            <a:custGeom>
              <a:avLst/>
              <a:gdLst>
                <a:gd name="T0" fmla="*/ 6508245 w 49014"/>
                <a:gd name="T1" fmla="*/ 3851626 h 32839"/>
                <a:gd name="T2" fmla="*/ 6508245 w 49014"/>
                <a:gd name="T3" fmla="*/ 2147483646 h 32839"/>
                <a:gd name="T4" fmla="*/ 2147483646 w 49014"/>
                <a:gd name="T5" fmla="*/ 2147483646 h 32839"/>
                <a:gd name="T6" fmla="*/ 2147483646 w 49014"/>
                <a:gd name="T7" fmla="*/ 3851626 h 32839"/>
                <a:gd name="T8" fmla="*/ 6508245 w 49014"/>
                <a:gd name="T9" fmla="*/ 3851626 h 328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FB9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" name="Google Shape;1087;p28"/>
            <p:cNvSpPr>
              <a:spLocks noChangeArrowheads="1"/>
            </p:cNvSpPr>
            <p:nvPr/>
          </p:nvSpPr>
          <p:spPr bwMode="auto">
            <a:xfrm>
              <a:off x="0" y="4401267"/>
              <a:ext cx="9144000" cy="758333"/>
            </a:xfrm>
            <a:prstGeom prst="rect">
              <a:avLst/>
            </a:prstGeom>
            <a:solidFill>
              <a:srgbClr val="EBEC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i="0">
                <a:solidFill>
                  <a:srgbClr val="322F46"/>
                </a:solidFill>
                <a:latin typeface="Quicksand Light"/>
              </a:endParaRPr>
            </a:p>
          </p:txBody>
        </p:sp>
        <p:grpSp>
          <p:nvGrpSpPr>
            <p:cNvPr id="5" name="Google Shape;1088;p28"/>
            <p:cNvGrpSpPr>
              <a:grpSpLocks/>
            </p:cNvGrpSpPr>
            <p:nvPr/>
          </p:nvGrpSpPr>
          <p:grpSpPr bwMode="auto">
            <a:xfrm>
              <a:off x="8174062" y="3811555"/>
              <a:ext cx="969932" cy="1331946"/>
              <a:chOff x="2608825" y="4070850"/>
              <a:chExt cx="720925" cy="990000"/>
            </a:xfrm>
          </p:grpSpPr>
          <p:sp>
            <p:nvSpPr>
              <p:cNvPr id="9" name="Google Shape;1089;p28"/>
              <p:cNvSpPr>
                <a:spLocks/>
              </p:cNvSpPr>
              <p:nvPr/>
            </p:nvSpPr>
            <p:spPr bwMode="auto">
              <a:xfrm>
                <a:off x="2656150" y="4889775"/>
                <a:ext cx="573350" cy="171075"/>
              </a:xfrm>
              <a:custGeom>
                <a:avLst/>
                <a:gdLst>
                  <a:gd name="T0" fmla="*/ 178984375 w 22934"/>
                  <a:gd name="T1" fmla="*/ 106906250 h 6843"/>
                  <a:gd name="T2" fmla="*/ 358328125 w 22934"/>
                  <a:gd name="T3" fmla="*/ 53656250 h 6843"/>
                  <a:gd name="T4" fmla="*/ 178984375 w 22934"/>
                  <a:gd name="T5" fmla="*/ 0 h 6843"/>
                  <a:gd name="T6" fmla="*/ 15625 w 22934"/>
                  <a:gd name="T7" fmla="*/ 53656250 h 6843"/>
                  <a:gd name="T8" fmla="*/ 178984375 w 22934"/>
                  <a:gd name="T9" fmla="*/ 106906250 h 68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934" h="6843" extrusionOk="0">
                    <a:moveTo>
                      <a:pt x="11455" y="6842"/>
                    </a:moveTo>
                    <a:cubicBezTo>
                      <a:pt x="17770" y="6842"/>
                      <a:pt x="22933" y="5313"/>
                      <a:pt x="22933" y="3434"/>
                    </a:cubicBezTo>
                    <a:cubicBezTo>
                      <a:pt x="22933" y="1554"/>
                      <a:pt x="17770" y="0"/>
                      <a:pt x="11455" y="0"/>
                    </a:cubicBezTo>
                    <a:cubicBezTo>
                      <a:pt x="5164" y="0"/>
                      <a:pt x="1" y="1554"/>
                      <a:pt x="1" y="3434"/>
                    </a:cubicBezTo>
                    <a:cubicBezTo>
                      <a:pt x="1" y="5313"/>
                      <a:pt x="5164" y="6842"/>
                      <a:pt x="11455" y="6842"/>
                    </a:cubicBezTo>
                    <a:close/>
                  </a:path>
                </a:pathLst>
              </a:custGeom>
              <a:solidFill>
                <a:srgbClr val="C9CAD2">
                  <a:alpha val="40784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" name="Google Shape;1090;p28"/>
              <p:cNvSpPr>
                <a:spLocks/>
              </p:cNvSpPr>
              <p:nvPr/>
            </p:nvSpPr>
            <p:spPr bwMode="auto">
              <a:xfrm>
                <a:off x="2789625" y="4072100"/>
                <a:ext cx="436100" cy="614675"/>
              </a:xfrm>
              <a:custGeom>
                <a:avLst/>
                <a:gdLst>
                  <a:gd name="T0" fmla="*/ 74015625 w 17444"/>
                  <a:gd name="T1" fmla="*/ 360281250 h 24587"/>
                  <a:gd name="T2" fmla="*/ 163687500 w 17444"/>
                  <a:gd name="T3" fmla="*/ 10968750 h 24587"/>
                  <a:gd name="T4" fmla="*/ 201296875 w 17444"/>
                  <a:gd name="T5" fmla="*/ 21546875 h 24587"/>
                  <a:gd name="T6" fmla="*/ 121406250 w 17444"/>
                  <a:gd name="T7" fmla="*/ 369687500 h 24587"/>
                  <a:gd name="T8" fmla="*/ 74015625 w 17444"/>
                  <a:gd name="T9" fmla="*/ 360281250 h 245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44" h="24587" extrusionOk="0">
                    <a:moveTo>
                      <a:pt x="4737" y="23058"/>
                    </a:moveTo>
                    <a:cubicBezTo>
                      <a:pt x="0" y="15664"/>
                      <a:pt x="2882" y="4963"/>
                      <a:pt x="10476" y="702"/>
                    </a:cubicBezTo>
                    <a:cubicBezTo>
                      <a:pt x="11429" y="176"/>
                      <a:pt x="12081" y="0"/>
                      <a:pt x="12883" y="1379"/>
                    </a:cubicBezTo>
                    <a:cubicBezTo>
                      <a:pt x="17444" y="9299"/>
                      <a:pt x="15314" y="18547"/>
                      <a:pt x="7770" y="23660"/>
                    </a:cubicBezTo>
                    <a:cubicBezTo>
                      <a:pt x="6366" y="24587"/>
                      <a:pt x="5514" y="24261"/>
                      <a:pt x="4737" y="2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" name="Google Shape;1091;p28"/>
              <p:cNvSpPr/>
              <p:nvPr/>
            </p:nvSpPr>
            <p:spPr>
              <a:xfrm>
                <a:off x="2840077" y="4072052"/>
                <a:ext cx="336285" cy="614085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24562" extrusionOk="0">
                    <a:moveTo>
                      <a:pt x="3083" y="23158"/>
                    </a:moveTo>
                    <a:cubicBezTo>
                      <a:pt x="0" y="16166"/>
                      <a:pt x="2832" y="5439"/>
                      <a:pt x="8772" y="777"/>
                    </a:cubicBezTo>
                    <a:cubicBezTo>
                      <a:pt x="9499" y="201"/>
                      <a:pt x="10000" y="0"/>
                      <a:pt x="10527" y="1303"/>
                    </a:cubicBezTo>
                    <a:cubicBezTo>
                      <a:pt x="13434" y="8797"/>
                      <a:pt x="11254" y="18045"/>
                      <a:pt x="5314" y="23559"/>
                    </a:cubicBezTo>
                    <a:cubicBezTo>
                      <a:pt x="4211" y="24562"/>
                      <a:pt x="3584" y="24286"/>
                      <a:pt x="3083" y="231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2" name="Google Shape;1092;p28"/>
              <p:cNvSpPr>
                <a:spLocks/>
              </p:cNvSpPr>
              <p:nvPr/>
            </p:nvSpPr>
            <p:spPr bwMode="auto">
              <a:xfrm>
                <a:off x="2866050" y="4071475"/>
                <a:ext cx="285750" cy="614675"/>
              </a:xfrm>
              <a:custGeom>
                <a:avLst/>
                <a:gdLst>
                  <a:gd name="T0" fmla="*/ 35265625 w 11430"/>
                  <a:gd name="T1" fmla="*/ 363015625 h 24587"/>
                  <a:gd name="T2" fmla="*/ 123375000 w 11430"/>
                  <a:gd name="T3" fmla="*/ 12921875 h 24587"/>
                  <a:gd name="T4" fmla="*/ 145687500 w 11430"/>
                  <a:gd name="T5" fmla="*/ 19968750 h 24587"/>
                  <a:gd name="T6" fmla="*/ 63843750 w 11430"/>
                  <a:gd name="T7" fmla="*/ 367718750 h 24587"/>
                  <a:gd name="T8" fmla="*/ 35265625 w 11430"/>
                  <a:gd name="T9" fmla="*/ 363015625 h 245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430" h="24587" extrusionOk="0">
                    <a:moveTo>
                      <a:pt x="2257" y="23233"/>
                    </a:moveTo>
                    <a:cubicBezTo>
                      <a:pt x="1" y="16416"/>
                      <a:pt x="2783" y="5714"/>
                      <a:pt x="7896" y="827"/>
                    </a:cubicBezTo>
                    <a:cubicBezTo>
                      <a:pt x="8522" y="226"/>
                      <a:pt x="8948" y="0"/>
                      <a:pt x="9324" y="1278"/>
                    </a:cubicBezTo>
                    <a:cubicBezTo>
                      <a:pt x="11430" y="8597"/>
                      <a:pt x="9249" y="17820"/>
                      <a:pt x="4086" y="23534"/>
                    </a:cubicBezTo>
                    <a:cubicBezTo>
                      <a:pt x="3109" y="24587"/>
                      <a:pt x="2633" y="24336"/>
                      <a:pt x="2257" y="23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" name="Google Shape;1093;p28"/>
              <p:cNvSpPr/>
              <p:nvPr/>
            </p:nvSpPr>
            <p:spPr>
              <a:xfrm>
                <a:off x="2923853" y="4072052"/>
                <a:ext cx="171093" cy="612315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4537" extrusionOk="0">
                    <a:moveTo>
                      <a:pt x="377" y="23334"/>
                    </a:moveTo>
                    <a:cubicBezTo>
                      <a:pt x="1" y="16993"/>
                      <a:pt x="2707" y="6266"/>
                      <a:pt x="5941" y="927"/>
                    </a:cubicBezTo>
                    <a:cubicBezTo>
                      <a:pt x="6342" y="251"/>
                      <a:pt x="6592" y="0"/>
                      <a:pt x="6642" y="1178"/>
                    </a:cubicBezTo>
                    <a:cubicBezTo>
                      <a:pt x="6868" y="8045"/>
                      <a:pt x="4662" y="17268"/>
                      <a:pt x="1304" y="23409"/>
                    </a:cubicBezTo>
                    <a:cubicBezTo>
                      <a:pt x="677" y="24537"/>
                      <a:pt x="452" y="24361"/>
                      <a:pt x="377" y="233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4" name="Google Shape;1094;p28"/>
              <p:cNvSpPr>
                <a:spLocks/>
              </p:cNvSpPr>
              <p:nvPr/>
            </p:nvSpPr>
            <p:spPr bwMode="auto">
              <a:xfrm>
                <a:off x="2936225" y="4070850"/>
                <a:ext cx="151675" cy="614050"/>
              </a:xfrm>
              <a:custGeom>
                <a:avLst/>
                <a:gdLst>
                  <a:gd name="T0" fmla="*/ 1187500 w 6067"/>
                  <a:gd name="T1" fmla="*/ 365765625 h 24562"/>
                  <a:gd name="T2" fmla="*/ 87343750 w 6067"/>
                  <a:gd name="T3" fmla="*/ 15281250 h 24562"/>
                  <a:gd name="T4" fmla="*/ 93218750 w 6067"/>
                  <a:gd name="T5" fmla="*/ 18406250 h 24562"/>
                  <a:gd name="T6" fmla="*/ 9406250 w 6067"/>
                  <a:gd name="T7" fmla="*/ 365375000 h 24562"/>
                  <a:gd name="T8" fmla="*/ 1187500 w 6067"/>
                  <a:gd name="T9" fmla="*/ 365765625 h 245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67" h="24562" extrusionOk="0">
                    <a:moveTo>
                      <a:pt x="76" y="23409"/>
                    </a:moveTo>
                    <a:cubicBezTo>
                      <a:pt x="477" y="17268"/>
                      <a:pt x="3134" y="6516"/>
                      <a:pt x="5590" y="978"/>
                    </a:cubicBezTo>
                    <a:cubicBezTo>
                      <a:pt x="5891" y="301"/>
                      <a:pt x="6066" y="0"/>
                      <a:pt x="5966" y="1178"/>
                    </a:cubicBezTo>
                    <a:cubicBezTo>
                      <a:pt x="5415" y="7845"/>
                      <a:pt x="3184" y="17068"/>
                      <a:pt x="602" y="23384"/>
                    </a:cubicBezTo>
                    <a:cubicBezTo>
                      <a:pt x="126" y="24562"/>
                      <a:pt x="1" y="24386"/>
                      <a:pt x="76" y="234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5" name="Google Shape;1095;p28"/>
              <p:cNvSpPr>
                <a:spLocks/>
              </p:cNvSpPr>
              <p:nvPr/>
            </p:nvSpPr>
            <p:spPr bwMode="auto">
              <a:xfrm>
                <a:off x="2733850" y="4600300"/>
                <a:ext cx="409175" cy="110925"/>
              </a:xfrm>
              <a:custGeom>
                <a:avLst/>
                <a:gdLst>
                  <a:gd name="T0" fmla="*/ 255734375 w 16367"/>
                  <a:gd name="T1" fmla="*/ 34859375 h 4437"/>
                  <a:gd name="T2" fmla="*/ 15625 w 16367"/>
                  <a:gd name="T3" fmla="*/ 34859375 h 4437"/>
                  <a:gd name="T4" fmla="*/ 255734375 w 16367"/>
                  <a:gd name="T5" fmla="*/ 34859375 h 443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367" h="4437" extrusionOk="0">
                    <a:moveTo>
                      <a:pt x="16367" y="2231"/>
                    </a:moveTo>
                    <a:cubicBezTo>
                      <a:pt x="10778" y="0"/>
                      <a:pt x="2733" y="1003"/>
                      <a:pt x="1" y="2231"/>
                    </a:cubicBezTo>
                    <a:cubicBezTo>
                      <a:pt x="2733" y="3434"/>
                      <a:pt x="10778" y="4436"/>
                      <a:pt x="16367" y="223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" name="Google Shape;1096;p28"/>
              <p:cNvSpPr/>
              <p:nvPr/>
            </p:nvSpPr>
            <p:spPr>
              <a:xfrm>
                <a:off x="2632406" y="4072937"/>
                <a:ext cx="457819" cy="660982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6442" extrusionOk="0">
                    <a:moveTo>
                      <a:pt x="10301" y="25640"/>
                    </a:moveTo>
                    <a:cubicBezTo>
                      <a:pt x="2231" y="20752"/>
                      <a:pt x="0" y="9123"/>
                      <a:pt x="5289" y="1429"/>
                    </a:cubicBezTo>
                    <a:cubicBezTo>
                      <a:pt x="5940" y="476"/>
                      <a:pt x="6492" y="0"/>
                      <a:pt x="7920" y="953"/>
                    </a:cubicBezTo>
                    <a:cubicBezTo>
                      <a:pt x="16016" y="6416"/>
                      <a:pt x="18321" y="16316"/>
                      <a:pt x="13484" y="24787"/>
                    </a:cubicBezTo>
                    <a:cubicBezTo>
                      <a:pt x="12582" y="26366"/>
                      <a:pt x="11605" y="26442"/>
                      <a:pt x="10301" y="256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7" name="Google Shape;1097;p28"/>
              <p:cNvSpPr>
                <a:spLocks/>
              </p:cNvSpPr>
              <p:nvPr/>
            </p:nvSpPr>
            <p:spPr bwMode="auto">
              <a:xfrm>
                <a:off x="2684975" y="4072725"/>
                <a:ext cx="351525" cy="660425"/>
              </a:xfrm>
              <a:custGeom>
                <a:avLst/>
                <a:gdLst>
                  <a:gd name="T0" fmla="*/ 134328125 w 14061"/>
                  <a:gd name="T1" fmla="*/ 399437500 h 26417"/>
                  <a:gd name="T2" fmla="*/ 54843750 w 14061"/>
                  <a:gd name="T3" fmla="*/ 21156250 h 26417"/>
                  <a:gd name="T4" fmla="*/ 84984375 w 14061"/>
                  <a:gd name="T5" fmla="*/ 16062500 h 26417"/>
                  <a:gd name="T6" fmla="*/ 170750000 w 14061"/>
                  <a:gd name="T7" fmla="*/ 388875000 h 26417"/>
                  <a:gd name="T8" fmla="*/ 134328125 w 14061"/>
                  <a:gd name="T9" fmla="*/ 399437500 h 264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061" h="26417" extrusionOk="0">
                    <a:moveTo>
                      <a:pt x="8597" y="25564"/>
                    </a:moveTo>
                    <a:cubicBezTo>
                      <a:pt x="2332" y="20276"/>
                      <a:pt x="1" y="8647"/>
                      <a:pt x="3510" y="1354"/>
                    </a:cubicBezTo>
                    <a:cubicBezTo>
                      <a:pt x="3961" y="451"/>
                      <a:pt x="4337" y="0"/>
                      <a:pt x="5439" y="1028"/>
                    </a:cubicBezTo>
                    <a:cubicBezTo>
                      <a:pt x="11780" y="6893"/>
                      <a:pt x="14061" y="16792"/>
                      <a:pt x="10928" y="24888"/>
                    </a:cubicBezTo>
                    <a:cubicBezTo>
                      <a:pt x="10352" y="26391"/>
                      <a:pt x="9625" y="26416"/>
                      <a:pt x="8597" y="25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" name="Google Shape;1098;p28"/>
              <p:cNvSpPr/>
              <p:nvPr/>
            </p:nvSpPr>
            <p:spPr>
              <a:xfrm>
                <a:off x="2711462" y="4073822"/>
                <a:ext cx="298527" cy="659212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26392" extrusionOk="0">
                    <a:moveTo>
                      <a:pt x="7745" y="25489"/>
                    </a:moveTo>
                    <a:cubicBezTo>
                      <a:pt x="2381" y="20026"/>
                      <a:pt x="0" y="8396"/>
                      <a:pt x="2632" y="1279"/>
                    </a:cubicBezTo>
                    <a:cubicBezTo>
                      <a:pt x="2958" y="401"/>
                      <a:pt x="3259" y="0"/>
                      <a:pt x="4211" y="1053"/>
                    </a:cubicBezTo>
                    <a:cubicBezTo>
                      <a:pt x="9675" y="7093"/>
                      <a:pt x="11930" y="16993"/>
                      <a:pt x="9650" y="24913"/>
                    </a:cubicBezTo>
                    <a:cubicBezTo>
                      <a:pt x="9224" y="26391"/>
                      <a:pt x="8622" y="26366"/>
                      <a:pt x="7745" y="254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9" name="Google Shape;1099;p28"/>
              <p:cNvSpPr>
                <a:spLocks/>
              </p:cNvSpPr>
              <p:nvPr/>
            </p:nvSpPr>
            <p:spPr bwMode="auto">
              <a:xfrm>
                <a:off x="2771450" y="4073350"/>
                <a:ext cx="176725" cy="660425"/>
              </a:xfrm>
              <a:custGeom>
                <a:avLst/>
                <a:gdLst>
                  <a:gd name="T0" fmla="*/ 90859375 w 7069"/>
                  <a:gd name="T1" fmla="*/ 396703125 h 26417"/>
                  <a:gd name="T2" fmla="*/ 9406250 w 7069"/>
                  <a:gd name="T3" fmla="*/ 18796875 h 26417"/>
                  <a:gd name="T4" fmla="*/ 21937500 w 7069"/>
                  <a:gd name="T5" fmla="*/ 17625000 h 26417"/>
                  <a:gd name="T6" fmla="*/ 104953125 w 7069"/>
                  <a:gd name="T7" fmla="*/ 391218750 h 26417"/>
                  <a:gd name="T8" fmla="*/ 90859375 w 7069"/>
                  <a:gd name="T9" fmla="*/ 396703125 h 264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69" h="26417" extrusionOk="0">
                    <a:moveTo>
                      <a:pt x="5815" y="25389"/>
                    </a:moveTo>
                    <a:cubicBezTo>
                      <a:pt x="2457" y="19474"/>
                      <a:pt x="0" y="7870"/>
                      <a:pt x="602" y="1203"/>
                    </a:cubicBezTo>
                    <a:cubicBezTo>
                      <a:pt x="677" y="376"/>
                      <a:pt x="802" y="0"/>
                      <a:pt x="1404" y="1128"/>
                    </a:cubicBezTo>
                    <a:cubicBezTo>
                      <a:pt x="4838" y="7619"/>
                      <a:pt x="7068" y="17544"/>
                      <a:pt x="6717" y="25038"/>
                    </a:cubicBezTo>
                    <a:cubicBezTo>
                      <a:pt x="6667" y="26417"/>
                      <a:pt x="6366" y="26341"/>
                      <a:pt x="5815" y="253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" name="Google Shape;1100;p28"/>
              <p:cNvSpPr/>
              <p:nvPr/>
            </p:nvSpPr>
            <p:spPr>
              <a:xfrm>
                <a:off x="2789339" y="4073822"/>
                <a:ext cx="146313" cy="660097"/>
              </a:xfrm>
              <a:custGeom>
                <a:avLst/>
                <a:gdLst/>
                <a:ahLst/>
                <a:cxnLst/>
                <a:rect l="l" t="t" r="r" b="b"/>
                <a:pathLst>
                  <a:path w="5865" h="26442" extrusionOk="0">
                    <a:moveTo>
                      <a:pt x="5288" y="25339"/>
                    </a:moveTo>
                    <a:cubicBezTo>
                      <a:pt x="2782" y="19249"/>
                      <a:pt x="301" y="7645"/>
                      <a:pt x="25" y="1178"/>
                    </a:cubicBezTo>
                    <a:cubicBezTo>
                      <a:pt x="0" y="376"/>
                      <a:pt x="50" y="0"/>
                      <a:pt x="502" y="1178"/>
                    </a:cubicBezTo>
                    <a:cubicBezTo>
                      <a:pt x="3108" y="7845"/>
                      <a:pt x="5314" y="17770"/>
                      <a:pt x="5790" y="25088"/>
                    </a:cubicBezTo>
                    <a:cubicBezTo>
                      <a:pt x="5865" y="26442"/>
                      <a:pt x="5690" y="26341"/>
                      <a:pt x="5288" y="253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1" name="Google Shape;1101;p28"/>
              <p:cNvSpPr/>
              <p:nvPr/>
            </p:nvSpPr>
            <p:spPr>
              <a:xfrm>
                <a:off x="2907333" y="4266719"/>
                <a:ext cx="422421" cy="446848"/>
              </a:xfrm>
              <a:custGeom>
                <a:avLst/>
                <a:gdLst/>
                <a:ahLst/>
                <a:cxnLst/>
                <a:rect l="l" t="t" r="r" b="b"/>
                <a:pathLst>
                  <a:path w="16919" h="17896" extrusionOk="0">
                    <a:moveTo>
                      <a:pt x="778" y="15941"/>
                    </a:moveTo>
                    <a:cubicBezTo>
                      <a:pt x="1" y="7921"/>
                      <a:pt x="6818" y="377"/>
                      <a:pt x="14813" y="51"/>
                    </a:cubicBezTo>
                    <a:cubicBezTo>
                      <a:pt x="15816" y="1"/>
                      <a:pt x="16417" y="151"/>
                      <a:pt x="16492" y="1605"/>
                    </a:cubicBezTo>
                    <a:cubicBezTo>
                      <a:pt x="16918" y="9976"/>
                      <a:pt x="11329" y="16667"/>
                      <a:pt x="3009" y="17695"/>
                    </a:cubicBezTo>
                    <a:cubicBezTo>
                      <a:pt x="1480" y="17896"/>
                      <a:pt x="928" y="17244"/>
                      <a:pt x="778" y="159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2" name="Google Shape;1102;p28"/>
              <p:cNvSpPr>
                <a:spLocks/>
              </p:cNvSpPr>
              <p:nvPr/>
            </p:nvSpPr>
            <p:spPr bwMode="auto">
              <a:xfrm>
                <a:off x="2931850" y="4268200"/>
                <a:ext cx="384750" cy="443650"/>
              </a:xfrm>
              <a:custGeom>
                <a:avLst/>
                <a:gdLst>
                  <a:gd name="T0" fmla="*/ 796875 w 15390"/>
                  <a:gd name="T1" fmla="*/ 251812500 h 17746"/>
                  <a:gd name="T2" fmla="*/ 219312500 w 15390"/>
                  <a:gd name="T3" fmla="*/ 2750000 h 17746"/>
                  <a:gd name="T4" fmla="*/ 238500000 w 15390"/>
                  <a:gd name="T5" fmla="*/ 20765625 h 17746"/>
                  <a:gd name="T6" fmla="*/ 26640625 w 15390"/>
                  <a:gd name="T7" fmla="*/ 271390625 h 17746"/>
                  <a:gd name="T8" fmla="*/ 796875 w 15390"/>
                  <a:gd name="T9" fmla="*/ 251812500 h 177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90" h="17746" extrusionOk="0">
                    <a:moveTo>
                      <a:pt x="51" y="16116"/>
                    </a:moveTo>
                    <a:cubicBezTo>
                      <a:pt x="452" y="9099"/>
                      <a:pt x="7244" y="1530"/>
                      <a:pt x="14036" y="176"/>
                    </a:cubicBezTo>
                    <a:cubicBezTo>
                      <a:pt x="14888" y="1"/>
                      <a:pt x="15389" y="51"/>
                      <a:pt x="15264" y="1329"/>
                    </a:cubicBezTo>
                    <a:cubicBezTo>
                      <a:pt x="14512" y="8698"/>
                      <a:pt x="8873" y="15339"/>
                      <a:pt x="1705" y="17369"/>
                    </a:cubicBezTo>
                    <a:cubicBezTo>
                      <a:pt x="376" y="17745"/>
                      <a:pt x="1" y="17244"/>
                      <a:pt x="51" y="16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3" name="Google Shape;1103;p28"/>
              <p:cNvSpPr/>
              <p:nvPr/>
            </p:nvSpPr>
            <p:spPr>
              <a:xfrm>
                <a:off x="2932113" y="4269373"/>
                <a:ext cx="383482" cy="440655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7671" extrusionOk="0">
                    <a:moveTo>
                      <a:pt x="176" y="16217"/>
                    </a:moveTo>
                    <a:cubicBezTo>
                      <a:pt x="1153" y="9700"/>
                      <a:pt x="7920" y="2106"/>
                      <a:pt x="14136" y="227"/>
                    </a:cubicBezTo>
                    <a:cubicBezTo>
                      <a:pt x="14913" y="1"/>
                      <a:pt x="15339" y="1"/>
                      <a:pt x="15113" y="1204"/>
                    </a:cubicBezTo>
                    <a:cubicBezTo>
                      <a:pt x="13760" y="8046"/>
                      <a:pt x="8146" y="14688"/>
                      <a:pt x="1529" y="17194"/>
                    </a:cubicBezTo>
                    <a:cubicBezTo>
                      <a:pt x="301" y="17670"/>
                      <a:pt x="1" y="17244"/>
                      <a:pt x="176" y="162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4" name="Google Shape;1104;p28"/>
              <p:cNvSpPr>
                <a:spLocks/>
              </p:cNvSpPr>
              <p:nvPr/>
            </p:nvSpPr>
            <p:spPr bwMode="auto">
              <a:xfrm>
                <a:off x="2934975" y="4268200"/>
                <a:ext cx="379725" cy="440525"/>
              </a:xfrm>
              <a:custGeom>
                <a:avLst/>
                <a:gdLst>
                  <a:gd name="T0" fmla="*/ 5890625 w 15189"/>
                  <a:gd name="T1" fmla="*/ 257687500 h 17621"/>
                  <a:gd name="T2" fmla="*/ 223234375 w 15189"/>
                  <a:gd name="T3" fmla="*/ 7453125 h 17621"/>
                  <a:gd name="T4" fmla="*/ 230281250 w 15189"/>
                  <a:gd name="T5" fmla="*/ 15671875 h 17621"/>
                  <a:gd name="T6" fmla="*/ 17250000 w 15189"/>
                  <a:gd name="T7" fmla="*/ 264734375 h 17621"/>
                  <a:gd name="T8" fmla="*/ 5890625 w 15189"/>
                  <a:gd name="T9" fmla="*/ 257687500 h 176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189" h="17621" extrusionOk="0">
                    <a:moveTo>
                      <a:pt x="377" y="16492"/>
                    </a:moveTo>
                    <a:cubicBezTo>
                      <a:pt x="2708" y="11154"/>
                      <a:pt x="9399" y="3510"/>
                      <a:pt x="14287" y="477"/>
                    </a:cubicBezTo>
                    <a:cubicBezTo>
                      <a:pt x="14888" y="101"/>
                      <a:pt x="15189" y="1"/>
                      <a:pt x="14738" y="1003"/>
                    </a:cubicBezTo>
                    <a:cubicBezTo>
                      <a:pt x="12056" y="6693"/>
                      <a:pt x="6392" y="13309"/>
                      <a:pt x="1104" y="16943"/>
                    </a:cubicBezTo>
                    <a:cubicBezTo>
                      <a:pt x="101" y="17620"/>
                      <a:pt x="1" y="17369"/>
                      <a:pt x="377" y="164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5" name="Google Shape;1105;p28"/>
              <p:cNvSpPr/>
              <p:nvPr/>
            </p:nvSpPr>
            <p:spPr>
              <a:xfrm>
                <a:off x="2935652" y="4267604"/>
                <a:ext cx="378763" cy="439770"/>
              </a:xfrm>
              <a:custGeom>
                <a:avLst/>
                <a:gdLst/>
                <a:ahLst/>
                <a:cxnLst/>
                <a:rect l="l" t="t" r="r" b="b"/>
                <a:pathLst>
                  <a:path w="15139" h="17595" extrusionOk="0">
                    <a:moveTo>
                      <a:pt x="452" y="16643"/>
                    </a:moveTo>
                    <a:cubicBezTo>
                      <a:pt x="3359" y="11780"/>
                      <a:pt x="10026" y="4111"/>
                      <a:pt x="14337" y="602"/>
                    </a:cubicBezTo>
                    <a:cubicBezTo>
                      <a:pt x="14863" y="176"/>
                      <a:pt x="15139" y="1"/>
                      <a:pt x="14562" y="928"/>
                    </a:cubicBezTo>
                    <a:cubicBezTo>
                      <a:pt x="11354" y="6141"/>
                      <a:pt x="5665" y="12758"/>
                      <a:pt x="903" y="16843"/>
                    </a:cubicBezTo>
                    <a:cubicBezTo>
                      <a:pt x="26" y="17595"/>
                      <a:pt x="1" y="17419"/>
                      <a:pt x="452" y="166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6" name="Google Shape;1106;p28"/>
              <p:cNvSpPr>
                <a:spLocks/>
              </p:cNvSpPr>
              <p:nvPr/>
            </p:nvSpPr>
            <p:spPr bwMode="auto">
              <a:xfrm>
                <a:off x="2655525" y="4656050"/>
                <a:ext cx="574600" cy="360925"/>
              </a:xfrm>
              <a:custGeom>
                <a:avLst/>
                <a:gdLst>
                  <a:gd name="T0" fmla="*/ 54453125 w 22984"/>
                  <a:gd name="T1" fmla="*/ 15625 h 14437"/>
                  <a:gd name="T2" fmla="*/ 304687500 w 22984"/>
                  <a:gd name="T3" fmla="*/ 15625 h 14437"/>
                  <a:gd name="T4" fmla="*/ 304687500 w 22984"/>
                  <a:gd name="T5" fmla="*/ 196593750 h 14437"/>
                  <a:gd name="T6" fmla="*/ 54453125 w 22984"/>
                  <a:gd name="T7" fmla="*/ 196593750 h 14437"/>
                  <a:gd name="T8" fmla="*/ 54453125 w 22984"/>
                  <a:gd name="T9" fmla="*/ 15625 h 144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984" h="14437" extrusionOk="0">
                    <a:moveTo>
                      <a:pt x="3485" y="1"/>
                    </a:moveTo>
                    <a:cubicBezTo>
                      <a:pt x="8622" y="1655"/>
                      <a:pt x="14362" y="1655"/>
                      <a:pt x="19500" y="1"/>
                    </a:cubicBezTo>
                    <a:cubicBezTo>
                      <a:pt x="22908" y="2808"/>
                      <a:pt x="22983" y="10778"/>
                      <a:pt x="19500" y="12582"/>
                    </a:cubicBezTo>
                    <a:cubicBezTo>
                      <a:pt x="14061" y="14437"/>
                      <a:pt x="8923" y="14437"/>
                      <a:pt x="3485" y="12582"/>
                    </a:cubicBezTo>
                    <a:cubicBezTo>
                      <a:pt x="1" y="10778"/>
                      <a:pt x="76" y="2808"/>
                      <a:pt x="3485" y="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7" name="Google Shape;1107;p28"/>
              <p:cNvSpPr>
                <a:spLocks/>
              </p:cNvSpPr>
              <p:nvPr/>
            </p:nvSpPr>
            <p:spPr bwMode="auto">
              <a:xfrm>
                <a:off x="2765175" y="4674850"/>
                <a:ext cx="38250" cy="38250"/>
              </a:xfrm>
              <a:custGeom>
                <a:avLst/>
                <a:gdLst>
                  <a:gd name="T0" fmla="*/ 12156250 w 1530"/>
                  <a:gd name="T1" fmla="*/ 15625 h 1530"/>
                  <a:gd name="T2" fmla="*/ 15625 w 1530"/>
                  <a:gd name="T3" fmla="*/ 12156250 h 1530"/>
                  <a:gd name="T4" fmla="*/ 12156250 w 1530"/>
                  <a:gd name="T5" fmla="*/ 23890625 h 1530"/>
                  <a:gd name="T6" fmla="*/ 23906250 w 1530"/>
                  <a:gd name="T7" fmla="*/ 12156250 h 1530"/>
                  <a:gd name="T8" fmla="*/ 12156250 w 1530"/>
                  <a:gd name="T9" fmla="*/ 15625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29"/>
                      <a:pt x="778" y="1529"/>
                    </a:cubicBezTo>
                    <a:cubicBezTo>
                      <a:pt x="1179" y="1529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8" name="Google Shape;1108;p28"/>
              <p:cNvSpPr>
                <a:spLocks/>
              </p:cNvSpPr>
              <p:nvPr/>
            </p:nvSpPr>
            <p:spPr bwMode="auto">
              <a:xfrm>
                <a:off x="2844750" y="4680500"/>
                <a:ext cx="37625" cy="38250"/>
              </a:xfrm>
              <a:custGeom>
                <a:avLst/>
                <a:gdLst>
                  <a:gd name="T0" fmla="*/ 11765625 w 1505"/>
                  <a:gd name="T1" fmla="*/ 0 h 1530"/>
                  <a:gd name="T2" fmla="*/ 15625 w 1505"/>
                  <a:gd name="T3" fmla="*/ 12140625 h 1530"/>
                  <a:gd name="T4" fmla="*/ 11765625 w 1505"/>
                  <a:gd name="T5" fmla="*/ 23890625 h 1530"/>
                  <a:gd name="T6" fmla="*/ 23515625 w 1505"/>
                  <a:gd name="T7" fmla="*/ 12140625 h 1530"/>
                  <a:gd name="T8" fmla="*/ 11765625 w 1505"/>
                  <a:gd name="T9" fmla="*/ 0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77"/>
                    </a:cubicBezTo>
                    <a:cubicBezTo>
                      <a:pt x="1" y="1178"/>
                      <a:pt x="327" y="1529"/>
                      <a:pt x="753" y="1529"/>
                    </a:cubicBezTo>
                    <a:cubicBezTo>
                      <a:pt x="1179" y="1529"/>
                      <a:pt x="1505" y="1178"/>
                      <a:pt x="1505" y="777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9" name="Google Shape;1109;p28"/>
              <p:cNvSpPr>
                <a:spLocks/>
              </p:cNvSpPr>
              <p:nvPr/>
            </p:nvSpPr>
            <p:spPr bwMode="auto">
              <a:xfrm>
                <a:off x="3082225" y="4674850"/>
                <a:ext cx="38250" cy="38250"/>
              </a:xfrm>
              <a:custGeom>
                <a:avLst/>
                <a:gdLst>
                  <a:gd name="T0" fmla="*/ 11750000 w 1530"/>
                  <a:gd name="T1" fmla="*/ 15625 h 1530"/>
                  <a:gd name="T2" fmla="*/ 15625 w 1530"/>
                  <a:gd name="T3" fmla="*/ 12156250 h 1530"/>
                  <a:gd name="T4" fmla="*/ 11750000 w 1530"/>
                  <a:gd name="T5" fmla="*/ 23890625 h 1530"/>
                  <a:gd name="T6" fmla="*/ 23890625 w 1530"/>
                  <a:gd name="T7" fmla="*/ 12156250 h 1530"/>
                  <a:gd name="T8" fmla="*/ 11750000 w 1530"/>
                  <a:gd name="T9" fmla="*/ 15625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0" h="1530" extrusionOk="0">
                    <a:moveTo>
                      <a:pt x="752" y="1"/>
                    </a:moveTo>
                    <a:cubicBezTo>
                      <a:pt x="351" y="1"/>
                      <a:pt x="1" y="352"/>
                      <a:pt x="1" y="778"/>
                    </a:cubicBezTo>
                    <a:cubicBezTo>
                      <a:pt x="1" y="1179"/>
                      <a:pt x="351" y="1529"/>
                      <a:pt x="752" y="1529"/>
                    </a:cubicBezTo>
                    <a:cubicBezTo>
                      <a:pt x="1179" y="1529"/>
                      <a:pt x="1529" y="1179"/>
                      <a:pt x="1529" y="778"/>
                    </a:cubicBezTo>
                    <a:cubicBezTo>
                      <a:pt x="1529" y="352"/>
                      <a:pt x="1179" y="1"/>
                      <a:pt x="752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0" name="Google Shape;1110;p28"/>
              <p:cNvSpPr>
                <a:spLocks/>
              </p:cNvSpPr>
              <p:nvPr/>
            </p:nvSpPr>
            <p:spPr bwMode="auto">
              <a:xfrm>
                <a:off x="3003275" y="4680500"/>
                <a:ext cx="37625" cy="38250"/>
              </a:xfrm>
              <a:custGeom>
                <a:avLst/>
                <a:gdLst>
                  <a:gd name="T0" fmla="*/ 11765625 w 1505"/>
                  <a:gd name="T1" fmla="*/ 0 h 1530"/>
                  <a:gd name="T2" fmla="*/ 15625 w 1505"/>
                  <a:gd name="T3" fmla="*/ 12140625 h 1530"/>
                  <a:gd name="T4" fmla="*/ 11765625 w 1505"/>
                  <a:gd name="T5" fmla="*/ 23890625 h 1530"/>
                  <a:gd name="T6" fmla="*/ 23500000 w 1505"/>
                  <a:gd name="T7" fmla="*/ 12140625 h 1530"/>
                  <a:gd name="T8" fmla="*/ 11765625 w 1505"/>
                  <a:gd name="T9" fmla="*/ 0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6" y="0"/>
                      <a:pt x="1" y="351"/>
                      <a:pt x="1" y="777"/>
                    </a:cubicBezTo>
                    <a:cubicBezTo>
                      <a:pt x="1" y="1178"/>
                      <a:pt x="326" y="1529"/>
                      <a:pt x="753" y="1529"/>
                    </a:cubicBezTo>
                    <a:cubicBezTo>
                      <a:pt x="1179" y="1529"/>
                      <a:pt x="1504" y="1178"/>
                      <a:pt x="1504" y="777"/>
                    </a:cubicBezTo>
                    <a:cubicBezTo>
                      <a:pt x="1504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" name="Google Shape;1111;p28"/>
              <p:cNvSpPr/>
              <p:nvPr/>
            </p:nvSpPr>
            <p:spPr>
              <a:xfrm>
                <a:off x="3123264" y="4731264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2" name="Google Shape;1112;p28"/>
              <p:cNvSpPr/>
              <p:nvPr/>
            </p:nvSpPr>
            <p:spPr>
              <a:xfrm>
                <a:off x="3044207" y="4742768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3" name="Google Shape;1113;p28"/>
              <p:cNvSpPr/>
              <p:nvPr/>
            </p:nvSpPr>
            <p:spPr>
              <a:xfrm>
                <a:off x="2965151" y="4745422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05" y="1179"/>
                      <a:pt x="1505" y="778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4" name="Google Shape;1114;p28"/>
              <p:cNvSpPr/>
              <p:nvPr/>
            </p:nvSpPr>
            <p:spPr>
              <a:xfrm>
                <a:off x="2729162" y="4731264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51" y="0"/>
                      <a:pt x="0" y="351"/>
                      <a:pt x="0" y="752"/>
                    </a:cubicBezTo>
                    <a:cubicBezTo>
                      <a:pt x="0" y="1178"/>
                      <a:pt x="351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5" name="Google Shape;1115;p28"/>
              <p:cNvSpPr/>
              <p:nvPr/>
            </p:nvSpPr>
            <p:spPr>
              <a:xfrm>
                <a:off x="2808218" y="4742768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51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6" name="Google Shape;1116;p28"/>
              <p:cNvSpPr/>
              <p:nvPr/>
            </p:nvSpPr>
            <p:spPr>
              <a:xfrm>
                <a:off x="2887275" y="4745422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78" y="1530"/>
                    </a:cubicBezTo>
                    <a:cubicBezTo>
                      <a:pt x="1179" y="1530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7" name="Google Shape;1117;p28"/>
              <p:cNvSpPr/>
              <p:nvPr/>
            </p:nvSpPr>
            <p:spPr>
              <a:xfrm>
                <a:off x="2686684" y="4797628"/>
                <a:ext cx="3657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27" y="1"/>
                      <a:pt x="1" y="352"/>
                      <a:pt x="1" y="753"/>
                    </a:cubicBezTo>
                    <a:cubicBezTo>
                      <a:pt x="1" y="1179"/>
                      <a:pt x="327" y="1530"/>
                      <a:pt x="753" y="1530"/>
                    </a:cubicBezTo>
                    <a:cubicBezTo>
                      <a:pt x="1179" y="1530"/>
                      <a:pt x="1505" y="1179"/>
                      <a:pt x="1505" y="753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8" name="Google Shape;1118;p28"/>
              <p:cNvSpPr/>
              <p:nvPr/>
            </p:nvSpPr>
            <p:spPr>
              <a:xfrm>
                <a:off x="2765740" y="4809131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9" name="Google Shape;1119;p28"/>
              <p:cNvSpPr/>
              <p:nvPr/>
            </p:nvSpPr>
            <p:spPr>
              <a:xfrm>
                <a:off x="2844797" y="4814440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7" y="1"/>
                      <a:pt x="1" y="326"/>
                      <a:pt x="1" y="753"/>
                    </a:cubicBezTo>
                    <a:cubicBezTo>
                      <a:pt x="1" y="1179"/>
                      <a:pt x="327" y="1504"/>
                      <a:pt x="753" y="1504"/>
                    </a:cubicBezTo>
                    <a:cubicBezTo>
                      <a:pt x="1179" y="1504"/>
                      <a:pt x="1505" y="1179"/>
                      <a:pt x="1505" y="753"/>
                    </a:cubicBezTo>
                    <a:cubicBezTo>
                      <a:pt x="1505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0" name="Google Shape;1120;p28"/>
              <p:cNvSpPr/>
              <p:nvPr/>
            </p:nvSpPr>
            <p:spPr>
              <a:xfrm>
                <a:off x="2923853" y="4817095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53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30" y="1179"/>
                      <a:pt x="1530" y="753"/>
                    </a:cubicBezTo>
                    <a:cubicBezTo>
                      <a:pt x="1530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1" name="Google Shape;1121;p28"/>
              <p:cNvSpPr/>
              <p:nvPr/>
            </p:nvSpPr>
            <p:spPr>
              <a:xfrm>
                <a:off x="3162202" y="4797628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2" y="1"/>
                    </a:moveTo>
                    <a:cubicBezTo>
                      <a:pt x="326" y="1"/>
                      <a:pt x="1" y="352"/>
                      <a:pt x="1" y="753"/>
                    </a:cubicBezTo>
                    <a:cubicBezTo>
                      <a:pt x="1" y="1179"/>
                      <a:pt x="326" y="1530"/>
                      <a:pt x="752" y="1530"/>
                    </a:cubicBezTo>
                    <a:cubicBezTo>
                      <a:pt x="1153" y="1530"/>
                      <a:pt x="1504" y="1179"/>
                      <a:pt x="1504" y="753"/>
                    </a:cubicBezTo>
                    <a:cubicBezTo>
                      <a:pt x="1504" y="352"/>
                      <a:pt x="1153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2" name="Google Shape;1122;p28"/>
              <p:cNvSpPr/>
              <p:nvPr/>
            </p:nvSpPr>
            <p:spPr>
              <a:xfrm>
                <a:off x="3081966" y="4809131"/>
                <a:ext cx="38939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3" name="Google Shape;1123;p28"/>
              <p:cNvSpPr/>
              <p:nvPr/>
            </p:nvSpPr>
            <p:spPr>
              <a:xfrm>
                <a:off x="3002909" y="4814440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6" y="1"/>
                      <a:pt x="1" y="326"/>
                      <a:pt x="1" y="753"/>
                    </a:cubicBezTo>
                    <a:cubicBezTo>
                      <a:pt x="1" y="1179"/>
                      <a:pt x="326" y="1504"/>
                      <a:pt x="753" y="1504"/>
                    </a:cubicBezTo>
                    <a:cubicBezTo>
                      <a:pt x="1179" y="1504"/>
                      <a:pt x="1504" y="1179"/>
                      <a:pt x="1504" y="753"/>
                    </a:cubicBezTo>
                    <a:cubicBezTo>
                      <a:pt x="1504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4" name="Google Shape;1124;p28"/>
              <p:cNvSpPr/>
              <p:nvPr/>
            </p:nvSpPr>
            <p:spPr>
              <a:xfrm>
                <a:off x="3123264" y="4865761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1"/>
                    </a:moveTo>
                    <a:cubicBezTo>
                      <a:pt x="352" y="1"/>
                      <a:pt x="1" y="327"/>
                      <a:pt x="1" y="753"/>
                    </a:cubicBezTo>
                    <a:cubicBezTo>
                      <a:pt x="1" y="1154"/>
                      <a:pt x="352" y="1505"/>
                      <a:pt x="778" y="1505"/>
                    </a:cubicBezTo>
                    <a:cubicBezTo>
                      <a:pt x="1179" y="1505"/>
                      <a:pt x="1529" y="1154"/>
                      <a:pt x="1529" y="753"/>
                    </a:cubicBezTo>
                    <a:cubicBezTo>
                      <a:pt x="1529" y="327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5" name="Google Shape;1125;p28"/>
              <p:cNvSpPr/>
              <p:nvPr/>
            </p:nvSpPr>
            <p:spPr>
              <a:xfrm>
                <a:off x="3044207" y="4882574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6" name="Google Shape;1126;p28"/>
              <p:cNvSpPr/>
              <p:nvPr/>
            </p:nvSpPr>
            <p:spPr>
              <a:xfrm>
                <a:off x="2965151" y="4890537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7" name="Google Shape;1127;p28"/>
              <p:cNvSpPr/>
              <p:nvPr/>
            </p:nvSpPr>
            <p:spPr>
              <a:xfrm>
                <a:off x="2729162" y="4865761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1"/>
                    </a:moveTo>
                    <a:cubicBezTo>
                      <a:pt x="351" y="1"/>
                      <a:pt x="0" y="327"/>
                      <a:pt x="0" y="753"/>
                    </a:cubicBezTo>
                    <a:cubicBezTo>
                      <a:pt x="0" y="1154"/>
                      <a:pt x="351" y="1505"/>
                      <a:pt x="752" y="1505"/>
                    </a:cubicBezTo>
                    <a:cubicBezTo>
                      <a:pt x="1178" y="1505"/>
                      <a:pt x="1504" y="1154"/>
                      <a:pt x="1504" y="753"/>
                    </a:cubicBezTo>
                    <a:cubicBezTo>
                      <a:pt x="1504" y="327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8" name="Google Shape;1128;p28"/>
              <p:cNvSpPr/>
              <p:nvPr/>
            </p:nvSpPr>
            <p:spPr>
              <a:xfrm>
                <a:off x="2808218" y="4882574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26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26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9" name="Google Shape;1129;p28"/>
              <p:cNvSpPr/>
              <p:nvPr/>
            </p:nvSpPr>
            <p:spPr>
              <a:xfrm>
                <a:off x="2887275" y="4890537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0" name="Google Shape;1130;p28"/>
              <p:cNvSpPr/>
              <p:nvPr/>
            </p:nvSpPr>
            <p:spPr>
              <a:xfrm>
                <a:off x="2765740" y="4939204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1" name="Google Shape;1131;p28"/>
              <p:cNvSpPr/>
              <p:nvPr/>
            </p:nvSpPr>
            <p:spPr>
              <a:xfrm>
                <a:off x="2844797" y="4951592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2" name="Google Shape;1132;p28"/>
              <p:cNvSpPr/>
              <p:nvPr/>
            </p:nvSpPr>
            <p:spPr>
              <a:xfrm>
                <a:off x="2923853" y="4958671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3" name="Google Shape;1133;p28"/>
              <p:cNvSpPr/>
              <p:nvPr/>
            </p:nvSpPr>
            <p:spPr>
              <a:xfrm>
                <a:off x="3081966" y="4939204"/>
                <a:ext cx="38939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4" name="Google Shape;1134;p28"/>
              <p:cNvSpPr/>
              <p:nvPr/>
            </p:nvSpPr>
            <p:spPr>
              <a:xfrm>
                <a:off x="3002909" y="4951592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6" y="0"/>
                      <a:pt x="1" y="326"/>
                      <a:pt x="1" y="752"/>
                    </a:cubicBezTo>
                    <a:cubicBezTo>
                      <a:pt x="1" y="1178"/>
                      <a:pt x="326" y="1504"/>
                      <a:pt x="753" y="1504"/>
                    </a:cubicBezTo>
                    <a:cubicBezTo>
                      <a:pt x="1179" y="1504"/>
                      <a:pt x="1504" y="1178"/>
                      <a:pt x="1504" y="752"/>
                    </a:cubicBezTo>
                    <a:cubicBezTo>
                      <a:pt x="1504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5" name="Google Shape;1135;p28"/>
              <p:cNvSpPr>
                <a:spLocks/>
              </p:cNvSpPr>
              <p:nvPr/>
            </p:nvSpPr>
            <p:spPr bwMode="auto">
              <a:xfrm>
                <a:off x="2623575" y="4378125"/>
                <a:ext cx="315825" cy="343750"/>
              </a:xfrm>
              <a:custGeom>
                <a:avLst/>
                <a:gdLst>
                  <a:gd name="T0" fmla="*/ 30062500 w 12633"/>
                  <a:gd name="T1" fmla="*/ 15625 h 13750"/>
                  <a:gd name="T2" fmla="*/ 14890625 w 12633"/>
                  <a:gd name="T3" fmla="*/ 15890625 h 13750"/>
                  <a:gd name="T4" fmla="*/ 164484375 w 12633"/>
                  <a:gd name="T5" fmla="*/ 214437500 h 13750"/>
                  <a:gd name="T6" fmla="*/ 170031250 w 12633"/>
                  <a:gd name="T7" fmla="*/ 214828125 h 13750"/>
                  <a:gd name="T8" fmla="*/ 189546875 w 12633"/>
                  <a:gd name="T9" fmla="*/ 193296875 h 13750"/>
                  <a:gd name="T10" fmla="*/ 36828125 w 12633"/>
                  <a:gd name="T11" fmla="*/ 625000 h 13750"/>
                  <a:gd name="T12" fmla="*/ 30062500 w 12633"/>
                  <a:gd name="T13" fmla="*/ 15625 h 137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633" h="13750" extrusionOk="0">
                    <a:moveTo>
                      <a:pt x="1924" y="1"/>
                    </a:moveTo>
                    <a:cubicBezTo>
                      <a:pt x="1220" y="1"/>
                      <a:pt x="1059" y="401"/>
                      <a:pt x="953" y="1017"/>
                    </a:cubicBezTo>
                    <a:cubicBezTo>
                      <a:pt x="1" y="6957"/>
                      <a:pt x="4487" y="13098"/>
                      <a:pt x="10527" y="13724"/>
                    </a:cubicBezTo>
                    <a:cubicBezTo>
                      <a:pt x="10652" y="13741"/>
                      <a:pt x="10771" y="13749"/>
                      <a:pt x="10882" y="13749"/>
                    </a:cubicBezTo>
                    <a:cubicBezTo>
                      <a:pt x="11617" y="13749"/>
                      <a:pt x="12044" y="13372"/>
                      <a:pt x="12131" y="12371"/>
                    </a:cubicBezTo>
                    <a:cubicBezTo>
                      <a:pt x="12632" y="6105"/>
                      <a:pt x="8572" y="992"/>
                      <a:pt x="2357" y="40"/>
                    </a:cubicBezTo>
                    <a:cubicBezTo>
                      <a:pt x="2193" y="13"/>
                      <a:pt x="2050" y="1"/>
                      <a:pt x="19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6" name="Google Shape;1136;p28"/>
              <p:cNvSpPr/>
              <p:nvPr/>
            </p:nvSpPr>
            <p:spPr>
              <a:xfrm>
                <a:off x="2651285" y="4379980"/>
                <a:ext cx="271388" cy="338897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13573" extrusionOk="0">
                    <a:moveTo>
                      <a:pt x="527" y="0"/>
                    </a:moveTo>
                    <a:cubicBezTo>
                      <a:pt x="96" y="0"/>
                      <a:pt x="25" y="321"/>
                      <a:pt x="25" y="811"/>
                    </a:cubicBezTo>
                    <a:cubicBezTo>
                      <a:pt x="0" y="6024"/>
                      <a:pt x="4537" y="12140"/>
                      <a:pt x="9624" y="13493"/>
                    </a:cubicBezTo>
                    <a:cubicBezTo>
                      <a:pt x="9814" y="13545"/>
                      <a:pt x="9983" y="13573"/>
                      <a:pt x="10129" y="13573"/>
                    </a:cubicBezTo>
                    <a:cubicBezTo>
                      <a:pt x="10621" y="13573"/>
                      <a:pt x="10860" y="13257"/>
                      <a:pt x="10802" y="12465"/>
                    </a:cubicBezTo>
                    <a:cubicBezTo>
                      <a:pt x="10401" y="6901"/>
                      <a:pt x="6366" y="1764"/>
                      <a:pt x="1078" y="109"/>
                    </a:cubicBezTo>
                    <a:cubicBezTo>
                      <a:pt x="849" y="35"/>
                      <a:pt x="669" y="0"/>
                      <a:pt x="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7" name="Google Shape;1137;p28"/>
              <p:cNvSpPr>
                <a:spLocks/>
              </p:cNvSpPr>
              <p:nvPr/>
            </p:nvSpPr>
            <p:spPr bwMode="auto">
              <a:xfrm>
                <a:off x="2652925" y="4380525"/>
                <a:ext cx="267875" cy="338050"/>
              </a:xfrm>
              <a:custGeom>
                <a:avLst/>
                <a:gdLst>
                  <a:gd name="T0" fmla="*/ 5562500 w 10715"/>
                  <a:gd name="T1" fmla="*/ 0 h 13522"/>
                  <a:gd name="T2" fmla="*/ 859375 w 10715"/>
                  <a:gd name="T3" fmla="*/ 11265625 h 13522"/>
                  <a:gd name="T4" fmla="*/ 150843750 w 10715"/>
                  <a:gd name="T5" fmla="*/ 209421875 h 13522"/>
                  <a:gd name="T6" fmla="*/ 159140625 w 10715"/>
                  <a:gd name="T7" fmla="*/ 211265625 h 13522"/>
                  <a:gd name="T8" fmla="*/ 165718750 w 10715"/>
                  <a:gd name="T9" fmla="*/ 196109375 h 13522"/>
                  <a:gd name="T10" fmla="*/ 14171875 w 10715"/>
                  <a:gd name="T11" fmla="*/ 2250000 h 13522"/>
                  <a:gd name="T12" fmla="*/ 5562500 w 10715"/>
                  <a:gd name="T13" fmla="*/ 0 h 135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715" h="13522" extrusionOk="0">
                    <a:moveTo>
                      <a:pt x="356" y="0"/>
                    </a:moveTo>
                    <a:cubicBezTo>
                      <a:pt x="24" y="0"/>
                      <a:pt x="1" y="290"/>
                      <a:pt x="55" y="721"/>
                    </a:cubicBezTo>
                    <a:cubicBezTo>
                      <a:pt x="481" y="5583"/>
                      <a:pt x="5042" y="11698"/>
                      <a:pt x="9654" y="13403"/>
                    </a:cubicBezTo>
                    <a:cubicBezTo>
                      <a:pt x="9863" y="13479"/>
                      <a:pt x="10040" y="13521"/>
                      <a:pt x="10185" y="13521"/>
                    </a:cubicBezTo>
                    <a:cubicBezTo>
                      <a:pt x="10562" y="13521"/>
                      <a:pt x="10715" y="13238"/>
                      <a:pt x="10606" y="12551"/>
                    </a:cubicBezTo>
                    <a:cubicBezTo>
                      <a:pt x="9754" y="7312"/>
                      <a:pt x="5719" y="2175"/>
                      <a:pt x="907" y="144"/>
                    </a:cubicBezTo>
                    <a:cubicBezTo>
                      <a:pt x="666" y="45"/>
                      <a:pt x="487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8" name="Google Shape;1138;p28"/>
              <p:cNvSpPr/>
              <p:nvPr/>
            </p:nvSpPr>
            <p:spPr>
              <a:xfrm>
                <a:off x="2654825" y="4381749"/>
                <a:ext cx="261948" cy="335357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13409" extrusionOk="0">
                    <a:moveTo>
                      <a:pt x="129" y="1"/>
                    </a:moveTo>
                    <a:cubicBezTo>
                      <a:pt x="0" y="1"/>
                      <a:pt x="57" y="215"/>
                      <a:pt x="181" y="525"/>
                    </a:cubicBezTo>
                    <a:cubicBezTo>
                      <a:pt x="1660" y="4560"/>
                      <a:pt x="6271" y="10650"/>
                      <a:pt x="9830" y="13156"/>
                    </a:cubicBezTo>
                    <a:cubicBezTo>
                      <a:pt x="10061" y="13317"/>
                      <a:pt x="10231" y="13409"/>
                      <a:pt x="10330" y="13409"/>
                    </a:cubicBezTo>
                    <a:cubicBezTo>
                      <a:pt x="10479" y="13409"/>
                      <a:pt x="10467" y="13201"/>
                      <a:pt x="10256" y="12705"/>
                    </a:cubicBezTo>
                    <a:cubicBezTo>
                      <a:pt x="8402" y="8269"/>
                      <a:pt x="4392" y="3106"/>
                      <a:pt x="607" y="274"/>
                    </a:cubicBezTo>
                    <a:cubicBezTo>
                      <a:pt x="358" y="82"/>
                      <a:pt x="208" y="1"/>
                      <a:pt x="1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9" name="Google Shape;1139;p28"/>
              <p:cNvSpPr>
                <a:spLocks/>
              </p:cNvSpPr>
              <p:nvPr/>
            </p:nvSpPr>
            <p:spPr bwMode="auto">
              <a:xfrm>
                <a:off x="2655400" y="4382075"/>
                <a:ext cx="260675" cy="334550"/>
              </a:xfrm>
              <a:custGeom>
                <a:avLst/>
                <a:gdLst>
                  <a:gd name="T0" fmla="*/ 1078125 w 10427"/>
                  <a:gd name="T1" fmla="*/ 15625 h 13382"/>
                  <a:gd name="T2" fmla="*/ 3609375 w 10427"/>
                  <a:gd name="T3" fmla="*/ 7156250 h 13382"/>
                  <a:gd name="T4" fmla="*/ 154781250 w 10427"/>
                  <a:gd name="T5" fmla="*/ 204140625 h 13382"/>
                  <a:gd name="T6" fmla="*/ 161656250 w 10427"/>
                  <a:gd name="T7" fmla="*/ 209078125 h 13382"/>
                  <a:gd name="T8" fmla="*/ 158296875 w 10427"/>
                  <a:gd name="T9" fmla="*/ 199437500 h 13382"/>
                  <a:gd name="T10" fmla="*/ 7921875 w 10427"/>
                  <a:gd name="T11" fmla="*/ 5203125 h 13382"/>
                  <a:gd name="T12" fmla="*/ 1078125 w 10427"/>
                  <a:gd name="T13" fmla="*/ 15625 h 133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427" h="13382" extrusionOk="0">
                    <a:moveTo>
                      <a:pt x="69" y="1"/>
                    </a:moveTo>
                    <a:cubicBezTo>
                      <a:pt x="1" y="1"/>
                      <a:pt x="87" y="184"/>
                      <a:pt x="231" y="458"/>
                    </a:cubicBezTo>
                    <a:cubicBezTo>
                      <a:pt x="2161" y="4143"/>
                      <a:pt x="6773" y="10208"/>
                      <a:pt x="9906" y="13065"/>
                    </a:cubicBezTo>
                    <a:cubicBezTo>
                      <a:pt x="10128" y="13265"/>
                      <a:pt x="10281" y="13381"/>
                      <a:pt x="10346" y="13381"/>
                    </a:cubicBezTo>
                    <a:cubicBezTo>
                      <a:pt x="10427" y="13381"/>
                      <a:pt x="10369" y="13197"/>
                      <a:pt x="10131" y="12764"/>
                    </a:cubicBezTo>
                    <a:cubicBezTo>
                      <a:pt x="7850" y="8654"/>
                      <a:pt x="3840" y="3491"/>
                      <a:pt x="507" y="333"/>
                    </a:cubicBezTo>
                    <a:cubicBezTo>
                      <a:pt x="252" y="100"/>
                      <a:pt x="119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0" name="Google Shape;1140;p28"/>
              <p:cNvSpPr/>
              <p:nvPr/>
            </p:nvSpPr>
            <p:spPr>
              <a:xfrm>
                <a:off x="2698483" y="4656052"/>
                <a:ext cx="490858" cy="78751"/>
              </a:xfrm>
              <a:custGeom>
                <a:avLst/>
                <a:gdLst/>
                <a:ahLst/>
                <a:cxnLst/>
                <a:rect l="l" t="t" r="r" b="b"/>
                <a:pathLst>
                  <a:path w="19600" h="3159" extrusionOk="0">
                    <a:moveTo>
                      <a:pt x="1755" y="1"/>
                    </a:moveTo>
                    <a:cubicBezTo>
                      <a:pt x="827" y="126"/>
                      <a:pt x="0" y="527"/>
                      <a:pt x="301" y="1805"/>
                    </a:cubicBezTo>
                    <a:cubicBezTo>
                      <a:pt x="2983" y="2657"/>
                      <a:pt x="6241" y="3159"/>
                      <a:pt x="9750" y="3159"/>
                    </a:cubicBezTo>
                    <a:cubicBezTo>
                      <a:pt x="13283" y="3159"/>
                      <a:pt x="16542" y="2657"/>
                      <a:pt x="19223" y="1805"/>
                    </a:cubicBezTo>
                    <a:cubicBezTo>
                      <a:pt x="19599" y="803"/>
                      <a:pt x="19148" y="151"/>
                      <a:pt x="17770" y="1"/>
                    </a:cubicBezTo>
                    <a:cubicBezTo>
                      <a:pt x="15201" y="828"/>
                      <a:pt x="12481" y="1241"/>
                      <a:pt x="9762" y="1241"/>
                    </a:cubicBezTo>
                    <a:cubicBezTo>
                      <a:pt x="7043" y="1241"/>
                      <a:pt x="4323" y="828"/>
                      <a:pt x="17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61" name="Google Shape;1141;p28"/>
              <p:cNvSpPr>
                <a:spLocks/>
              </p:cNvSpPr>
              <p:nvPr/>
            </p:nvSpPr>
            <p:spPr bwMode="auto">
              <a:xfrm>
                <a:off x="3101050" y="4112150"/>
                <a:ext cx="82275" cy="60875"/>
              </a:xfrm>
              <a:custGeom>
                <a:avLst/>
                <a:gdLst>
                  <a:gd name="T0" fmla="*/ 24687500 w 3291"/>
                  <a:gd name="T1" fmla="*/ 15625 h 2435"/>
                  <a:gd name="T2" fmla="*/ 24265625 w 3291"/>
                  <a:gd name="T3" fmla="*/ 38015625 h 2435"/>
                  <a:gd name="T4" fmla="*/ 24625000 w 3291"/>
                  <a:gd name="T5" fmla="*/ 38031250 h 2435"/>
                  <a:gd name="T6" fmla="*/ 25843750 w 3291"/>
                  <a:gd name="T7" fmla="*/ 31250 h 2435"/>
                  <a:gd name="T8" fmla="*/ 24687500 w 3291"/>
                  <a:gd name="T9" fmla="*/ 15625 h 24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91" h="2435" extrusionOk="0">
                    <a:moveTo>
                      <a:pt x="1580" y="1"/>
                    </a:moveTo>
                    <a:cubicBezTo>
                      <a:pt x="1" y="1"/>
                      <a:pt x="862" y="2409"/>
                      <a:pt x="1553" y="2433"/>
                    </a:cubicBezTo>
                    <a:cubicBezTo>
                      <a:pt x="1561" y="2434"/>
                      <a:pt x="1569" y="2434"/>
                      <a:pt x="1576" y="2434"/>
                    </a:cubicBezTo>
                    <a:cubicBezTo>
                      <a:pt x="2301" y="2434"/>
                      <a:pt x="3291" y="101"/>
                      <a:pt x="1654" y="2"/>
                    </a:cubicBezTo>
                    <a:cubicBezTo>
                      <a:pt x="1629" y="1"/>
                      <a:pt x="1604" y="1"/>
                      <a:pt x="1580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2" name="Google Shape;1142;p28"/>
              <p:cNvSpPr>
                <a:spLocks/>
              </p:cNvSpPr>
              <p:nvPr/>
            </p:nvSpPr>
            <p:spPr bwMode="auto">
              <a:xfrm>
                <a:off x="3132825" y="4166325"/>
                <a:ext cx="75175" cy="49850"/>
              </a:xfrm>
              <a:custGeom>
                <a:avLst/>
                <a:gdLst>
                  <a:gd name="T0" fmla="*/ 16578125 w 3007"/>
                  <a:gd name="T1" fmla="*/ 15625 h 1994"/>
                  <a:gd name="T2" fmla="*/ 4406250 w 3007"/>
                  <a:gd name="T3" fmla="*/ 4156250 h 1994"/>
                  <a:gd name="T4" fmla="*/ 25515625 w 3007"/>
                  <a:gd name="T5" fmla="*/ 31140625 h 1994"/>
                  <a:gd name="T6" fmla="*/ 37312500 w 3007"/>
                  <a:gd name="T7" fmla="*/ 23343750 h 1994"/>
                  <a:gd name="T8" fmla="*/ 16578125 w 3007"/>
                  <a:gd name="T9" fmla="*/ 15625 h 19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07" h="1994" extrusionOk="0">
                    <a:moveTo>
                      <a:pt x="1061" y="1"/>
                    </a:moveTo>
                    <a:cubicBezTo>
                      <a:pt x="708" y="1"/>
                      <a:pt x="401" y="89"/>
                      <a:pt x="282" y="266"/>
                    </a:cubicBezTo>
                    <a:cubicBezTo>
                      <a:pt x="1" y="736"/>
                      <a:pt x="831" y="1993"/>
                      <a:pt x="1633" y="1993"/>
                    </a:cubicBezTo>
                    <a:cubicBezTo>
                      <a:pt x="1902" y="1993"/>
                      <a:pt x="2168" y="1853"/>
                      <a:pt x="2388" y="1494"/>
                    </a:cubicBezTo>
                    <a:cubicBezTo>
                      <a:pt x="3006" y="505"/>
                      <a:pt x="1905" y="1"/>
                      <a:pt x="1061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3" name="Google Shape;1143;p28"/>
              <p:cNvSpPr>
                <a:spLocks/>
              </p:cNvSpPr>
              <p:nvPr/>
            </p:nvSpPr>
            <p:spPr bwMode="auto">
              <a:xfrm>
                <a:off x="3133250" y="4128550"/>
                <a:ext cx="73600" cy="51200"/>
              </a:xfrm>
              <a:custGeom>
                <a:avLst/>
                <a:gdLst>
                  <a:gd name="T0" fmla="*/ 25046875 w 2944"/>
                  <a:gd name="T1" fmla="*/ 15625 h 2048"/>
                  <a:gd name="T2" fmla="*/ 4140625 w 2944"/>
                  <a:gd name="T3" fmla="*/ 27765625 h 2048"/>
                  <a:gd name="T4" fmla="*/ 15703125 w 2944"/>
                  <a:gd name="T5" fmla="*/ 32000000 h 2048"/>
                  <a:gd name="T6" fmla="*/ 36250000 w 2944"/>
                  <a:gd name="T7" fmla="*/ 7796875 h 2048"/>
                  <a:gd name="T8" fmla="*/ 25046875 w 2944"/>
                  <a:gd name="T9" fmla="*/ 15625 h 20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44" h="2048" extrusionOk="0">
                    <a:moveTo>
                      <a:pt x="1603" y="1"/>
                    </a:moveTo>
                    <a:cubicBezTo>
                      <a:pt x="819" y="1"/>
                      <a:pt x="1" y="1324"/>
                      <a:pt x="265" y="1777"/>
                    </a:cubicBezTo>
                    <a:cubicBezTo>
                      <a:pt x="374" y="1959"/>
                      <a:pt x="666" y="2048"/>
                      <a:pt x="1005" y="2048"/>
                    </a:cubicBezTo>
                    <a:cubicBezTo>
                      <a:pt x="1835" y="2048"/>
                      <a:pt x="2943" y="1514"/>
                      <a:pt x="2320" y="499"/>
                    </a:cubicBezTo>
                    <a:cubicBezTo>
                      <a:pt x="2111" y="142"/>
                      <a:pt x="1859" y="1"/>
                      <a:pt x="1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4" name="Google Shape;1144;p28"/>
              <p:cNvSpPr>
                <a:spLocks/>
              </p:cNvSpPr>
              <p:nvPr/>
            </p:nvSpPr>
            <p:spPr bwMode="auto">
              <a:xfrm>
                <a:off x="3073900" y="4165250"/>
                <a:ext cx="72475" cy="50250"/>
              </a:xfrm>
              <a:custGeom>
                <a:avLst/>
                <a:gdLst>
                  <a:gd name="T0" fmla="*/ 28281250 w 2899"/>
                  <a:gd name="T1" fmla="*/ 15625 h 2010"/>
                  <a:gd name="T2" fmla="*/ 7953125 w 2899"/>
                  <a:gd name="T3" fmla="*/ 22843750 h 2010"/>
                  <a:gd name="T4" fmla="*/ 19468750 w 2899"/>
                  <a:gd name="T5" fmla="*/ 31390625 h 2010"/>
                  <a:gd name="T6" fmla="*/ 41234375 w 2899"/>
                  <a:gd name="T7" fmla="*/ 4828125 h 2010"/>
                  <a:gd name="T8" fmla="*/ 28281250 w 2899"/>
                  <a:gd name="T9" fmla="*/ 15625 h 20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99" h="2010" extrusionOk="0">
                    <a:moveTo>
                      <a:pt x="1810" y="1"/>
                    </a:moveTo>
                    <a:cubicBezTo>
                      <a:pt x="1005" y="1"/>
                      <a:pt x="0" y="462"/>
                      <a:pt x="509" y="1462"/>
                    </a:cubicBezTo>
                    <a:cubicBezTo>
                      <a:pt x="706" y="1856"/>
                      <a:pt x="970" y="2009"/>
                      <a:pt x="1246" y="2009"/>
                    </a:cubicBezTo>
                    <a:cubicBezTo>
                      <a:pt x="2024" y="2009"/>
                      <a:pt x="2898" y="790"/>
                      <a:pt x="2639" y="309"/>
                    </a:cubicBezTo>
                    <a:cubicBezTo>
                      <a:pt x="2534" y="107"/>
                      <a:pt x="2195" y="1"/>
                      <a:pt x="1810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5" name="Google Shape;1145;p28"/>
              <p:cNvSpPr>
                <a:spLocks/>
              </p:cNvSpPr>
              <p:nvPr/>
            </p:nvSpPr>
            <p:spPr bwMode="auto">
              <a:xfrm>
                <a:off x="3072500" y="4130150"/>
                <a:ext cx="74925" cy="49875"/>
              </a:xfrm>
              <a:custGeom>
                <a:avLst/>
                <a:gdLst>
                  <a:gd name="T0" fmla="*/ 21250000 w 2997"/>
                  <a:gd name="T1" fmla="*/ 0 h 1995"/>
                  <a:gd name="T2" fmla="*/ 9609375 w 2997"/>
                  <a:gd name="T3" fmla="*/ 7578125 h 1995"/>
                  <a:gd name="T4" fmla="*/ 29921875 w 2997"/>
                  <a:gd name="T5" fmla="*/ 31156250 h 1995"/>
                  <a:gd name="T6" fmla="*/ 42109375 w 2997"/>
                  <a:gd name="T7" fmla="*/ 26765625 h 1995"/>
                  <a:gd name="T8" fmla="*/ 21250000 w 2997"/>
                  <a:gd name="T9" fmla="*/ 0 h 19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97" h="1995" extrusionOk="0">
                    <a:moveTo>
                      <a:pt x="1360" y="0"/>
                    </a:moveTo>
                    <a:cubicBezTo>
                      <a:pt x="1095" y="0"/>
                      <a:pt x="833" y="137"/>
                      <a:pt x="615" y="485"/>
                    </a:cubicBezTo>
                    <a:cubicBezTo>
                      <a:pt x="1" y="1486"/>
                      <a:pt x="1083" y="1994"/>
                      <a:pt x="1915" y="1994"/>
                    </a:cubicBezTo>
                    <a:cubicBezTo>
                      <a:pt x="2272" y="1994"/>
                      <a:pt x="2583" y="1901"/>
                      <a:pt x="2695" y="1713"/>
                    </a:cubicBezTo>
                    <a:cubicBezTo>
                      <a:pt x="2997" y="1261"/>
                      <a:pt x="2164" y="0"/>
                      <a:pt x="1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6" name="Google Shape;1146;p28"/>
              <p:cNvSpPr>
                <a:spLocks/>
              </p:cNvSpPr>
              <p:nvPr/>
            </p:nvSpPr>
            <p:spPr bwMode="auto">
              <a:xfrm>
                <a:off x="3105050" y="4172950"/>
                <a:ext cx="82025" cy="60925"/>
              </a:xfrm>
              <a:custGeom>
                <a:avLst/>
                <a:gdLst>
                  <a:gd name="T0" fmla="*/ 22125000 w 3281"/>
                  <a:gd name="T1" fmla="*/ 15625 h 2437"/>
                  <a:gd name="T2" fmla="*/ 21765625 w 3281"/>
                  <a:gd name="T3" fmla="*/ 15625 h 2437"/>
                  <a:gd name="T4" fmla="*/ 23468750 w 3281"/>
                  <a:gd name="T5" fmla="*/ 38078125 h 2437"/>
                  <a:gd name="T6" fmla="*/ 25296875 w 3281"/>
                  <a:gd name="T7" fmla="*/ 38000000 h 2437"/>
                  <a:gd name="T8" fmla="*/ 22125000 w 3281"/>
                  <a:gd name="T9" fmla="*/ 15625 h 24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1" h="2437" extrusionOk="0">
                    <a:moveTo>
                      <a:pt x="1416" y="1"/>
                    </a:moveTo>
                    <a:cubicBezTo>
                      <a:pt x="1409" y="1"/>
                      <a:pt x="1401" y="1"/>
                      <a:pt x="1393" y="1"/>
                    </a:cubicBezTo>
                    <a:cubicBezTo>
                      <a:pt x="709" y="50"/>
                      <a:pt x="0" y="2437"/>
                      <a:pt x="1502" y="2437"/>
                    </a:cubicBezTo>
                    <a:cubicBezTo>
                      <a:pt x="1540" y="2437"/>
                      <a:pt x="1579" y="2435"/>
                      <a:pt x="1619" y="2432"/>
                    </a:cubicBezTo>
                    <a:cubicBezTo>
                      <a:pt x="3280" y="2308"/>
                      <a:pt x="2145" y="1"/>
                      <a:pt x="1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7" name="Google Shape;1147;p28"/>
              <p:cNvSpPr>
                <a:spLocks/>
              </p:cNvSpPr>
              <p:nvPr/>
            </p:nvSpPr>
            <p:spPr bwMode="auto">
              <a:xfrm>
                <a:off x="3128650" y="4182100"/>
                <a:ext cx="54975" cy="42000"/>
              </a:xfrm>
              <a:custGeom>
                <a:avLst/>
                <a:gdLst>
                  <a:gd name="T0" fmla="*/ 10906250 w 2199"/>
                  <a:gd name="T1" fmla="*/ 15625 h 1680"/>
                  <a:gd name="T2" fmla="*/ 9765625 w 2199"/>
                  <a:gd name="T3" fmla="*/ 171875 h 1680"/>
                  <a:gd name="T4" fmla="*/ 13281250 w 2199"/>
                  <a:gd name="T5" fmla="*/ 26234375 h 1680"/>
                  <a:gd name="T6" fmla="*/ 17203125 w 2199"/>
                  <a:gd name="T7" fmla="*/ 25625000 h 1680"/>
                  <a:gd name="T8" fmla="*/ 10906250 w 2199"/>
                  <a:gd name="T9" fmla="*/ 15625 h 16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99" h="1680" extrusionOk="0">
                    <a:moveTo>
                      <a:pt x="698" y="1"/>
                    </a:moveTo>
                    <a:cubicBezTo>
                      <a:pt x="672" y="1"/>
                      <a:pt x="648" y="4"/>
                      <a:pt x="625" y="11"/>
                    </a:cubicBezTo>
                    <a:cubicBezTo>
                      <a:pt x="164" y="126"/>
                      <a:pt x="0" y="1679"/>
                      <a:pt x="850" y="1679"/>
                    </a:cubicBezTo>
                    <a:cubicBezTo>
                      <a:pt x="926" y="1679"/>
                      <a:pt x="1009" y="1667"/>
                      <a:pt x="1101" y="1640"/>
                    </a:cubicBezTo>
                    <a:cubicBezTo>
                      <a:pt x="2198" y="1354"/>
                      <a:pt x="1207" y="1"/>
                      <a:pt x="698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8" name="Google Shape;1148;p28"/>
              <p:cNvSpPr>
                <a:spLocks/>
              </p:cNvSpPr>
              <p:nvPr/>
            </p:nvSpPr>
            <p:spPr bwMode="auto">
              <a:xfrm>
                <a:off x="3137225" y="4146350"/>
                <a:ext cx="54000" cy="38650"/>
              </a:xfrm>
              <a:custGeom>
                <a:avLst/>
                <a:gdLst>
                  <a:gd name="T0" fmla="*/ 16328125 w 2160"/>
                  <a:gd name="T1" fmla="*/ 0 h 1546"/>
                  <a:gd name="T2" fmla="*/ 4406250 w 2160"/>
                  <a:gd name="T3" fmla="*/ 22515625 h 1546"/>
                  <a:gd name="T4" fmla="*/ 9343750 w 2160"/>
                  <a:gd name="T5" fmla="*/ 24140625 h 1546"/>
                  <a:gd name="T6" fmla="*/ 23593750 w 2160"/>
                  <a:gd name="T7" fmla="*/ 3718750 h 1546"/>
                  <a:gd name="T8" fmla="*/ 16328125 w 2160"/>
                  <a:gd name="T9" fmla="*/ 0 h 15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" h="1546" extrusionOk="0">
                    <a:moveTo>
                      <a:pt x="1045" y="0"/>
                    </a:moveTo>
                    <a:cubicBezTo>
                      <a:pt x="444" y="0"/>
                      <a:pt x="0" y="1140"/>
                      <a:pt x="282" y="1441"/>
                    </a:cubicBezTo>
                    <a:cubicBezTo>
                      <a:pt x="348" y="1512"/>
                      <a:pt x="462" y="1545"/>
                      <a:pt x="598" y="1545"/>
                    </a:cubicBezTo>
                    <a:cubicBezTo>
                      <a:pt x="1180" y="1545"/>
                      <a:pt x="2160" y="949"/>
                      <a:pt x="1510" y="238"/>
                    </a:cubicBezTo>
                    <a:cubicBezTo>
                      <a:pt x="1351" y="70"/>
                      <a:pt x="1193" y="0"/>
                      <a:pt x="1045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9" name="Google Shape;1149;p28"/>
              <p:cNvSpPr>
                <a:spLocks/>
              </p:cNvSpPr>
              <p:nvPr/>
            </p:nvSpPr>
            <p:spPr bwMode="auto">
              <a:xfrm>
                <a:off x="3099150" y="4160725"/>
                <a:ext cx="46775" cy="33100"/>
              </a:xfrm>
              <a:custGeom>
                <a:avLst/>
                <a:gdLst>
                  <a:gd name="T0" fmla="*/ 11000000 w 1871"/>
                  <a:gd name="T1" fmla="*/ 15625 h 1324"/>
                  <a:gd name="T2" fmla="*/ 1968750 w 1871"/>
                  <a:gd name="T3" fmla="*/ 8437500 h 1324"/>
                  <a:gd name="T4" fmla="*/ 13031250 w 1871"/>
                  <a:gd name="T5" fmla="*/ 20687500 h 1324"/>
                  <a:gd name="T6" fmla="*/ 28203125 w 1871"/>
                  <a:gd name="T7" fmla="*/ 13531250 h 1324"/>
                  <a:gd name="T8" fmla="*/ 11000000 w 1871"/>
                  <a:gd name="T9" fmla="*/ 15625 h 13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71" h="1324" extrusionOk="0">
                    <a:moveTo>
                      <a:pt x="704" y="1"/>
                    </a:moveTo>
                    <a:cubicBezTo>
                      <a:pt x="436" y="1"/>
                      <a:pt x="203" y="146"/>
                      <a:pt x="126" y="540"/>
                    </a:cubicBezTo>
                    <a:cubicBezTo>
                      <a:pt x="0" y="1117"/>
                      <a:pt x="395" y="1324"/>
                      <a:pt x="834" y="1324"/>
                    </a:cubicBezTo>
                    <a:cubicBezTo>
                      <a:pt x="1272" y="1324"/>
                      <a:pt x="1755" y="1117"/>
                      <a:pt x="1805" y="866"/>
                    </a:cubicBezTo>
                    <a:cubicBezTo>
                      <a:pt x="1871" y="537"/>
                      <a:pt x="1221" y="1"/>
                      <a:pt x="704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0" name="Google Shape;1150;p28"/>
              <p:cNvSpPr>
                <a:spLocks/>
              </p:cNvSpPr>
              <p:nvPr/>
            </p:nvSpPr>
            <p:spPr bwMode="auto">
              <a:xfrm>
                <a:off x="2608825" y="4432200"/>
                <a:ext cx="39875" cy="26875"/>
              </a:xfrm>
              <a:custGeom>
                <a:avLst/>
                <a:gdLst>
                  <a:gd name="T0" fmla="*/ 11468750 w 1595"/>
                  <a:gd name="T1" fmla="*/ 15625 h 1075"/>
                  <a:gd name="T2" fmla="*/ 5312500 w 1595"/>
                  <a:gd name="T3" fmla="*/ 4031250 h 1075"/>
                  <a:gd name="T4" fmla="*/ 16390625 w 1595"/>
                  <a:gd name="T5" fmla="*/ 16796875 h 1075"/>
                  <a:gd name="T6" fmla="*/ 22546875 w 1595"/>
                  <a:gd name="T7" fmla="*/ 14609375 h 1075"/>
                  <a:gd name="T8" fmla="*/ 11468750 w 1595"/>
                  <a:gd name="T9" fmla="*/ 15625 h 10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95" h="1075" extrusionOk="0">
                    <a:moveTo>
                      <a:pt x="734" y="1"/>
                    </a:moveTo>
                    <a:cubicBezTo>
                      <a:pt x="595" y="1"/>
                      <a:pt x="457" y="73"/>
                      <a:pt x="340" y="258"/>
                    </a:cubicBezTo>
                    <a:cubicBezTo>
                      <a:pt x="1" y="793"/>
                      <a:pt x="602" y="1075"/>
                      <a:pt x="1049" y="1075"/>
                    </a:cubicBezTo>
                    <a:cubicBezTo>
                      <a:pt x="1230" y="1075"/>
                      <a:pt x="1385" y="1028"/>
                      <a:pt x="1443" y="935"/>
                    </a:cubicBezTo>
                    <a:cubicBezTo>
                      <a:pt x="1594" y="689"/>
                      <a:pt x="1160" y="1"/>
                      <a:pt x="734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1" name="Google Shape;1151;p28"/>
              <p:cNvSpPr>
                <a:spLocks/>
              </p:cNvSpPr>
              <p:nvPr/>
            </p:nvSpPr>
            <p:spPr bwMode="auto">
              <a:xfrm>
                <a:off x="2641600" y="4432375"/>
                <a:ext cx="38900" cy="26950"/>
              </a:xfrm>
              <a:custGeom>
                <a:avLst/>
                <a:gdLst>
                  <a:gd name="T0" fmla="*/ 13609375 w 1556"/>
                  <a:gd name="T1" fmla="*/ 15625 h 1078"/>
                  <a:gd name="T2" fmla="*/ 2062500 w 1556"/>
                  <a:gd name="T3" fmla="*/ 14500000 h 1078"/>
                  <a:gd name="T4" fmla="*/ 8656250 w 1556"/>
                  <a:gd name="T5" fmla="*/ 16828125 h 1078"/>
                  <a:gd name="T6" fmla="*/ 19687500 w 1556"/>
                  <a:gd name="T7" fmla="*/ 4312500 h 1078"/>
                  <a:gd name="T8" fmla="*/ 13609375 w 1556"/>
                  <a:gd name="T9" fmla="*/ 15625 h 10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56" h="1078" extrusionOk="0">
                    <a:moveTo>
                      <a:pt x="871" y="1"/>
                    </a:moveTo>
                    <a:cubicBezTo>
                      <a:pt x="455" y="1"/>
                      <a:pt x="1" y="666"/>
                      <a:pt x="132" y="928"/>
                    </a:cubicBezTo>
                    <a:cubicBezTo>
                      <a:pt x="193" y="1027"/>
                      <a:pt x="361" y="1077"/>
                      <a:pt x="554" y="1077"/>
                    </a:cubicBezTo>
                    <a:cubicBezTo>
                      <a:pt x="992" y="1077"/>
                      <a:pt x="1556" y="816"/>
                      <a:pt x="1260" y="276"/>
                    </a:cubicBezTo>
                    <a:cubicBezTo>
                      <a:pt x="1151" y="78"/>
                      <a:pt x="1013" y="1"/>
                      <a:pt x="871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2" name="Google Shape;1152;p28"/>
              <p:cNvSpPr>
                <a:spLocks/>
              </p:cNvSpPr>
              <p:nvPr/>
            </p:nvSpPr>
            <p:spPr bwMode="auto">
              <a:xfrm>
                <a:off x="2621075" y="4422975"/>
                <a:ext cx="44300" cy="32600"/>
              </a:xfrm>
              <a:custGeom>
                <a:avLst/>
                <a:gdLst>
                  <a:gd name="T0" fmla="*/ 14109375 w 1772"/>
                  <a:gd name="T1" fmla="*/ 0 h 1304"/>
                  <a:gd name="T2" fmla="*/ 13718750 w 1772"/>
                  <a:gd name="T3" fmla="*/ 0 h 1304"/>
                  <a:gd name="T4" fmla="*/ 14890625 w 1772"/>
                  <a:gd name="T5" fmla="*/ 20375000 h 1304"/>
                  <a:gd name="T6" fmla="*/ 14109375 w 1772"/>
                  <a:gd name="T7" fmla="*/ 0 h 130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72" h="1304" extrusionOk="0">
                    <a:moveTo>
                      <a:pt x="903" y="0"/>
                    </a:moveTo>
                    <a:cubicBezTo>
                      <a:pt x="895" y="0"/>
                      <a:pt x="886" y="0"/>
                      <a:pt x="878" y="0"/>
                    </a:cubicBezTo>
                    <a:cubicBezTo>
                      <a:pt x="0" y="25"/>
                      <a:pt x="577" y="1304"/>
                      <a:pt x="953" y="1304"/>
                    </a:cubicBezTo>
                    <a:cubicBezTo>
                      <a:pt x="1350" y="1279"/>
                      <a:pt x="1772" y="0"/>
                      <a:pt x="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3" name="Google Shape;1153;p28"/>
              <p:cNvSpPr>
                <a:spLocks/>
              </p:cNvSpPr>
              <p:nvPr/>
            </p:nvSpPr>
            <p:spPr bwMode="auto">
              <a:xfrm>
                <a:off x="2621925" y="4455550"/>
                <a:ext cx="44675" cy="32625"/>
              </a:xfrm>
              <a:custGeom>
                <a:avLst/>
                <a:gdLst>
                  <a:gd name="T0" fmla="*/ 14187500 w 1787"/>
                  <a:gd name="T1" fmla="*/ 0 h 1305"/>
                  <a:gd name="T2" fmla="*/ 13968750 w 1787"/>
                  <a:gd name="T3" fmla="*/ 20375000 h 1305"/>
                  <a:gd name="T4" fmla="*/ 14359375 w 1787"/>
                  <a:gd name="T5" fmla="*/ 20375000 h 1305"/>
                  <a:gd name="T6" fmla="*/ 14359375 w 1787"/>
                  <a:gd name="T7" fmla="*/ 15625 h 1305"/>
                  <a:gd name="T8" fmla="*/ 14187500 w 1787"/>
                  <a:gd name="T9" fmla="*/ 0 h 13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87" h="1305" extrusionOk="0">
                    <a:moveTo>
                      <a:pt x="908" y="0"/>
                    </a:moveTo>
                    <a:cubicBezTo>
                      <a:pt x="532" y="0"/>
                      <a:pt x="0" y="1254"/>
                      <a:pt x="894" y="1304"/>
                    </a:cubicBezTo>
                    <a:cubicBezTo>
                      <a:pt x="902" y="1304"/>
                      <a:pt x="911" y="1304"/>
                      <a:pt x="919" y="1304"/>
                    </a:cubicBezTo>
                    <a:cubicBezTo>
                      <a:pt x="1787" y="1304"/>
                      <a:pt x="1316" y="25"/>
                      <a:pt x="919" y="1"/>
                    </a:cubicBezTo>
                    <a:cubicBezTo>
                      <a:pt x="915" y="0"/>
                      <a:pt x="911" y="0"/>
                      <a:pt x="908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4" name="Google Shape;1154;p28"/>
              <p:cNvSpPr>
                <a:spLocks/>
              </p:cNvSpPr>
              <p:nvPr/>
            </p:nvSpPr>
            <p:spPr bwMode="auto">
              <a:xfrm>
                <a:off x="2609300" y="4451525"/>
                <a:ext cx="39350" cy="27150"/>
              </a:xfrm>
              <a:custGeom>
                <a:avLst/>
                <a:gdLst>
                  <a:gd name="T0" fmla="*/ 15781250 w 1574"/>
                  <a:gd name="T1" fmla="*/ 15625 h 1086"/>
                  <a:gd name="T2" fmla="*/ 4625000 w 1574"/>
                  <a:gd name="T3" fmla="*/ 12703125 h 1086"/>
                  <a:gd name="T4" fmla="*/ 10828125 w 1574"/>
                  <a:gd name="T5" fmla="*/ 16953125 h 1086"/>
                  <a:gd name="T6" fmla="*/ 22250000 w 1574"/>
                  <a:gd name="T7" fmla="*/ 2531250 h 1086"/>
                  <a:gd name="T8" fmla="*/ 15781250 w 1574"/>
                  <a:gd name="T9" fmla="*/ 15625 h 10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74" h="1086" extrusionOk="0">
                    <a:moveTo>
                      <a:pt x="1010" y="1"/>
                    </a:moveTo>
                    <a:cubicBezTo>
                      <a:pt x="573" y="1"/>
                      <a:pt x="0" y="274"/>
                      <a:pt x="296" y="813"/>
                    </a:cubicBezTo>
                    <a:cubicBezTo>
                      <a:pt x="409" y="1009"/>
                      <a:pt x="550" y="1085"/>
                      <a:pt x="693" y="1085"/>
                    </a:cubicBezTo>
                    <a:cubicBezTo>
                      <a:pt x="1120" y="1085"/>
                      <a:pt x="1574" y="406"/>
                      <a:pt x="1424" y="162"/>
                    </a:cubicBezTo>
                    <a:cubicBezTo>
                      <a:pt x="1370" y="54"/>
                      <a:pt x="1203" y="1"/>
                      <a:pt x="1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5" name="Google Shape;1155;p28"/>
              <p:cNvSpPr>
                <a:spLocks/>
              </p:cNvSpPr>
              <p:nvPr/>
            </p:nvSpPr>
            <p:spPr bwMode="auto">
              <a:xfrm>
                <a:off x="2641700" y="4450575"/>
                <a:ext cx="39025" cy="25850"/>
              </a:xfrm>
              <a:custGeom>
                <a:avLst/>
                <a:gdLst>
                  <a:gd name="T0" fmla="*/ 10359375 w 1561"/>
                  <a:gd name="T1" fmla="*/ 0 h 1034"/>
                  <a:gd name="T2" fmla="*/ 2000000 w 1561"/>
                  <a:gd name="T3" fmla="*/ 3125000 h 1034"/>
                  <a:gd name="T4" fmla="*/ 13921875 w 1561"/>
                  <a:gd name="T5" fmla="*/ 16156250 h 1034"/>
                  <a:gd name="T6" fmla="*/ 20406250 w 1561"/>
                  <a:gd name="T7" fmla="*/ 11343750 h 1034"/>
                  <a:gd name="T8" fmla="*/ 10359375 w 1561"/>
                  <a:gd name="T9" fmla="*/ 0 h 10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61" h="1034" extrusionOk="0">
                    <a:moveTo>
                      <a:pt x="663" y="0"/>
                    </a:moveTo>
                    <a:cubicBezTo>
                      <a:pt x="419" y="0"/>
                      <a:pt x="192" y="72"/>
                      <a:pt x="128" y="200"/>
                    </a:cubicBezTo>
                    <a:cubicBezTo>
                      <a:pt x="1" y="453"/>
                      <a:pt x="476" y="1034"/>
                      <a:pt x="891" y="1034"/>
                    </a:cubicBezTo>
                    <a:cubicBezTo>
                      <a:pt x="1051" y="1034"/>
                      <a:pt x="1201" y="948"/>
                      <a:pt x="1306" y="726"/>
                    </a:cubicBezTo>
                    <a:cubicBezTo>
                      <a:pt x="1560" y="217"/>
                      <a:pt x="1087" y="0"/>
                      <a:pt x="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6" name="Google Shape;1156;p28"/>
              <p:cNvSpPr>
                <a:spLocks/>
              </p:cNvSpPr>
              <p:nvPr/>
            </p:nvSpPr>
            <p:spPr bwMode="auto">
              <a:xfrm>
                <a:off x="2649050" y="4450225"/>
                <a:ext cx="25350" cy="17775"/>
              </a:xfrm>
              <a:custGeom>
                <a:avLst/>
                <a:gdLst>
                  <a:gd name="T0" fmla="*/ 8593750 w 1014"/>
                  <a:gd name="T1" fmla="*/ 0 h 711"/>
                  <a:gd name="T2" fmla="*/ 531250 w 1014"/>
                  <a:gd name="T3" fmla="*/ 3734375 h 711"/>
                  <a:gd name="T4" fmla="*/ 9843750 w 1014"/>
                  <a:gd name="T5" fmla="*/ 11093750 h 711"/>
                  <a:gd name="T6" fmla="*/ 14640625 w 1014"/>
                  <a:gd name="T7" fmla="*/ 6859375 h 711"/>
                  <a:gd name="T8" fmla="*/ 8593750 w 1014"/>
                  <a:gd name="T9" fmla="*/ 0 h 7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14" h="711" extrusionOk="0">
                    <a:moveTo>
                      <a:pt x="550" y="0"/>
                    </a:moveTo>
                    <a:cubicBezTo>
                      <a:pt x="320" y="0"/>
                      <a:pt x="71" y="105"/>
                      <a:pt x="34" y="239"/>
                    </a:cubicBezTo>
                    <a:cubicBezTo>
                      <a:pt x="1" y="407"/>
                      <a:pt x="350" y="710"/>
                      <a:pt x="630" y="710"/>
                    </a:cubicBezTo>
                    <a:cubicBezTo>
                      <a:pt x="767" y="710"/>
                      <a:pt x="887" y="637"/>
                      <a:pt x="937" y="439"/>
                    </a:cubicBezTo>
                    <a:cubicBezTo>
                      <a:pt x="1014" y="117"/>
                      <a:pt x="793" y="0"/>
                      <a:pt x="55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7" name="Google Shape;1157;p28"/>
              <p:cNvSpPr>
                <a:spLocks/>
              </p:cNvSpPr>
              <p:nvPr/>
            </p:nvSpPr>
            <p:spPr bwMode="auto">
              <a:xfrm>
                <a:off x="2629675" y="4433850"/>
                <a:ext cx="29800" cy="22400"/>
              </a:xfrm>
              <a:custGeom>
                <a:avLst/>
                <a:gdLst>
                  <a:gd name="T0" fmla="*/ 11078125 w 1192"/>
                  <a:gd name="T1" fmla="*/ 0 h 896"/>
                  <a:gd name="T2" fmla="*/ 9125000 w 1192"/>
                  <a:gd name="T3" fmla="*/ 265625 h 896"/>
                  <a:gd name="T4" fmla="*/ 12281250 w 1192"/>
                  <a:gd name="T5" fmla="*/ 14000000 h 896"/>
                  <a:gd name="T6" fmla="*/ 12640625 w 1192"/>
                  <a:gd name="T7" fmla="*/ 13968750 h 896"/>
                  <a:gd name="T8" fmla="*/ 11078125 w 1192"/>
                  <a:gd name="T9" fmla="*/ 0 h 8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92" h="896" extrusionOk="0">
                    <a:moveTo>
                      <a:pt x="709" y="0"/>
                    </a:moveTo>
                    <a:cubicBezTo>
                      <a:pt x="671" y="0"/>
                      <a:pt x="629" y="6"/>
                      <a:pt x="584" y="17"/>
                    </a:cubicBezTo>
                    <a:cubicBezTo>
                      <a:pt x="0" y="138"/>
                      <a:pt x="525" y="896"/>
                      <a:pt x="786" y="896"/>
                    </a:cubicBezTo>
                    <a:cubicBezTo>
                      <a:pt x="794" y="896"/>
                      <a:pt x="802" y="895"/>
                      <a:pt x="809" y="894"/>
                    </a:cubicBezTo>
                    <a:cubicBezTo>
                      <a:pt x="1065" y="824"/>
                      <a:pt x="1191" y="0"/>
                      <a:pt x="709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8" name="Google Shape;1158;p28"/>
              <p:cNvSpPr>
                <a:spLocks/>
              </p:cNvSpPr>
              <p:nvPr/>
            </p:nvSpPr>
            <p:spPr bwMode="auto">
              <a:xfrm>
                <a:off x="2625375" y="4455200"/>
                <a:ext cx="29200" cy="21050"/>
              </a:xfrm>
              <a:custGeom>
                <a:avLst/>
                <a:gdLst>
                  <a:gd name="T0" fmla="*/ 13312500 w 1168"/>
                  <a:gd name="T1" fmla="*/ 15625 h 842"/>
                  <a:gd name="T2" fmla="*/ 6328125 w 1168"/>
                  <a:gd name="T3" fmla="*/ 11578125 h 842"/>
                  <a:gd name="T4" fmla="*/ 9984375 w 1168"/>
                  <a:gd name="T5" fmla="*/ 13140625 h 842"/>
                  <a:gd name="T6" fmla="*/ 15328125 w 1168"/>
                  <a:gd name="T7" fmla="*/ 625000 h 842"/>
                  <a:gd name="T8" fmla="*/ 13312500 w 1168"/>
                  <a:gd name="T9" fmla="*/ 15625 h 8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68" h="842" extrusionOk="0">
                    <a:moveTo>
                      <a:pt x="852" y="1"/>
                    </a:moveTo>
                    <a:cubicBezTo>
                      <a:pt x="552" y="1"/>
                      <a:pt x="1" y="380"/>
                      <a:pt x="405" y="741"/>
                    </a:cubicBezTo>
                    <a:cubicBezTo>
                      <a:pt x="488" y="812"/>
                      <a:pt x="567" y="841"/>
                      <a:pt x="639" y="841"/>
                    </a:cubicBezTo>
                    <a:cubicBezTo>
                      <a:pt x="978" y="841"/>
                      <a:pt x="1167" y="184"/>
                      <a:pt x="981" y="40"/>
                    </a:cubicBezTo>
                    <a:cubicBezTo>
                      <a:pt x="951" y="13"/>
                      <a:pt x="905" y="1"/>
                      <a:pt x="852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9" name="Google Shape;1159;p28"/>
              <p:cNvSpPr>
                <a:spLocks/>
              </p:cNvSpPr>
              <p:nvPr/>
            </p:nvSpPr>
            <p:spPr bwMode="auto">
              <a:xfrm>
                <a:off x="3132350" y="4167950"/>
                <a:ext cx="21325" cy="21325"/>
              </a:xfrm>
              <a:custGeom>
                <a:avLst/>
                <a:gdLst>
                  <a:gd name="T0" fmla="*/ 6671875 w 853"/>
                  <a:gd name="T1" fmla="*/ 15625 h 853"/>
                  <a:gd name="T2" fmla="*/ 15625 w 853"/>
                  <a:gd name="T3" fmla="*/ 6671875 h 853"/>
                  <a:gd name="T4" fmla="*/ 6671875 w 853"/>
                  <a:gd name="T5" fmla="*/ 13328125 h 853"/>
                  <a:gd name="T6" fmla="*/ 13328125 w 853"/>
                  <a:gd name="T7" fmla="*/ 6671875 h 853"/>
                  <a:gd name="T8" fmla="*/ 6671875 w 853"/>
                  <a:gd name="T9" fmla="*/ 15625 h 8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53" h="853" extrusionOk="0">
                    <a:moveTo>
                      <a:pt x="427" y="1"/>
                    </a:moveTo>
                    <a:cubicBezTo>
                      <a:pt x="201" y="1"/>
                      <a:pt x="1" y="201"/>
                      <a:pt x="1" y="427"/>
                    </a:cubicBezTo>
                    <a:cubicBezTo>
                      <a:pt x="1" y="652"/>
                      <a:pt x="201" y="853"/>
                      <a:pt x="427" y="853"/>
                    </a:cubicBezTo>
                    <a:cubicBezTo>
                      <a:pt x="652" y="853"/>
                      <a:pt x="853" y="652"/>
                      <a:pt x="853" y="427"/>
                    </a:cubicBezTo>
                    <a:cubicBezTo>
                      <a:pt x="853" y="201"/>
                      <a:pt x="652" y="1"/>
                      <a:pt x="4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0" name="Google Shape;1160;p28"/>
              <p:cNvSpPr>
                <a:spLocks/>
              </p:cNvSpPr>
              <p:nvPr/>
            </p:nvSpPr>
            <p:spPr bwMode="auto">
              <a:xfrm>
                <a:off x="2634850" y="4451800"/>
                <a:ext cx="16325" cy="16300"/>
              </a:xfrm>
              <a:custGeom>
                <a:avLst/>
                <a:gdLst>
                  <a:gd name="T0" fmla="*/ 5109375 w 653"/>
                  <a:gd name="T1" fmla="*/ 0 h 652"/>
                  <a:gd name="T2" fmla="*/ 15625 w 653"/>
                  <a:gd name="T3" fmla="*/ 5093750 h 652"/>
                  <a:gd name="T4" fmla="*/ 5109375 w 653"/>
                  <a:gd name="T5" fmla="*/ 10187500 h 652"/>
                  <a:gd name="T6" fmla="*/ 10187500 w 653"/>
                  <a:gd name="T7" fmla="*/ 5093750 h 652"/>
                  <a:gd name="T8" fmla="*/ 5109375 w 653"/>
                  <a:gd name="T9" fmla="*/ 0 h 6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3" h="652" extrusionOk="0">
                    <a:moveTo>
                      <a:pt x="327" y="0"/>
                    </a:moveTo>
                    <a:cubicBezTo>
                      <a:pt x="151" y="0"/>
                      <a:pt x="1" y="126"/>
                      <a:pt x="1" y="326"/>
                    </a:cubicBezTo>
                    <a:cubicBezTo>
                      <a:pt x="1" y="502"/>
                      <a:pt x="151" y="652"/>
                      <a:pt x="327" y="652"/>
                    </a:cubicBezTo>
                    <a:cubicBezTo>
                      <a:pt x="502" y="652"/>
                      <a:pt x="652" y="502"/>
                      <a:pt x="652" y="326"/>
                    </a:cubicBezTo>
                    <a:cubicBezTo>
                      <a:pt x="652" y="126"/>
                      <a:pt x="502" y="0"/>
                      <a:pt x="3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6" name="Google Shape;1161;p28"/>
            <p:cNvGrpSpPr>
              <a:grpSpLocks/>
            </p:cNvGrpSpPr>
            <p:nvPr/>
          </p:nvGrpSpPr>
          <p:grpSpPr bwMode="auto">
            <a:xfrm>
              <a:off x="4030588" y="-396350"/>
              <a:ext cx="1082725" cy="723050"/>
              <a:chOff x="1352275" y="974950"/>
              <a:chExt cx="1082725" cy="723050"/>
            </a:xfrm>
          </p:grpSpPr>
          <p:sp>
            <p:nvSpPr>
              <p:cNvPr id="7" name="Google Shape;1162;p28"/>
              <p:cNvSpPr/>
              <p:nvPr/>
            </p:nvSpPr>
            <p:spPr>
              <a:xfrm>
                <a:off x="1753987" y="1416617"/>
                <a:ext cx="279400" cy="280952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11229" extrusionOk="0">
                    <a:moveTo>
                      <a:pt x="5614" y="0"/>
                    </a:moveTo>
                    <a:cubicBezTo>
                      <a:pt x="2507" y="0"/>
                      <a:pt x="0" y="2531"/>
                      <a:pt x="0" y="5614"/>
                    </a:cubicBezTo>
                    <a:cubicBezTo>
                      <a:pt x="0" y="8722"/>
                      <a:pt x="2507" y="11228"/>
                      <a:pt x="5614" y="11228"/>
                    </a:cubicBezTo>
                    <a:cubicBezTo>
                      <a:pt x="8697" y="11228"/>
                      <a:pt x="11229" y="8722"/>
                      <a:pt x="11229" y="5614"/>
                    </a:cubicBezTo>
                    <a:cubicBezTo>
                      <a:pt x="11229" y="2531"/>
                      <a:pt x="8697" y="0"/>
                      <a:pt x="56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8" name="Google Shape;1163;p28"/>
              <p:cNvSpPr>
                <a:spLocks/>
              </p:cNvSpPr>
              <p:nvPr/>
            </p:nvSpPr>
            <p:spPr bwMode="auto">
              <a:xfrm>
                <a:off x="1352275" y="974950"/>
                <a:ext cx="1082725" cy="620350"/>
              </a:xfrm>
              <a:custGeom>
                <a:avLst/>
                <a:gdLst>
                  <a:gd name="T0" fmla="*/ 279609375 w 43309"/>
                  <a:gd name="T1" fmla="*/ 15625 h 24814"/>
                  <a:gd name="T2" fmla="*/ 279609375 w 43309"/>
                  <a:gd name="T3" fmla="*/ 103390625 h 24814"/>
                  <a:gd name="T4" fmla="*/ 0 w 43309"/>
                  <a:gd name="T5" fmla="*/ 387703125 h 24814"/>
                  <a:gd name="T6" fmla="*/ 676703125 w 43309"/>
                  <a:gd name="T7" fmla="*/ 387703125 h 24814"/>
                  <a:gd name="T8" fmla="*/ 396703125 w 43309"/>
                  <a:gd name="T9" fmla="*/ 103390625 h 24814"/>
                  <a:gd name="T10" fmla="*/ 396703125 w 43309"/>
                  <a:gd name="T11" fmla="*/ 15625 h 24814"/>
                  <a:gd name="T12" fmla="*/ 279609375 w 43309"/>
                  <a:gd name="T13" fmla="*/ 15625 h 248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3309" h="24814" extrusionOk="0">
                    <a:moveTo>
                      <a:pt x="17895" y="1"/>
                    </a:moveTo>
                    <a:lnTo>
                      <a:pt x="17895" y="6617"/>
                    </a:lnTo>
                    <a:cubicBezTo>
                      <a:pt x="7720" y="8146"/>
                      <a:pt x="0" y="15690"/>
                      <a:pt x="0" y="24813"/>
                    </a:cubicBezTo>
                    <a:lnTo>
                      <a:pt x="43309" y="24813"/>
                    </a:lnTo>
                    <a:cubicBezTo>
                      <a:pt x="43309" y="15690"/>
                      <a:pt x="35564" y="8146"/>
                      <a:pt x="25389" y="6617"/>
                    </a:cubicBezTo>
                    <a:lnTo>
                      <a:pt x="25389" y="1"/>
                    </a:lnTo>
                    <a:lnTo>
                      <a:pt x="1789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158561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165;p29"/>
          <p:cNvGrpSpPr>
            <a:grpSpLocks/>
          </p:cNvGrpSpPr>
          <p:nvPr/>
        </p:nvGrpSpPr>
        <p:grpSpPr bwMode="auto">
          <a:xfrm>
            <a:off x="0" y="-23813"/>
            <a:ext cx="9144000" cy="5430441"/>
            <a:chOff x="-150" y="-23475"/>
            <a:chExt cx="9144079" cy="5430372"/>
          </a:xfrm>
        </p:grpSpPr>
        <p:sp>
          <p:nvSpPr>
            <p:cNvPr id="3" name="Google Shape;1166;p29"/>
            <p:cNvSpPr>
              <a:spLocks/>
            </p:cNvSpPr>
            <p:nvPr/>
          </p:nvSpPr>
          <p:spPr bwMode="auto">
            <a:xfrm>
              <a:off x="0" y="-23475"/>
              <a:ext cx="9143929" cy="5166888"/>
            </a:xfrm>
            <a:custGeom>
              <a:avLst/>
              <a:gdLst>
                <a:gd name="T0" fmla="*/ 6508245 w 49014"/>
                <a:gd name="T1" fmla="*/ 3886612 h 32839"/>
                <a:gd name="T2" fmla="*/ 6508245 w 49014"/>
                <a:gd name="T3" fmla="*/ 2147483646 h 32839"/>
                <a:gd name="T4" fmla="*/ 2147483646 w 49014"/>
                <a:gd name="T5" fmla="*/ 2147483646 h 32839"/>
                <a:gd name="T6" fmla="*/ 2147483646 w 49014"/>
                <a:gd name="T7" fmla="*/ 3886612 h 32839"/>
                <a:gd name="T8" fmla="*/ 6508245 w 49014"/>
                <a:gd name="T9" fmla="*/ 3886612 h 328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" name="Google Shape;1167;p29"/>
            <p:cNvSpPr>
              <a:spLocks/>
            </p:cNvSpPr>
            <p:nvPr/>
          </p:nvSpPr>
          <p:spPr bwMode="auto">
            <a:xfrm>
              <a:off x="140934" y="165407"/>
              <a:ext cx="1458542" cy="621021"/>
            </a:xfrm>
            <a:custGeom>
              <a:avLst/>
              <a:gdLst>
                <a:gd name="T0" fmla="*/ 2147483646 w 9270"/>
                <a:gd name="T1" fmla="*/ 3886613 h 3947"/>
                <a:gd name="T2" fmla="*/ 2147483646 w 9270"/>
                <a:gd name="T3" fmla="*/ 148015407 h 3947"/>
                <a:gd name="T4" fmla="*/ 0 w 9270"/>
                <a:gd name="T5" fmla="*/ 2147483646 h 3947"/>
                <a:gd name="T6" fmla="*/ 2147483646 w 9270"/>
                <a:gd name="T7" fmla="*/ 2147483646 h 3947"/>
                <a:gd name="T8" fmla="*/ 2147483646 w 9270"/>
                <a:gd name="T9" fmla="*/ 2147483646 h 3947"/>
                <a:gd name="T10" fmla="*/ 2147483646 w 9270"/>
                <a:gd name="T11" fmla="*/ 2147483646 h 3947"/>
                <a:gd name="T12" fmla="*/ 2147483646 w 9270"/>
                <a:gd name="T13" fmla="*/ 2147483646 h 3947"/>
                <a:gd name="T14" fmla="*/ 2147483646 w 9270"/>
                <a:gd name="T15" fmla="*/ 2147483646 h 3947"/>
                <a:gd name="T16" fmla="*/ 2147483646 w 9270"/>
                <a:gd name="T17" fmla="*/ 2147483646 h 3947"/>
                <a:gd name="T18" fmla="*/ 2147483646 w 9270"/>
                <a:gd name="T19" fmla="*/ 2147483646 h 3947"/>
                <a:gd name="T20" fmla="*/ 2147483646 w 9270"/>
                <a:gd name="T21" fmla="*/ 2147483646 h 3947"/>
                <a:gd name="T22" fmla="*/ 2147483646 w 9270"/>
                <a:gd name="T23" fmla="*/ 2147483646 h 3947"/>
                <a:gd name="T24" fmla="*/ 2147483646 w 9270"/>
                <a:gd name="T25" fmla="*/ 2147483646 h 3947"/>
                <a:gd name="T26" fmla="*/ 2147483646 w 9270"/>
                <a:gd name="T27" fmla="*/ 3886613 h 39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" name="Google Shape;1168;p29"/>
            <p:cNvSpPr>
              <a:spLocks/>
            </p:cNvSpPr>
            <p:nvPr/>
          </p:nvSpPr>
          <p:spPr bwMode="auto">
            <a:xfrm>
              <a:off x="7443257" y="1304648"/>
              <a:ext cx="1499293" cy="667751"/>
            </a:xfrm>
            <a:custGeom>
              <a:avLst/>
              <a:gdLst>
                <a:gd name="T0" fmla="*/ 2147483646 w 9529"/>
                <a:gd name="T1" fmla="*/ 3886613 h 4244"/>
                <a:gd name="T2" fmla="*/ 2147483646 w 9529"/>
                <a:gd name="T3" fmla="*/ 54537194 h 4244"/>
                <a:gd name="T4" fmla="*/ 70108665 w 9529"/>
                <a:gd name="T5" fmla="*/ 2147483646 h 4244"/>
                <a:gd name="T6" fmla="*/ 2147483646 w 9529"/>
                <a:gd name="T7" fmla="*/ 2147483646 h 4244"/>
                <a:gd name="T8" fmla="*/ 2147483646 w 9529"/>
                <a:gd name="T9" fmla="*/ 2147483646 h 4244"/>
                <a:gd name="T10" fmla="*/ 2147483646 w 9529"/>
                <a:gd name="T11" fmla="*/ 2147483646 h 4244"/>
                <a:gd name="T12" fmla="*/ 2147483646 w 9529"/>
                <a:gd name="T13" fmla="*/ 2147483646 h 4244"/>
                <a:gd name="T14" fmla="*/ 2147483646 w 9529"/>
                <a:gd name="T15" fmla="*/ 2147483646 h 4244"/>
                <a:gd name="T16" fmla="*/ 2147483646 w 9529"/>
                <a:gd name="T17" fmla="*/ 2147483646 h 4244"/>
                <a:gd name="T18" fmla="*/ 2147483646 w 9529"/>
                <a:gd name="T19" fmla="*/ 2147483646 h 4244"/>
                <a:gd name="T20" fmla="*/ 2147483646 w 9529"/>
                <a:gd name="T21" fmla="*/ 2147483646 h 4244"/>
                <a:gd name="T22" fmla="*/ 2147483646 w 9529"/>
                <a:gd name="T23" fmla="*/ 2147483646 h 4244"/>
                <a:gd name="T24" fmla="*/ 2147483646 w 9529"/>
                <a:gd name="T25" fmla="*/ 2147483646 h 4244"/>
                <a:gd name="T26" fmla="*/ 2147483646 w 9529"/>
                <a:gd name="T27" fmla="*/ 3886613 h 42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" name="Google Shape;1169;p29"/>
            <p:cNvSpPr>
              <a:spLocks noChangeArrowheads="1"/>
            </p:cNvSpPr>
            <p:nvPr/>
          </p:nvSpPr>
          <p:spPr bwMode="auto">
            <a:xfrm>
              <a:off x="-150" y="4402022"/>
              <a:ext cx="9144079" cy="757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i="0">
                <a:solidFill>
                  <a:srgbClr val="322F46"/>
                </a:solidFill>
                <a:latin typeface="Quicksand Light"/>
              </a:endParaRPr>
            </a:p>
          </p:txBody>
        </p:sp>
        <p:grpSp>
          <p:nvGrpSpPr>
            <p:cNvPr id="7" name="Google Shape;1170;p29"/>
            <p:cNvGrpSpPr>
              <a:grpSpLocks/>
            </p:cNvGrpSpPr>
            <p:nvPr/>
          </p:nvGrpSpPr>
          <p:grpSpPr bwMode="auto"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11" name="Google Shape;1171;p29"/>
              <p:cNvSpPr/>
              <p:nvPr/>
            </p:nvSpPr>
            <p:spPr>
              <a:xfrm>
                <a:off x="3457033" y="4619200"/>
                <a:ext cx="227096" cy="121415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2" name="Google Shape;1172;p29"/>
              <p:cNvSpPr>
                <a:spLocks/>
              </p:cNvSpPr>
              <p:nvPr/>
            </p:nvSpPr>
            <p:spPr bwMode="auto">
              <a:xfrm>
                <a:off x="3471550" y="4708900"/>
                <a:ext cx="68700" cy="31700"/>
              </a:xfrm>
              <a:custGeom>
                <a:avLst/>
                <a:gdLst>
                  <a:gd name="T0" fmla="*/ 17296875 w 2748"/>
                  <a:gd name="T1" fmla="*/ 0 h 1268"/>
                  <a:gd name="T2" fmla="*/ 13109375 w 2748"/>
                  <a:gd name="T3" fmla="*/ 578125 h 1268"/>
                  <a:gd name="T4" fmla="*/ 0 w 2748"/>
                  <a:gd name="T5" fmla="*/ 19812500 h 1268"/>
                  <a:gd name="T6" fmla="*/ 42937500 w 2748"/>
                  <a:gd name="T7" fmla="*/ 19812500 h 1268"/>
                  <a:gd name="T8" fmla="*/ 17296875 w 2748"/>
                  <a:gd name="T9" fmla="*/ 0 h 12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" name="Google Shape;1173;p29"/>
              <p:cNvSpPr>
                <a:spLocks/>
              </p:cNvSpPr>
              <p:nvPr/>
            </p:nvSpPr>
            <p:spPr bwMode="auto">
              <a:xfrm>
                <a:off x="3552050" y="4695475"/>
                <a:ext cx="66950" cy="45125"/>
              </a:xfrm>
              <a:custGeom>
                <a:avLst/>
                <a:gdLst>
                  <a:gd name="T0" fmla="*/ 14671875 w 2678"/>
                  <a:gd name="T1" fmla="*/ 15625 h 1805"/>
                  <a:gd name="T2" fmla="*/ 10890625 w 2678"/>
                  <a:gd name="T3" fmla="*/ 875000 h 1805"/>
                  <a:gd name="T4" fmla="*/ 3921875 w 2678"/>
                  <a:gd name="T5" fmla="*/ 28203125 h 1805"/>
                  <a:gd name="T6" fmla="*/ 41828125 w 2678"/>
                  <a:gd name="T7" fmla="*/ 28203125 h 1805"/>
                  <a:gd name="T8" fmla="*/ 14671875 w 2678"/>
                  <a:gd name="T9" fmla="*/ 15625 h 18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" name="Google Shape;1174;p29"/>
              <p:cNvSpPr>
                <a:spLocks/>
              </p:cNvSpPr>
              <p:nvPr/>
            </p:nvSpPr>
            <p:spPr bwMode="auto">
              <a:xfrm>
                <a:off x="3617625" y="4650650"/>
                <a:ext cx="66500" cy="89950"/>
              </a:xfrm>
              <a:custGeom>
                <a:avLst/>
                <a:gdLst>
                  <a:gd name="T0" fmla="*/ 24640625 w 2660"/>
                  <a:gd name="T1" fmla="*/ 0 h 3598"/>
                  <a:gd name="T2" fmla="*/ 4468750 w 2660"/>
                  <a:gd name="T3" fmla="*/ 17609375 h 3598"/>
                  <a:gd name="T4" fmla="*/ 1828125 w 2660"/>
                  <a:gd name="T5" fmla="*/ 56218750 h 3598"/>
                  <a:gd name="T6" fmla="*/ 41546875 w 2660"/>
                  <a:gd name="T7" fmla="*/ 56218750 h 3598"/>
                  <a:gd name="T8" fmla="*/ 41546875 w 2660"/>
                  <a:gd name="T9" fmla="*/ 5765625 h 3598"/>
                  <a:gd name="T10" fmla="*/ 26078125 w 2660"/>
                  <a:gd name="T11" fmla="*/ 46875 h 3598"/>
                  <a:gd name="T12" fmla="*/ 24640625 w 2660"/>
                  <a:gd name="T13" fmla="*/ 0 h 35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8" name="Google Shape;1175;p29"/>
            <p:cNvGrpSpPr>
              <a:grpSpLocks/>
            </p:cNvGrpSpPr>
            <p:nvPr/>
          </p:nvGrpSpPr>
          <p:grpSpPr bwMode="auto"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9" name="Google Shape;1176;p29"/>
              <p:cNvSpPr/>
              <p:nvPr/>
            </p:nvSpPr>
            <p:spPr>
              <a:xfrm>
                <a:off x="3536757" y="4387608"/>
                <a:ext cx="147383" cy="204017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0" name="Google Shape;1177;p29"/>
              <p:cNvSpPr>
                <a:spLocks/>
              </p:cNvSpPr>
              <p:nvPr/>
            </p:nvSpPr>
            <p:spPr bwMode="auto">
              <a:xfrm>
                <a:off x="3567900" y="4414300"/>
                <a:ext cx="116225" cy="171300"/>
              </a:xfrm>
              <a:custGeom>
                <a:avLst/>
                <a:gdLst>
                  <a:gd name="T0" fmla="*/ 51437500 w 4649"/>
                  <a:gd name="T1" fmla="*/ 15625 h 6852"/>
                  <a:gd name="T2" fmla="*/ 37640625 w 4649"/>
                  <a:gd name="T3" fmla="*/ 70671875 h 6852"/>
                  <a:gd name="T4" fmla="*/ 11843750 w 4649"/>
                  <a:gd name="T5" fmla="*/ 48531250 h 6852"/>
                  <a:gd name="T6" fmla="*/ 6140625 w 4649"/>
                  <a:gd name="T7" fmla="*/ 51171875 h 6852"/>
                  <a:gd name="T8" fmla="*/ 13796875 w 4649"/>
                  <a:gd name="T9" fmla="*/ 80578125 h 6852"/>
                  <a:gd name="T10" fmla="*/ 25625000 w 4649"/>
                  <a:gd name="T11" fmla="*/ 93546875 h 6852"/>
                  <a:gd name="T12" fmla="*/ 25656250 w 4649"/>
                  <a:gd name="T13" fmla="*/ 93546875 h 6852"/>
                  <a:gd name="T14" fmla="*/ 72625000 w 4649"/>
                  <a:gd name="T15" fmla="*/ 107062500 h 6852"/>
                  <a:gd name="T16" fmla="*/ 72625000 w 4649"/>
                  <a:gd name="T17" fmla="*/ 56328125 h 6852"/>
                  <a:gd name="T18" fmla="*/ 54640625 w 4649"/>
                  <a:gd name="T19" fmla="*/ 74859375 h 6852"/>
                  <a:gd name="T20" fmla="*/ 51437500 w 4649"/>
                  <a:gd name="T21" fmla="*/ 15625 h 685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4175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24640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eak Slide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02316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Break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80102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45;p5"/>
          <p:cNvGrpSpPr>
            <a:grpSpLocks/>
          </p:cNvGrpSpPr>
          <p:nvPr/>
        </p:nvGrpSpPr>
        <p:grpSpPr bwMode="auto">
          <a:xfrm>
            <a:off x="0" y="-396478"/>
            <a:ext cx="9144000" cy="5556647"/>
            <a:chOff x="0" y="-396350"/>
            <a:chExt cx="9144000" cy="5555950"/>
          </a:xfrm>
        </p:grpSpPr>
        <p:sp>
          <p:nvSpPr>
            <p:cNvPr id="8" name="Google Shape;46;p5"/>
            <p:cNvSpPr>
              <a:spLocks/>
            </p:cNvSpPr>
            <p:nvPr/>
          </p:nvSpPr>
          <p:spPr bwMode="auto">
            <a:xfrm>
              <a:off x="0" y="-75"/>
              <a:ext cx="9143929" cy="5143490"/>
            </a:xfrm>
            <a:custGeom>
              <a:avLst/>
              <a:gdLst>
                <a:gd name="T0" fmla="*/ 6508245 w 49014"/>
                <a:gd name="T1" fmla="*/ 3851626 h 32839"/>
                <a:gd name="T2" fmla="*/ 6508245 w 49014"/>
                <a:gd name="T3" fmla="*/ 2147483646 h 32839"/>
                <a:gd name="T4" fmla="*/ 2147483646 w 49014"/>
                <a:gd name="T5" fmla="*/ 2147483646 h 32839"/>
                <a:gd name="T6" fmla="*/ 2147483646 w 49014"/>
                <a:gd name="T7" fmla="*/ 3851626 h 32839"/>
                <a:gd name="T8" fmla="*/ 6508245 w 49014"/>
                <a:gd name="T9" fmla="*/ 3851626 h 328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FB9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" name="Google Shape;47;p5"/>
            <p:cNvSpPr>
              <a:spLocks noChangeArrowheads="1"/>
            </p:cNvSpPr>
            <p:nvPr/>
          </p:nvSpPr>
          <p:spPr bwMode="auto">
            <a:xfrm>
              <a:off x="0" y="4401267"/>
              <a:ext cx="9144000" cy="758333"/>
            </a:xfrm>
            <a:prstGeom prst="rect">
              <a:avLst/>
            </a:prstGeom>
            <a:solidFill>
              <a:srgbClr val="EBEC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i="0">
                <a:solidFill>
                  <a:srgbClr val="322F46"/>
                </a:solidFill>
                <a:latin typeface="Quicksand Light"/>
              </a:endParaRPr>
            </a:p>
          </p:txBody>
        </p:sp>
        <p:grpSp>
          <p:nvGrpSpPr>
            <p:cNvPr id="10" name="Google Shape;48;p5"/>
            <p:cNvGrpSpPr>
              <a:grpSpLocks/>
            </p:cNvGrpSpPr>
            <p:nvPr/>
          </p:nvGrpSpPr>
          <p:grpSpPr bwMode="auto">
            <a:xfrm>
              <a:off x="8174062" y="3811555"/>
              <a:ext cx="969932" cy="1331946"/>
              <a:chOff x="2608825" y="4070850"/>
              <a:chExt cx="720925" cy="990000"/>
            </a:xfrm>
          </p:grpSpPr>
          <p:sp>
            <p:nvSpPr>
              <p:cNvPr id="14" name="Google Shape;49;p5"/>
              <p:cNvSpPr>
                <a:spLocks/>
              </p:cNvSpPr>
              <p:nvPr/>
            </p:nvSpPr>
            <p:spPr bwMode="auto">
              <a:xfrm>
                <a:off x="2656150" y="4889775"/>
                <a:ext cx="573350" cy="171075"/>
              </a:xfrm>
              <a:custGeom>
                <a:avLst/>
                <a:gdLst>
                  <a:gd name="T0" fmla="*/ 178984375 w 22934"/>
                  <a:gd name="T1" fmla="*/ 106906250 h 6843"/>
                  <a:gd name="T2" fmla="*/ 358328125 w 22934"/>
                  <a:gd name="T3" fmla="*/ 53656250 h 6843"/>
                  <a:gd name="T4" fmla="*/ 178984375 w 22934"/>
                  <a:gd name="T5" fmla="*/ 0 h 6843"/>
                  <a:gd name="T6" fmla="*/ 15625 w 22934"/>
                  <a:gd name="T7" fmla="*/ 53656250 h 6843"/>
                  <a:gd name="T8" fmla="*/ 178984375 w 22934"/>
                  <a:gd name="T9" fmla="*/ 106906250 h 68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934" h="6843" extrusionOk="0">
                    <a:moveTo>
                      <a:pt x="11455" y="6842"/>
                    </a:moveTo>
                    <a:cubicBezTo>
                      <a:pt x="17770" y="6842"/>
                      <a:pt x="22933" y="5313"/>
                      <a:pt x="22933" y="3434"/>
                    </a:cubicBezTo>
                    <a:cubicBezTo>
                      <a:pt x="22933" y="1554"/>
                      <a:pt x="17770" y="0"/>
                      <a:pt x="11455" y="0"/>
                    </a:cubicBezTo>
                    <a:cubicBezTo>
                      <a:pt x="5164" y="0"/>
                      <a:pt x="1" y="1554"/>
                      <a:pt x="1" y="3434"/>
                    </a:cubicBezTo>
                    <a:cubicBezTo>
                      <a:pt x="1" y="5313"/>
                      <a:pt x="5164" y="6842"/>
                      <a:pt x="11455" y="6842"/>
                    </a:cubicBezTo>
                    <a:close/>
                  </a:path>
                </a:pathLst>
              </a:custGeom>
              <a:solidFill>
                <a:srgbClr val="C9CAD2">
                  <a:alpha val="40784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5" name="Google Shape;50;p5"/>
              <p:cNvSpPr>
                <a:spLocks/>
              </p:cNvSpPr>
              <p:nvPr/>
            </p:nvSpPr>
            <p:spPr bwMode="auto">
              <a:xfrm>
                <a:off x="2789625" y="4072100"/>
                <a:ext cx="436100" cy="614675"/>
              </a:xfrm>
              <a:custGeom>
                <a:avLst/>
                <a:gdLst>
                  <a:gd name="T0" fmla="*/ 74015625 w 17444"/>
                  <a:gd name="T1" fmla="*/ 360281250 h 24587"/>
                  <a:gd name="T2" fmla="*/ 163687500 w 17444"/>
                  <a:gd name="T3" fmla="*/ 10968750 h 24587"/>
                  <a:gd name="T4" fmla="*/ 201296875 w 17444"/>
                  <a:gd name="T5" fmla="*/ 21546875 h 24587"/>
                  <a:gd name="T6" fmla="*/ 121406250 w 17444"/>
                  <a:gd name="T7" fmla="*/ 369687500 h 24587"/>
                  <a:gd name="T8" fmla="*/ 74015625 w 17444"/>
                  <a:gd name="T9" fmla="*/ 360281250 h 245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44" h="24587" extrusionOk="0">
                    <a:moveTo>
                      <a:pt x="4737" y="23058"/>
                    </a:moveTo>
                    <a:cubicBezTo>
                      <a:pt x="0" y="15664"/>
                      <a:pt x="2882" y="4963"/>
                      <a:pt x="10476" y="702"/>
                    </a:cubicBezTo>
                    <a:cubicBezTo>
                      <a:pt x="11429" y="176"/>
                      <a:pt x="12081" y="0"/>
                      <a:pt x="12883" y="1379"/>
                    </a:cubicBezTo>
                    <a:cubicBezTo>
                      <a:pt x="17444" y="9299"/>
                      <a:pt x="15314" y="18547"/>
                      <a:pt x="7770" y="23660"/>
                    </a:cubicBezTo>
                    <a:cubicBezTo>
                      <a:pt x="6366" y="24587"/>
                      <a:pt x="5514" y="24261"/>
                      <a:pt x="4737" y="2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" name="Google Shape;51;p5"/>
              <p:cNvSpPr/>
              <p:nvPr/>
            </p:nvSpPr>
            <p:spPr>
              <a:xfrm>
                <a:off x="2840077" y="4072052"/>
                <a:ext cx="336285" cy="614085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24562" extrusionOk="0">
                    <a:moveTo>
                      <a:pt x="3083" y="23158"/>
                    </a:moveTo>
                    <a:cubicBezTo>
                      <a:pt x="0" y="16166"/>
                      <a:pt x="2832" y="5439"/>
                      <a:pt x="8772" y="777"/>
                    </a:cubicBezTo>
                    <a:cubicBezTo>
                      <a:pt x="9499" y="201"/>
                      <a:pt x="10000" y="0"/>
                      <a:pt x="10527" y="1303"/>
                    </a:cubicBezTo>
                    <a:cubicBezTo>
                      <a:pt x="13434" y="8797"/>
                      <a:pt x="11254" y="18045"/>
                      <a:pt x="5314" y="23559"/>
                    </a:cubicBezTo>
                    <a:cubicBezTo>
                      <a:pt x="4211" y="24562"/>
                      <a:pt x="3584" y="24286"/>
                      <a:pt x="3083" y="231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7" name="Google Shape;52;p5"/>
              <p:cNvSpPr>
                <a:spLocks/>
              </p:cNvSpPr>
              <p:nvPr/>
            </p:nvSpPr>
            <p:spPr bwMode="auto">
              <a:xfrm>
                <a:off x="2866050" y="4071475"/>
                <a:ext cx="285750" cy="614675"/>
              </a:xfrm>
              <a:custGeom>
                <a:avLst/>
                <a:gdLst>
                  <a:gd name="T0" fmla="*/ 35265625 w 11430"/>
                  <a:gd name="T1" fmla="*/ 363015625 h 24587"/>
                  <a:gd name="T2" fmla="*/ 123375000 w 11430"/>
                  <a:gd name="T3" fmla="*/ 12921875 h 24587"/>
                  <a:gd name="T4" fmla="*/ 145687500 w 11430"/>
                  <a:gd name="T5" fmla="*/ 19968750 h 24587"/>
                  <a:gd name="T6" fmla="*/ 63843750 w 11430"/>
                  <a:gd name="T7" fmla="*/ 367718750 h 24587"/>
                  <a:gd name="T8" fmla="*/ 35265625 w 11430"/>
                  <a:gd name="T9" fmla="*/ 363015625 h 245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430" h="24587" extrusionOk="0">
                    <a:moveTo>
                      <a:pt x="2257" y="23233"/>
                    </a:moveTo>
                    <a:cubicBezTo>
                      <a:pt x="1" y="16416"/>
                      <a:pt x="2783" y="5714"/>
                      <a:pt x="7896" y="827"/>
                    </a:cubicBezTo>
                    <a:cubicBezTo>
                      <a:pt x="8522" y="226"/>
                      <a:pt x="8948" y="0"/>
                      <a:pt x="9324" y="1278"/>
                    </a:cubicBezTo>
                    <a:cubicBezTo>
                      <a:pt x="11430" y="8597"/>
                      <a:pt x="9249" y="17820"/>
                      <a:pt x="4086" y="23534"/>
                    </a:cubicBezTo>
                    <a:cubicBezTo>
                      <a:pt x="3109" y="24587"/>
                      <a:pt x="2633" y="24336"/>
                      <a:pt x="2257" y="23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" name="Google Shape;53;p5"/>
              <p:cNvSpPr/>
              <p:nvPr/>
            </p:nvSpPr>
            <p:spPr>
              <a:xfrm>
                <a:off x="2923853" y="4072052"/>
                <a:ext cx="171093" cy="612315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4537" extrusionOk="0">
                    <a:moveTo>
                      <a:pt x="377" y="23334"/>
                    </a:moveTo>
                    <a:cubicBezTo>
                      <a:pt x="1" y="16993"/>
                      <a:pt x="2707" y="6266"/>
                      <a:pt x="5941" y="927"/>
                    </a:cubicBezTo>
                    <a:cubicBezTo>
                      <a:pt x="6342" y="251"/>
                      <a:pt x="6592" y="0"/>
                      <a:pt x="6642" y="1178"/>
                    </a:cubicBezTo>
                    <a:cubicBezTo>
                      <a:pt x="6868" y="8045"/>
                      <a:pt x="4662" y="17268"/>
                      <a:pt x="1304" y="23409"/>
                    </a:cubicBezTo>
                    <a:cubicBezTo>
                      <a:pt x="677" y="24537"/>
                      <a:pt x="452" y="24361"/>
                      <a:pt x="377" y="233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9" name="Google Shape;54;p5"/>
              <p:cNvSpPr>
                <a:spLocks/>
              </p:cNvSpPr>
              <p:nvPr/>
            </p:nvSpPr>
            <p:spPr bwMode="auto">
              <a:xfrm>
                <a:off x="2936225" y="4070850"/>
                <a:ext cx="151675" cy="614050"/>
              </a:xfrm>
              <a:custGeom>
                <a:avLst/>
                <a:gdLst>
                  <a:gd name="T0" fmla="*/ 1187500 w 6067"/>
                  <a:gd name="T1" fmla="*/ 365765625 h 24562"/>
                  <a:gd name="T2" fmla="*/ 87343750 w 6067"/>
                  <a:gd name="T3" fmla="*/ 15281250 h 24562"/>
                  <a:gd name="T4" fmla="*/ 93218750 w 6067"/>
                  <a:gd name="T5" fmla="*/ 18406250 h 24562"/>
                  <a:gd name="T6" fmla="*/ 9406250 w 6067"/>
                  <a:gd name="T7" fmla="*/ 365375000 h 24562"/>
                  <a:gd name="T8" fmla="*/ 1187500 w 6067"/>
                  <a:gd name="T9" fmla="*/ 365765625 h 245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67" h="24562" extrusionOk="0">
                    <a:moveTo>
                      <a:pt x="76" y="23409"/>
                    </a:moveTo>
                    <a:cubicBezTo>
                      <a:pt x="477" y="17268"/>
                      <a:pt x="3134" y="6516"/>
                      <a:pt x="5590" y="978"/>
                    </a:cubicBezTo>
                    <a:cubicBezTo>
                      <a:pt x="5891" y="301"/>
                      <a:pt x="6066" y="0"/>
                      <a:pt x="5966" y="1178"/>
                    </a:cubicBezTo>
                    <a:cubicBezTo>
                      <a:pt x="5415" y="7845"/>
                      <a:pt x="3184" y="17068"/>
                      <a:pt x="602" y="23384"/>
                    </a:cubicBezTo>
                    <a:cubicBezTo>
                      <a:pt x="126" y="24562"/>
                      <a:pt x="1" y="24386"/>
                      <a:pt x="76" y="234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" name="Google Shape;55;p5"/>
              <p:cNvSpPr>
                <a:spLocks/>
              </p:cNvSpPr>
              <p:nvPr/>
            </p:nvSpPr>
            <p:spPr bwMode="auto">
              <a:xfrm>
                <a:off x="2733850" y="4600300"/>
                <a:ext cx="409175" cy="110925"/>
              </a:xfrm>
              <a:custGeom>
                <a:avLst/>
                <a:gdLst>
                  <a:gd name="T0" fmla="*/ 255734375 w 16367"/>
                  <a:gd name="T1" fmla="*/ 34859375 h 4437"/>
                  <a:gd name="T2" fmla="*/ 15625 w 16367"/>
                  <a:gd name="T3" fmla="*/ 34859375 h 4437"/>
                  <a:gd name="T4" fmla="*/ 255734375 w 16367"/>
                  <a:gd name="T5" fmla="*/ 34859375 h 443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367" h="4437" extrusionOk="0">
                    <a:moveTo>
                      <a:pt x="16367" y="2231"/>
                    </a:moveTo>
                    <a:cubicBezTo>
                      <a:pt x="10778" y="0"/>
                      <a:pt x="2733" y="1003"/>
                      <a:pt x="1" y="2231"/>
                    </a:cubicBezTo>
                    <a:cubicBezTo>
                      <a:pt x="2733" y="3434"/>
                      <a:pt x="10778" y="4436"/>
                      <a:pt x="16367" y="223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" name="Google Shape;56;p5"/>
              <p:cNvSpPr/>
              <p:nvPr/>
            </p:nvSpPr>
            <p:spPr>
              <a:xfrm>
                <a:off x="2632406" y="4072937"/>
                <a:ext cx="457819" cy="660982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6442" extrusionOk="0">
                    <a:moveTo>
                      <a:pt x="10301" y="25640"/>
                    </a:moveTo>
                    <a:cubicBezTo>
                      <a:pt x="2231" y="20752"/>
                      <a:pt x="0" y="9123"/>
                      <a:pt x="5289" y="1429"/>
                    </a:cubicBezTo>
                    <a:cubicBezTo>
                      <a:pt x="5940" y="476"/>
                      <a:pt x="6492" y="0"/>
                      <a:pt x="7920" y="953"/>
                    </a:cubicBezTo>
                    <a:cubicBezTo>
                      <a:pt x="16016" y="6416"/>
                      <a:pt x="18321" y="16316"/>
                      <a:pt x="13484" y="24787"/>
                    </a:cubicBezTo>
                    <a:cubicBezTo>
                      <a:pt x="12582" y="26366"/>
                      <a:pt x="11605" y="26442"/>
                      <a:pt x="10301" y="256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2" name="Google Shape;57;p5"/>
              <p:cNvSpPr>
                <a:spLocks/>
              </p:cNvSpPr>
              <p:nvPr/>
            </p:nvSpPr>
            <p:spPr bwMode="auto">
              <a:xfrm>
                <a:off x="2684975" y="4072725"/>
                <a:ext cx="351525" cy="660425"/>
              </a:xfrm>
              <a:custGeom>
                <a:avLst/>
                <a:gdLst>
                  <a:gd name="T0" fmla="*/ 134328125 w 14061"/>
                  <a:gd name="T1" fmla="*/ 399437500 h 26417"/>
                  <a:gd name="T2" fmla="*/ 54843750 w 14061"/>
                  <a:gd name="T3" fmla="*/ 21156250 h 26417"/>
                  <a:gd name="T4" fmla="*/ 84984375 w 14061"/>
                  <a:gd name="T5" fmla="*/ 16062500 h 26417"/>
                  <a:gd name="T6" fmla="*/ 170750000 w 14061"/>
                  <a:gd name="T7" fmla="*/ 388875000 h 26417"/>
                  <a:gd name="T8" fmla="*/ 134328125 w 14061"/>
                  <a:gd name="T9" fmla="*/ 399437500 h 264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061" h="26417" extrusionOk="0">
                    <a:moveTo>
                      <a:pt x="8597" y="25564"/>
                    </a:moveTo>
                    <a:cubicBezTo>
                      <a:pt x="2332" y="20276"/>
                      <a:pt x="1" y="8647"/>
                      <a:pt x="3510" y="1354"/>
                    </a:cubicBezTo>
                    <a:cubicBezTo>
                      <a:pt x="3961" y="451"/>
                      <a:pt x="4337" y="0"/>
                      <a:pt x="5439" y="1028"/>
                    </a:cubicBezTo>
                    <a:cubicBezTo>
                      <a:pt x="11780" y="6893"/>
                      <a:pt x="14061" y="16792"/>
                      <a:pt x="10928" y="24888"/>
                    </a:cubicBezTo>
                    <a:cubicBezTo>
                      <a:pt x="10352" y="26391"/>
                      <a:pt x="9625" y="26416"/>
                      <a:pt x="8597" y="25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3" name="Google Shape;58;p5"/>
              <p:cNvSpPr/>
              <p:nvPr/>
            </p:nvSpPr>
            <p:spPr>
              <a:xfrm>
                <a:off x="2711462" y="4073822"/>
                <a:ext cx="298527" cy="659212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26392" extrusionOk="0">
                    <a:moveTo>
                      <a:pt x="7745" y="25489"/>
                    </a:moveTo>
                    <a:cubicBezTo>
                      <a:pt x="2381" y="20026"/>
                      <a:pt x="0" y="8396"/>
                      <a:pt x="2632" y="1279"/>
                    </a:cubicBezTo>
                    <a:cubicBezTo>
                      <a:pt x="2958" y="401"/>
                      <a:pt x="3259" y="0"/>
                      <a:pt x="4211" y="1053"/>
                    </a:cubicBezTo>
                    <a:cubicBezTo>
                      <a:pt x="9675" y="7093"/>
                      <a:pt x="11930" y="16993"/>
                      <a:pt x="9650" y="24913"/>
                    </a:cubicBezTo>
                    <a:cubicBezTo>
                      <a:pt x="9224" y="26391"/>
                      <a:pt x="8622" y="26366"/>
                      <a:pt x="7745" y="254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4" name="Google Shape;59;p5"/>
              <p:cNvSpPr>
                <a:spLocks/>
              </p:cNvSpPr>
              <p:nvPr/>
            </p:nvSpPr>
            <p:spPr bwMode="auto">
              <a:xfrm>
                <a:off x="2771450" y="4073350"/>
                <a:ext cx="176725" cy="660425"/>
              </a:xfrm>
              <a:custGeom>
                <a:avLst/>
                <a:gdLst>
                  <a:gd name="T0" fmla="*/ 90859375 w 7069"/>
                  <a:gd name="T1" fmla="*/ 396703125 h 26417"/>
                  <a:gd name="T2" fmla="*/ 9406250 w 7069"/>
                  <a:gd name="T3" fmla="*/ 18796875 h 26417"/>
                  <a:gd name="T4" fmla="*/ 21937500 w 7069"/>
                  <a:gd name="T5" fmla="*/ 17625000 h 26417"/>
                  <a:gd name="T6" fmla="*/ 104953125 w 7069"/>
                  <a:gd name="T7" fmla="*/ 391218750 h 26417"/>
                  <a:gd name="T8" fmla="*/ 90859375 w 7069"/>
                  <a:gd name="T9" fmla="*/ 396703125 h 264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69" h="26417" extrusionOk="0">
                    <a:moveTo>
                      <a:pt x="5815" y="25389"/>
                    </a:moveTo>
                    <a:cubicBezTo>
                      <a:pt x="2457" y="19474"/>
                      <a:pt x="0" y="7870"/>
                      <a:pt x="602" y="1203"/>
                    </a:cubicBezTo>
                    <a:cubicBezTo>
                      <a:pt x="677" y="376"/>
                      <a:pt x="802" y="0"/>
                      <a:pt x="1404" y="1128"/>
                    </a:cubicBezTo>
                    <a:cubicBezTo>
                      <a:pt x="4838" y="7619"/>
                      <a:pt x="7068" y="17544"/>
                      <a:pt x="6717" y="25038"/>
                    </a:cubicBezTo>
                    <a:cubicBezTo>
                      <a:pt x="6667" y="26417"/>
                      <a:pt x="6366" y="26341"/>
                      <a:pt x="5815" y="253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5" name="Google Shape;60;p5"/>
              <p:cNvSpPr/>
              <p:nvPr/>
            </p:nvSpPr>
            <p:spPr>
              <a:xfrm>
                <a:off x="2789339" y="4073822"/>
                <a:ext cx="146313" cy="660097"/>
              </a:xfrm>
              <a:custGeom>
                <a:avLst/>
                <a:gdLst/>
                <a:ahLst/>
                <a:cxnLst/>
                <a:rect l="l" t="t" r="r" b="b"/>
                <a:pathLst>
                  <a:path w="5865" h="26442" extrusionOk="0">
                    <a:moveTo>
                      <a:pt x="5288" y="25339"/>
                    </a:moveTo>
                    <a:cubicBezTo>
                      <a:pt x="2782" y="19249"/>
                      <a:pt x="301" y="7645"/>
                      <a:pt x="25" y="1178"/>
                    </a:cubicBezTo>
                    <a:cubicBezTo>
                      <a:pt x="0" y="376"/>
                      <a:pt x="50" y="0"/>
                      <a:pt x="502" y="1178"/>
                    </a:cubicBezTo>
                    <a:cubicBezTo>
                      <a:pt x="3108" y="7845"/>
                      <a:pt x="5314" y="17770"/>
                      <a:pt x="5790" y="25088"/>
                    </a:cubicBezTo>
                    <a:cubicBezTo>
                      <a:pt x="5865" y="26442"/>
                      <a:pt x="5690" y="26341"/>
                      <a:pt x="5288" y="253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6" name="Google Shape;61;p5"/>
              <p:cNvSpPr/>
              <p:nvPr/>
            </p:nvSpPr>
            <p:spPr>
              <a:xfrm>
                <a:off x="2907333" y="4266719"/>
                <a:ext cx="422421" cy="446848"/>
              </a:xfrm>
              <a:custGeom>
                <a:avLst/>
                <a:gdLst/>
                <a:ahLst/>
                <a:cxnLst/>
                <a:rect l="l" t="t" r="r" b="b"/>
                <a:pathLst>
                  <a:path w="16919" h="17896" extrusionOk="0">
                    <a:moveTo>
                      <a:pt x="778" y="15941"/>
                    </a:moveTo>
                    <a:cubicBezTo>
                      <a:pt x="1" y="7921"/>
                      <a:pt x="6818" y="377"/>
                      <a:pt x="14813" y="51"/>
                    </a:cubicBezTo>
                    <a:cubicBezTo>
                      <a:pt x="15816" y="1"/>
                      <a:pt x="16417" y="151"/>
                      <a:pt x="16492" y="1605"/>
                    </a:cubicBezTo>
                    <a:cubicBezTo>
                      <a:pt x="16918" y="9976"/>
                      <a:pt x="11329" y="16667"/>
                      <a:pt x="3009" y="17695"/>
                    </a:cubicBezTo>
                    <a:cubicBezTo>
                      <a:pt x="1480" y="17896"/>
                      <a:pt x="928" y="17244"/>
                      <a:pt x="778" y="159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7" name="Google Shape;62;p5"/>
              <p:cNvSpPr>
                <a:spLocks/>
              </p:cNvSpPr>
              <p:nvPr/>
            </p:nvSpPr>
            <p:spPr bwMode="auto">
              <a:xfrm>
                <a:off x="2931850" y="4268200"/>
                <a:ext cx="384750" cy="443650"/>
              </a:xfrm>
              <a:custGeom>
                <a:avLst/>
                <a:gdLst>
                  <a:gd name="T0" fmla="*/ 796875 w 15390"/>
                  <a:gd name="T1" fmla="*/ 251812500 h 17746"/>
                  <a:gd name="T2" fmla="*/ 219312500 w 15390"/>
                  <a:gd name="T3" fmla="*/ 2750000 h 17746"/>
                  <a:gd name="T4" fmla="*/ 238500000 w 15390"/>
                  <a:gd name="T5" fmla="*/ 20765625 h 17746"/>
                  <a:gd name="T6" fmla="*/ 26640625 w 15390"/>
                  <a:gd name="T7" fmla="*/ 271390625 h 17746"/>
                  <a:gd name="T8" fmla="*/ 796875 w 15390"/>
                  <a:gd name="T9" fmla="*/ 251812500 h 177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90" h="17746" extrusionOk="0">
                    <a:moveTo>
                      <a:pt x="51" y="16116"/>
                    </a:moveTo>
                    <a:cubicBezTo>
                      <a:pt x="452" y="9099"/>
                      <a:pt x="7244" y="1530"/>
                      <a:pt x="14036" y="176"/>
                    </a:cubicBezTo>
                    <a:cubicBezTo>
                      <a:pt x="14888" y="1"/>
                      <a:pt x="15389" y="51"/>
                      <a:pt x="15264" y="1329"/>
                    </a:cubicBezTo>
                    <a:cubicBezTo>
                      <a:pt x="14512" y="8698"/>
                      <a:pt x="8873" y="15339"/>
                      <a:pt x="1705" y="17369"/>
                    </a:cubicBezTo>
                    <a:cubicBezTo>
                      <a:pt x="376" y="17745"/>
                      <a:pt x="1" y="17244"/>
                      <a:pt x="51" y="16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8" name="Google Shape;63;p5"/>
              <p:cNvSpPr/>
              <p:nvPr/>
            </p:nvSpPr>
            <p:spPr>
              <a:xfrm>
                <a:off x="2932113" y="4269373"/>
                <a:ext cx="383482" cy="440655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7671" extrusionOk="0">
                    <a:moveTo>
                      <a:pt x="176" y="16217"/>
                    </a:moveTo>
                    <a:cubicBezTo>
                      <a:pt x="1153" y="9700"/>
                      <a:pt x="7920" y="2106"/>
                      <a:pt x="14136" y="227"/>
                    </a:cubicBezTo>
                    <a:cubicBezTo>
                      <a:pt x="14913" y="1"/>
                      <a:pt x="15339" y="1"/>
                      <a:pt x="15113" y="1204"/>
                    </a:cubicBezTo>
                    <a:cubicBezTo>
                      <a:pt x="13760" y="8046"/>
                      <a:pt x="8146" y="14688"/>
                      <a:pt x="1529" y="17194"/>
                    </a:cubicBezTo>
                    <a:cubicBezTo>
                      <a:pt x="301" y="17670"/>
                      <a:pt x="1" y="17244"/>
                      <a:pt x="176" y="162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9" name="Google Shape;64;p5"/>
              <p:cNvSpPr>
                <a:spLocks/>
              </p:cNvSpPr>
              <p:nvPr/>
            </p:nvSpPr>
            <p:spPr bwMode="auto">
              <a:xfrm>
                <a:off x="2934975" y="4268200"/>
                <a:ext cx="379725" cy="440525"/>
              </a:xfrm>
              <a:custGeom>
                <a:avLst/>
                <a:gdLst>
                  <a:gd name="T0" fmla="*/ 5890625 w 15189"/>
                  <a:gd name="T1" fmla="*/ 257687500 h 17621"/>
                  <a:gd name="T2" fmla="*/ 223234375 w 15189"/>
                  <a:gd name="T3" fmla="*/ 7453125 h 17621"/>
                  <a:gd name="T4" fmla="*/ 230281250 w 15189"/>
                  <a:gd name="T5" fmla="*/ 15671875 h 17621"/>
                  <a:gd name="T6" fmla="*/ 17250000 w 15189"/>
                  <a:gd name="T7" fmla="*/ 264734375 h 17621"/>
                  <a:gd name="T8" fmla="*/ 5890625 w 15189"/>
                  <a:gd name="T9" fmla="*/ 257687500 h 176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189" h="17621" extrusionOk="0">
                    <a:moveTo>
                      <a:pt x="377" y="16492"/>
                    </a:moveTo>
                    <a:cubicBezTo>
                      <a:pt x="2708" y="11154"/>
                      <a:pt x="9399" y="3510"/>
                      <a:pt x="14287" y="477"/>
                    </a:cubicBezTo>
                    <a:cubicBezTo>
                      <a:pt x="14888" y="101"/>
                      <a:pt x="15189" y="1"/>
                      <a:pt x="14738" y="1003"/>
                    </a:cubicBezTo>
                    <a:cubicBezTo>
                      <a:pt x="12056" y="6693"/>
                      <a:pt x="6392" y="13309"/>
                      <a:pt x="1104" y="16943"/>
                    </a:cubicBezTo>
                    <a:cubicBezTo>
                      <a:pt x="101" y="17620"/>
                      <a:pt x="1" y="17369"/>
                      <a:pt x="377" y="164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0" name="Google Shape;65;p5"/>
              <p:cNvSpPr/>
              <p:nvPr/>
            </p:nvSpPr>
            <p:spPr>
              <a:xfrm>
                <a:off x="2935652" y="4267604"/>
                <a:ext cx="378763" cy="439770"/>
              </a:xfrm>
              <a:custGeom>
                <a:avLst/>
                <a:gdLst/>
                <a:ahLst/>
                <a:cxnLst/>
                <a:rect l="l" t="t" r="r" b="b"/>
                <a:pathLst>
                  <a:path w="15139" h="17595" extrusionOk="0">
                    <a:moveTo>
                      <a:pt x="452" y="16643"/>
                    </a:moveTo>
                    <a:cubicBezTo>
                      <a:pt x="3359" y="11780"/>
                      <a:pt x="10026" y="4111"/>
                      <a:pt x="14337" y="602"/>
                    </a:cubicBezTo>
                    <a:cubicBezTo>
                      <a:pt x="14863" y="176"/>
                      <a:pt x="15139" y="1"/>
                      <a:pt x="14562" y="928"/>
                    </a:cubicBezTo>
                    <a:cubicBezTo>
                      <a:pt x="11354" y="6141"/>
                      <a:pt x="5665" y="12758"/>
                      <a:pt x="903" y="16843"/>
                    </a:cubicBezTo>
                    <a:cubicBezTo>
                      <a:pt x="26" y="17595"/>
                      <a:pt x="1" y="17419"/>
                      <a:pt x="452" y="166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1" name="Google Shape;66;p5"/>
              <p:cNvSpPr>
                <a:spLocks/>
              </p:cNvSpPr>
              <p:nvPr/>
            </p:nvSpPr>
            <p:spPr bwMode="auto">
              <a:xfrm>
                <a:off x="2655525" y="4656050"/>
                <a:ext cx="574600" cy="360925"/>
              </a:xfrm>
              <a:custGeom>
                <a:avLst/>
                <a:gdLst>
                  <a:gd name="T0" fmla="*/ 54453125 w 22984"/>
                  <a:gd name="T1" fmla="*/ 15625 h 14437"/>
                  <a:gd name="T2" fmla="*/ 304687500 w 22984"/>
                  <a:gd name="T3" fmla="*/ 15625 h 14437"/>
                  <a:gd name="T4" fmla="*/ 304687500 w 22984"/>
                  <a:gd name="T5" fmla="*/ 196593750 h 14437"/>
                  <a:gd name="T6" fmla="*/ 54453125 w 22984"/>
                  <a:gd name="T7" fmla="*/ 196593750 h 14437"/>
                  <a:gd name="T8" fmla="*/ 54453125 w 22984"/>
                  <a:gd name="T9" fmla="*/ 15625 h 144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984" h="14437" extrusionOk="0">
                    <a:moveTo>
                      <a:pt x="3485" y="1"/>
                    </a:moveTo>
                    <a:cubicBezTo>
                      <a:pt x="8622" y="1655"/>
                      <a:pt x="14362" y="1655"/>
                      <a:pt x="19500" y="1"/>
                    </a:cubicBezTo>
                    <a:cubicBezTo>
                      <a:pt x="22908" y="2808"/>
                      <a:pt x="22983" y="10778"/>
                      <a:pt x="19500" y="12582"/>
                    </a:cubicBezTo>
                    <a:cubicBezTo>
                      <a:pt x="14061" y="14437"/>
                      <a:pt x="8923" y="14437"/>
                      <a:pt x="3485" y="12582"/>
                    </a:cubicBezTo>
                    <a:cubicBezTo>
                      <a:pt x="1" y="10778"/>
                      <a:pt x="76" y="2808"/>
                      <a:pt x="3485" y="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" name="Google Shape;67;p5"/>
              <p:cNvSpPr>
                <a:spLocks/>
              </p:cNvSpPr>
              <p:nvPr/>
            </p:nvSpPr>
            <p:spPr bwMode="auto">
              <a:xfrm>
                <a:off x="2765175" y="4674850"/>
                <a:ext cx="38250" cy="38250"/>
              </a:xfrm>
              <a:custGeom>
                <a:avLst/>
                <a:gdLst>
                  <a:gd name="T0" fmla="*/ 12156250 w 1530"/>
                  <a:gd name="T1" fmla="*/ 15625 h 1530"/>
                  <a:gd name="T2" fmla="*/ 15625 w 1530"/>
                  <a:gd name="T3" fmla="*/ 12156250 h 1530"/>
                  <a:gd name="T4" fmla="*/ 12156250 w 1530"/>
                  <a:gd name="T5" fmla="*/ 23890625 h 1530"/>
                  <a:gd name="T6" fmla="*/ 23906250 w 1530"/>
                  <a:gd name="T7" fmla="*/ 12156250 h 1530"/>
                  <a:gd name="T8" fmla="*/ 12156250 w 1530"/>
                  <a:gd name="T9" fmla="*/ 15625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29"/>
                      <a:pt x="778" y="1529"/>
                    </a:cubicBezTo>
                    <a:cubicBezTo>
                      <a:pt x="1179" y="1529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3" name="Google Shape;68;p5"/>
              <p:cNvSpPr>
                <a:spLocks/>
              </p:cNvSpPr>
              <p:nvPr/>
            </p:nvSpPr>
            <p:spPr bwMode="auto">
              <a:xfrm>
                <a:off x="2844750" y="4680500"/>
                <a:ext cx="37625" cy="38250"/>
              </a:xfrm>
              <a:custGeom>
                <a:avLst/>
                <a:gdLst>
                  <a:gd name="T0" fmla="*/ 11765625 w 1505"/>
                  <a:gd name="T1" fmla="*/ 0 h 1530"/>
                  <a:gd name="T2" fmla="*/ 15625 w 1505"/>
                  <a:gd name="T3" fmla="*/ 12140625 h 1530"/>
                  <a:gd name="T4" fmla="*/ 11765625 w 1505"/>
                  <a:gd name="T5" fmla="*/ 23890625 h 1530"/>
                  <a:gd name="T6" fmla="*/ 23515625 w 1505"/>
                  <a:gd name="T7" fmla="*/ 12140625 h 1530"/>
                  <a:gd name="T8" fmla="*/ 11765625 w 1505"/>
                  <a:gd name="T9" fmla="*/ 0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77"/>
                    </a:cubicBezTo>
                    <a:cubicBezTo>
                      <a:pt x="1" y="1178"/>
                      <a:pt x="327" y="1529"/>
                      <a:pt x="753" y="1529"/>
                    </a:cubicBezTo>
                    <a:cubicBezTo>
                      <a:pt x="1179" y="1529"/>
                      <a:pt x="1505" y="1178"/>
                      <a:pt x="1505" y="777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4" name="Google Shape;69;p5"/>
              <p:cNvSpPr>
                <a:spLocks/>
              </p:cNvSpPr>
              <p:nvPr/>
            </p:nvSpPr>
            <p:spPr bwMode="auto">
              <a:xfrm>
                <a:off x="3082225" y="4674850"/>
                <a:ext cx="38250" cy="38250"/>
              </a:xfrm>
              <a:custGeom>
                <a:avLst/>
                <a:gdLst>
                  <a:gd name="T0" fmla="*/ 11750000 w 1530"/>
                  <a:gd name="T1" fmla="*/ 15625 h 1530"/>
                  <a:gd name="T2" fmla="*/ 15625 w 1530"/>
                  <a:gd name="T3" fmla="*/ 12156250 h 1530"/>
                  <a:gd name="T4" fmla="*/ 11750000 w 1530"/>
                  <a:gd name="T5" fmla="*/ 23890625 h 1530"/>
                  <a:gd name="T6" fmla="*/ 23890625 w 1530"/>
                  <a:gd name="T7" fmla="*/ 12156250 h 1530"/>
                  <a:gd name="T8" fmla="*/ 11750000 w 1530"/>
                  <a:gd name="T9" fmla="*/ 15625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0" h="1530" extrusionOk="0">
                    <a:moveTo>
                      <a:pt x="752" y="1"/>
                    </a:moveTo>
                    <a:cubicBezTo>
                      <a:pt x="351" y="1"/>
                      <a:pt x="1" y="352"/>
                      <a:pt x="1" y="778"/>
                    </a:cubicBezTo>
                    <a:cubicBezTo>
                      <a:pt x="1" y="1179"/>
                      <a:pt x="351" y="1529"/>
                      <a:pt x="752" y="1529"/>
                    </a:cubicBezTo>
                    <a:cubicBezTo>
                      <a:pt x="1179" y="1529"/>
                      <a:pt x="1529" y="1179"/>
                      <a:pt x="1529" y="778"/>
                    </a:cubicBezTo>
                    <a:cubicBezTo>
                      <a:pt x="1529" y="352"/>
                      <a:pt x="1179" y="1"/>
                      <a:pt x="752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5" name="Google Shape;70;p5"/>
              <p:cNvSpPr>
                <a:spLocks/>
              </p:cNvSpPr>
              <p:nvPr/>
            </p:nvSpPr>
            <p:spPr bwMode="auto">
              <a:xfrm>
                <a:off x="3003275" y="4680500"/>
                <a:ext cx="37625" cy="38250"/>
              </a:xfrm>
              <a:custGeom>
                <a:avLst/>
                <a:gdLst>
                  <a:gd name="T0" fmla="*/ 11765625 w 1505"/>
                  <a:gd name="T1" fmla="*/ 0 h 1530"/>
                  <a:gd name="T2" fmla="*/ 15625 w 1505"/>
                  <a:gd name="T3" fmla="*/ 12140625 h 1530"/>
                  <a:gd name="T4" fmla="*/ 11765625 w 1505"/>
                  <a:gd name="T5" fmla="*/ 23890625 h 1530"/>
                  <a:gd name="T6" fmla="*/ 23500000 w 1505"/>
                  <a:gd name="T7" fmla="*/ 12140625 h 1530"/>
                  <a:gd name="T8" fmla="*/ 11765625 w 1505"/>
                  <a:gd name="T9" fmla="*/ 0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6" y="0"/>
                      <a:pt x="1" y="351"/>
                      <a:pt x="1" y="777"/>
                    </a:cubicBezTo>
                    <a:cubicBezTo>
                      <a:pt x="1" y="1178"/>
                      <a:pt x="326" y="1529"/>
                      <a:pt x="753" y="1529"/>
                    </a:cubicBezTo>
                    <a:cubicBezTo>
                      <a:pt x="1179" y="1529"/>
                      <a:pt x="1504" y="1178"/>
                      <a:pt x="1504" y="777"/>
                    </a:cubicBezTo>
                    <a:cubicBezTo>
                      <a:pt x="1504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6" name="Google Shape;71;p5"/>
              <p:cNvSpPr/>
              <p:nvPr/>
            </p:nvSpPr>
            <p:spPr>
              <a:xfrm>
                <a:off x="3123264" y="4731264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7" name="Google Shape;72;p5"/>
              <p:cNvSpPr/>
              <p:nvPr/>
            </p:nvSpPr>
            <p:spPr>
              <a:xfrm>
                <a:off x="3044207" y="4742768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8" name="Google Shape;73;p5"/>
              <p:cNvSpPr/>
              <p:nvPr/>
            </p:nvSpPr>
            <p:spPr>
              <a:xfrm>
                <a:off x="2965151" y="4745422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05" y="1179"/>
                      <a:pt x="1505" y="778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9" name="Google Shape;74;p5"/>
              <p:cNvSpPr/>
              <p:nvPr/>
            </p:nvSpPr>
            <p:spPr>
              <a:xfrm>
                <a:off x="2729162" y="4731264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51" y="0"/>
                      <a:pt x="0" y="351"/>
                      <a:pt x="0" y="752"/>
                    </a:cubicBezTo>
                    <a:cubicBezTo>
                      <a:pt x="0" y="1178"/>
                      <a:pt x="351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0" name="Google Shape;75;p5"/>
              <p:cNvSpPr/>
              <p:nvPr/>
            </p:nvSpPr>
            <p:spPr>
              <a:xfrm>
                <a:off x="2808218" y="4742768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51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1" name="Google Shape;76;p5"/>
              <p:cNvSpPr/>
              <p:nvPr/>
            </p:nvSpPr>
            <p:spPr>
              <a:xfrm>
                <a:off x="2887275" y="4745422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78" y="1530"/>
                    </a:cubicBezTo>
                    <a:cubicBezTo>
                      <a:pt x="1179" y="1530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2" name="Google Shape;77;p5"/>
              <p:cNvSpPr/>
              <p:nvPr/>
            </p:nvSpPr>
            <p:spPr>
              <a:xfrm>
                <a:off x="2686684" y="4797628"/>
                <a:ext cx="3657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27" y="1"/>
                      <a:pt x="1" y="352"/>
                      <a:pt x="1" y="753"/>
                    </a:cubicBezTo>
                    <a:cubicBezTo>
                      <a:pt x="1" y="1179"/>
                      <a:pt x="327" y="1530"/>
                      <a:pt x="753" y="1530"/>
                    </a:cubicBezTo>
                    <a:cubicBezTo>
                      <a:pt x="1179" y="1530"/>
                      <a:pt x="1505" y="1179"/>
                      <a:pt x="1505" y="753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3" name="Google Shape;78;p5"/>
              <p:cNvSpPr/>
              <p:nvPr/>
            </p:nvSpPr>
            <p:spPr>
              <a:xfrm>
                <a:off x="2765740" y="4809131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4" name="Google Shape;79;p5"/>
              <p:cNvSpPr/>
              <p:nvPr/>
            </p:nvSpPr>
            <p:spPr>
              <a:xfrm>
                <a:off x="2844797" y="4814440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7" y="1"/>
                      <a:pt x="1" y="326"/>
                      <a:pt x="1" y="753"/>
                    </a:cubicBezTo>
                    <a:cubicBezTo>
                      <a:pt x="1" y="1179"/>
                      <a:pt x="327" y="1504"/>
                      <a:pt x="753" y="1504"/>
                    </a:cubicBezTo>
                    <a:cubicBezTo>
                      <a:pt x="1179" y="1504"/>
                      <a:pt x="1505" y="1179"/>
                      <a:pt x="1505" y="753"/>
                    </a:cubicBezTo>
                    <a:cubicBezTo>
                      <a:pt x="1505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5" name="Google Shape;80;p5"/>
              <p:cNvSpPr/>
              <p:nvPr/>
            </p:nvSpPr>
            <p:spPr>
              <a:xfrm>
                <a:off x="2923853" y="4817095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53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30" y="1179"/>
                      <a:pt x="1530" y="753"/>
                    </a:cubicBezTo>
                    <a:cubicBezTo>
                      <a:pt x="1530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6" name="Google Shape;81;p5"/>
              <p:cNvSpPr/>
              <p:nvPr/>
            </p:nvSpPr>
            <p:spPr>
              <a:xfrm>
                <a:off x="3162202" y="4797628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2" y="1"/>
                    </a:moveTo>
                    <a:cubicBezTo>
                      <a:pt x="326" y="1"/>
                      <a:pt x="1" y="352"/>
                      <a:pt x="1" y="753"/>
                    </a:cubicBezTo>
                    <a:cubicBezTo>
                      <a:pt x="1" y="1179"/>
                      <a:pt x="326" y="1530"/>
                      <a:pt x="752" y="1530"/>
                    </a:cubicBezTo>
                    <a:cubicBezTo>
                      <a:pt x="1153" y="1530"/>
                      <a:pt x="1504" y="1179"/>
                      <a:pt x="1504" y="753"/>
                    </a:cubicBezTo>
                    <a:cubicBezTo>
                      <a:pt x="1504" y="352"/>
                      <a:pt x="1153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7" name="Google Shape;82;p5"/>
              <p:cNvSpPr/>
              <p:nvPr/>
            </p:nvSpPr>
            <p:spPr>
              <a:xfrm>
                <a:off x="3081966" y="4809131"/>
                <a:ext cx="38939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8" name="Google Shape;83;p5"/>
              <p:cNvSpPr/>
              <p:nvPr/>
            </p:nvSpPr>
            <p:spPr>
              <a:xfrm>
                <a:off x="3002909" y="4814440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6" y="1"/>
                      <a:pt x="1" y="326"/>
                      <a:pt x="1" y="753"/>
                    </a:cubicBezTo>
                    <a:cubicBezTo>
                      <a:pt x="1" y="1179"/>
                      <a:pt x="326" y="1504"/>
                      <a:pt x="753" y="1504"/>
                    </a:cubicBezTo>
                    <a:cubicBezTo>
                      <a:pt x="1179" y="1504"/>
                      <a:pt x="1504" y="1179"/>
                      <a:pt x="1504" y="753"/>
                    </a:cubicBezTo>
                    <a:cubicBezTo>
                      <a:pt x="1504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9" name="Google Shape;84;p5"/>
              <p:cNvSpPr/>
              <p:nvPr/>
            </p:nvSpPr>
            <p:spPr>
              <a:xfrm>
                <a:off x="3123264" y="4865761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1"/>
                    </a:moveTo>
                    <a:cubicBezTo>
                      <a:pt x="352" y="1"/>
                      <a:pt x="1" y="327"/>
                      <a:pt x="1" y="753"/>
                    </a:cubicBezTo>
                    <a:cubicBezTo>
                      <a:pt x="1" y="1154"/>
                      <a:pt x="352" y="1505"/>
                      <a:pt x="778" y="1505"/>
                    </a:cubicBezTo>
                    <a:cubicBezTo>
                      <a:pt x="1179" y="1505"/>
                      <a:pt x="1529" y="1154"/>
                      <a:pt x="1529" y="753"/>
                    </a:cubicBezTo>
                    <a:cubicBezTo>
                      <a:pt x="1529" y="327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0" name="Google Shape;85;p5"/>
              <p:cNvSpPr/>
              <p:nvPr/>
            </p:nvSpPr>
            <p:spPr>
              <a:xfrm>
                <a:off x="3044207" y="4882574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1" name="Google Shape;86;p5"/>
              <p:cNvSpPr/>
              <p:nvPr/>
            </p:nvSpPr>
            <p:spPr>
              <a:xfrm>
                <a:off x="2965151" y="4890537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2" name="Google Shape;87;p5"/>
              <p:cNvSpPr/>
              <p:nvPr/>
            </p:nvSpPr>
            <p:spPr>
              <a:xfrm>
                <a:off x="2729162" y="4865761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1"/>
                    </a:moveTo>
                    <a:cubicBezTo>
                      <a:pt x="351" y="1"/>
                      <a:pt x="0" y="327"/>
                      <a:pt x="0" y="753"/>
                    </a:cubicBezTo>
                    <a:cubicBezTo>
                      <a:pt x="0" y="1154"/>
                      <a:pt x="351" y="1505"/>
                      <a:pt x="752" y="1505"/>
                    </a:cubicBezTo>
                    <a:cubicBezTo>
                      <a:pt x="1178" y="1505"/>
                      <a:pt x="1504" y="1154"/>
                      <a:pt x="1504" y="753"/>
                    </a:cubicBezTo>
                    <a:cubicBezTo>
                      <a:pt x="1504" y="327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3" name="Google Shape;88;p5"/>
              <p:cNvSpPr/>
              <p:nvPr/>
            </p:nvSpPr>
            <p:spPr>
              <a:xfrm>
                <a:off x="2808218" y="4882574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26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26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4" name="Google Shape;89;p5"/>
              <p:cNvSpPr/>
              <p:nvPr/>
            </p:nvSpPr>
            <p:spPr>
              <a:xfrm>
                <a:off x="2887275" y="4890537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5" name="Google Shape;90;p5"/>
              <p:cNvSpPr/>
              <p:nvPr/>
            </p:nvSpPr>
            <p:spPr>
              <a:xfrm>
                <a:off x="2765740" y="4939204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6" name="Google Shape;91;p5"/>
              <p:cNvSpPr/>
              <p:nvPr/>
            </p:nvSpPr>
            <p:spPr>
              <a:xfrm>
                <a:off x="2844797" y="4951592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7" name="Google Shape;92;p5"/>
              <p:cNvSpPr/>
              <p:nvPr/>
            </p:nvSpPr>
            <p:spPr>
              <a:xfrm>
                <a:off x="2923853" y="4958671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8" name="Google Shape;93;p5"/>
              <p:cNvSpPr/>
              <p:nvPr/>
            </p:nvSpPr>
            <p:spPr>
              <a:xfrm>
                <a:off x="3081966" y="4939204"/>
                <a:ext cx="38939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9" name="Google Shape;94;p5"/>
              <p:cNvSpPr/>
              <p:nvPr/>
            </p:nvSpPr>
            <p:spPr>
              <a:xfrm>
                <a:off x="3002909" y="4951592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6" y="0"/>
                      <a:pt x="1" y="326"/>
                      <a:pt x="1" y="752"/>
                    </a:cubicBezTo>
                    <a:cubicBezTo>
                      <a:pt x="1" y="1178"/>
                      <a:pt x="326" y="1504"/>
                      <a:pt x="753" y="1504"/>
                    </a:cubicBezTo>
                    <a:cubicBezTo>
                      <a:pt x="1179" y="1504"/>
                      <a:pt x="1504" y="1178"/>
                      <a:pt x="1504" y="752"/>
                    </a:cubicBezTo>
                    <a:cubicBezTo>
                      <a:pt x="1504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60" name="Google Shape;95;p5"/>
              <p:cNvSpPr>
                <a:spLocks/>
              </p:cNvSpPr>
              <p:nvPr/>
            </p:nvSpPr>
            <p:spPr bwMode="auto">
              <a:xfrm>
                <a:off x="2623575" y="4378125"/>
                <a:ext cx="315825" cy="343750"/>
              </a:xfrm>
              <a:custGeom>
                <a:avLst/>
                <a:gdLst>
                  <a:gd name="T0" fmla="*/ 30062500 w 12633"/>
                  <a:gd name="T1" fmla="*/ 15625 h 13750"/>
                  <a:gd name="T2" fmla="*/ 14890625 w 12633"/>
                  <a:gd name="T3" fmla="*/ 15890625 h 13750"/>
                  <a:gd name="T4" fmla="*/ 164484375 w 12633"/>
                  <a:gd name="T5" fmla="*/ 214437500 h 13750"/>
                  <a:gd name="T6" fmla="*/ 170031250 w 12633"/>
                  <a:gd name="T7" fmla="*/ 214828125 h 13750"/>
                  <a:gd name="T8" fmla="*/ 189546875 w 12633"/>
                  <a:gd name="T9" fmla="*/ 193296875 h 13750"/>
                  <a:gd name="T10" fmla="*/ 36828125 w 12633"/>
                  <a:gd name="T11" fmla="*/ 625000 h 13750"/>
                  <a:gd name="T12" fmla="*/ 30062500 w 12633"/>
                  <a:gd name="T13" fmla="*/ 15625 h 137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633" h="13750" extrusionOk="0">
                    <a:moveTo>
                      <a:pt x="1924" y="1"/>
                    </a:moveTo>
                    <a:cubicBezTo>
                      <a:pt x="1220" y="1"/>
                      <a:pt x="1059" y="401"/>
                      <a:pt x="953" y="1017"/>
                    </a:cubicBezTo>
                    <a:cubicBezTo>
                      <a:pt x="1" y="6957"/>
                      <a:pt x="4487" y="13098"/>
                      <a:pt x="10527" y="13724"/>
                    </a:cubicBezTo>
                    <a:cubicBezTo>
                      <a:pt x="10652" y="13741"/>
                      <a:pt x="10771" y="13749"/>
                      <a:pt x="10882" y="13749"/>
                    </a:cubicBezTo>
                    <a:cubicBezTo>
                      <a:pt x="11617" y="13749"/>
                      <a:pt x="12044" y="13372"/>
                      <a:pt x="12131" y="12371"/>
                    </a:cubicBezTo>
                    <a:cubicBezTo>
                      <a:pt x="12632" y="6105"/>
                      <a:pt x="8572" y="992"/>
                      <a:pt x="2357" y="40"/>
                    </a:cubicBezTo>
                    <a:cubicBezTo>
                      <a:pt x="2193" y="13"/>
                      <a:pt x="2050" y="1"/>
                      <a:pt x="19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1" name="Google Shape;96;p5"/>
              <p:cNvSpPr/>
              <p:nvPr/>
            </p:nvSpPr>
            <p:spPr>
              <a:xfrm>
                <a:off x="2651285" y="4379980"/>
                <a:ext cx="271388" cy="338897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13573" extrusionOk="0">
                    <a:moveTo>
                      <a:pt x="527" y="0"/>
                    </a:moveTo>
                    <a:cubicBezTo>
                      <a:pt x="96" y="0"/>
                      <a:pt x="25" y="321"/>
                      <a:pt x="25" y="811"/>
                    </a:cubicBezTo>
                    <a:cubicBezTo>
                      <a:pt x="0" y="6024"/>
                      <a:pt x="4537" y="12140"/>
                      <a:pt x="9624" y="13493"/>
                    </a:cubicBezTo>
                    <a:cubicBezTo>
                      <a:pt x="9814" y="13545"/>
                      <a:pt x="9983" y="13573"/>
                      <a:pt x="10129" y="13573"/>
                    </a:cubicBezTo>
                    <a:cubicBezTo>
                      <a:pt x="10621" y="13573"/>
                      <a:pt x="10860" y="13257"/>
                      <a:pt x="10802" y="12465"/>
                    </a:cubicBezTo>
                    <a:cubicBezTo>
                      <a:pt x="10401" y="6901"/>
                      <a:pt x="6366" y="1764"/>
                      <a:pt x="1078" y="109"/>
                    </a:cubicBezTo>
                    <a:cubicBezTo>
                      <a:pt x="849" y="35"/>
                      <a:pt x="669" y="0"/>
                      <a:pt x="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62" name="Google Shape;97;p5"/>
              <p:cNvSpPr>
                <a:spLocks/>
              </p:cNvSpPr>
              <p:nvPr/>
            </p:nvSpPr>
            <p:spPr bwMode="auto">
              <a:xfrm>
                <a:off x="2652925" y="4380525"/>
                <a:ext cx="267875" cy="338050"/>
              </a:xfrm>
              <a:custGeom>
                <a:avLst/>
                <a:gdLst>
                  <a:gd name="T0" fmla="*/ 5562500 w 10715"/>
                  <a:gd name="T1" fmla="*/ 0 h 13522"/>
                  <a:gd name="T2" fmla="*/ 859375 w 10715"/>
                  <a:gd name="T3" fmla="*/ 11265625 h 13522"/>
                  <a:gd name="T4" fmla="*/ 150843750 w 10715"/>
                  <a:gd name="T5" fmla="*/ 209421875 h 13522"/>
                  <a:gd name="T6" fmla="*/ 159140625 w 10715"/>
                  <a:gd name="T7" fmla="*/ 211265625 h 13522"/>
                  <a:gd name="T8" fmla="*/ 165718750 w 10715"/>
                  <a:gd name="T9" fmla="*/ 196109375 h 13522"/>
                  <a:gd name="T10" fmla="*/ 14171875 w 10715"/>
                  <a:gd name="T11" fmla="*/ 2250000 h 13522"/>
                  <a:gd name="T12" fmla="*/ 5562500 w 10715"/>
                  <a:gd name="T13" fmla="*/ 0 h 135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715" h="13522" extrusionOk="0">
                    <a:moveTo>
                      <a:pt x="356" y="0"/>
                    </a:moveTo>
                    <a:cubicBezTo>
                      <a:pt x="24" y="0"/>
                      <a:pt x="1" y="290"/>
                      <a:pt x="55" y="721"/>
                    </a:cubicBezTo>
                    <a:cubicBezTo>
                      <a:pt x="481" y="5583"/>
                      <a:pt x="5042" y="11698"/>
                      <a:pt x="9654" y="13403"/>
                    </a:cubicBezTo>
                    <a:cubicBezTo>
                      <a:pt x="9863" y="13479"/>
                      <a:pt x="10040" y="13521"/>
                      <a:pt x="10185" y="13521"/>
                    </a:cubicBezTo>
                    <a:cubicBezTo>
                      <a:pt x="10562" y="13521"/>
                      <a:pt x="10715" y="13238"/>
                      <a:pt x="10606" y="12551"/>
                    </a:cubicBezTo>
                    <a:cubicBezTo>
                      <a:pt x="9754" y="7312"/>
                      <a:pt x="5719" y="2175"/>
                      <a:pt x="907" y="144"/>
                    </a:cubicBezTo>
                    <a:cubicBezTo>
                      <a:pt x="666" y="45"/>
                      <a:pt x="487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3" name="Google Shape;98;p5"/>
              <p:cNvSpPr/>
              <p:nvPr/>
            </p:nvSpPr>
            <p:spPr>
              <a:xfrm>
                <a:off x="2654825" y="4381749"/>
                <a:ext cx="261948" cy="335357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13409" extrusionOk="0">
                    <a:moveTo>
                      <a:pt x="129" y="1"/>
                    </a:moveTo>
                    <a:cubicBezTo>
                      <a:pt x="0" y="1"/>
                      <a:pt x="57" y="215"/>
                      <a:pt x="181" y="525"/>
                    </a:cubicBezTo>
                    <a:cubicBezTo>
                      <a:pt x="1660" y="4560"/>
                      <a:pt x="6271" y="10650"/>
                      <a:pt x="9830" y="13156"/>
                    </a:cubicBezTo>
                    <a:cubicBezTo>
                      <a:pt x="10061" y="13317"/>
                      <a:pt x="10231" y="13409"/>
                      <a:pt x="10330" y="13409"/>
                    </a:cubicBezTo>
                    <a:cubicBezTo>
                      <a:pt x="10479" y="13409"/>
                      <a:pt x="10467" y="13201"/>
                      <a:pt x="10256" y="12705"/>
                    </a:cubicBezTo>
                    <a:cubicBezTo>
                      <a:pt x="8402" y="8269"/>
                      <a:pt x="4392" y="3106"/>
                      <a:pt x="607" y="274"/>
                    </a:cubicBezTo>
                    <a:cubicBezTo>
                      <a:pt x="358" y="82"/>
                      <a:pt x="208" y="1"/>
                      <a:pt x="1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64" name="Google Shape;99;p5"/>
              <p:cNvSpPr>
                <a:spLocks/>
              </p:cNvSpPr>
              <p:nvPr/>
            </p:nvSpPr>
            <p:spPr bwMode="auto">
              <a:xfrm>
                <a:off x="2655400" y="4382075"/>
                <a:ext cx="260675" cy="334550"/>
              </a:xfrm>
              <a:custGeom>
                <a:avLst/>
                <a:gdLst>
                  <a:gd name="T0" fmla="*/ 1078125 w 10427"/>
                  <a:gd name="T1" fmla="*/ 15625 h 13382"/>
                  <a:gd name="T2" fmla="*/ 3609375 w 10427"/>
                  <a:gd name="T3" fmla="*/ 7156250 h 13382"/>
                  <a:gd name="T4" fmla="*/ 154781250 w 10427"/>
                  <a:gd name="T5" fmla="*/ 204140625 h 13382"/>
                  <a:gd name="T6" fmla="*/ 161656250 w 10427"/>
                  <a:gd name="T7" fmla="*/ 209078125 h 13382"/>
                  <a:gd name="T8" fmla="*/ 158296875 w 10427"/>
                  <a:gd name="T9" fmla="*/ 199437500 h 13382"/>
                  <a:gd name="T10" fmla="*/ 7921875 w 10427"/>
                  <a:gd name="T11" fmla="*/ 5203125 h 13382"/>
                  <a:gd name="T12" fmla="*/ 1078125 w 10427"/>
                  <a:gd name="T13" fmla="*/ 15625 h 133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427" h="13382" extrusionOk="0">
                    <a:moveTo>
                      <a:pt x="69" y="1"/>
                    </a:moveTo>
                    <a:cubicBezTo>
                      <a:pt x="1" y="1"/>
                      <a:pt x="87" y="184"/>
                      <a:pt x="231" y="458"/>
                    </a:cubicBezTo>
                    <a:cubicBezTo>
                      <a:pt x="2161" y="4143"/>
                      <a:pt x="6773" y="10208"/>
                      <a:pt x="9906" y="13065"/>
                    </a:cubicBezTo>
                    <a:cubicBezTo>
                      <a:pt x="10128" y="13265"/>
                      <a:pt x="10281" y="13381"/>
                      <a:pt x="10346" y="13381"/>
                    </a:cubicBezTo>
                    <a:cubicBezTo>
                      <a:pt x="10427" y="13381"/>
                      <a:pt x="10369" y="13197"/>
                      <a:pt x="10131" y="12764"/>
                    </a:cubicBezTo>
                    <a:cubicBezTo>
                      <a:pt x="7850" y="8654"/>
                      <a:pt x="3840" y="3491"/>
                      <a:pt x="507" y="333"/>
                    </a:cubicBezTo>
                    <a:cubicBezTo>
                      <a:pt x="252" y="100"/>
                      <a:pt x="119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5" name="Google Shape;100;p5"/>
              <p:cNvSpPr/>
              <p:nvPr/>
            </p:nvSpPr>
            <p:spPr>
              <a:xfrm>
                <a:off x="2698483" y="4656052"/>
                <a:ext cx="490858" cy="78751"/>
              </a:xfrm>
              <a:custGeom>
                <a:avLst/>
                <a:gdLst/>
                <a:ahLst/>
                <a:cxnLst/>
                <a:rect l="l" t="t" r="r" b="b"/>
                <a:pathLst>
                  <a:path w="19600" h="3159" extrusionOk="0">
                    <a:moveTo>
                      <a:pt x="1755" y="1"/>
                    </a:moveTo>
                    <a:cubicBezTo>
                      <a:pt x="827" y="126"/>
                      <a:pt x="0" y="527"/>
                      <a:pt x="301" y="1805"/>
                    </a:cubicBezTo>
                    <a:cubicBezTo>
                      <a:pt x="2983" y="2657"/>
                      <a:pt x="6241" y="3159"/>
                      <a:pt x="9750" y="3159"/>
                    </a:cubicBezTo>
                    <a:cubicBezTo>
                      <a:pt x="13283" y="3159"/>
                      <a:pt x="16542" y="2657"/>
                      <a:pt x="19223" y="1805"/>
                    </a:cubicBezTo>
                    <a:cubicBezTo>
                      <a:pt x="19599" y="803"/>
                      <a:pt x="19148" y="151"/>
                      <a:pt x="17770" y="1"/>
                    </a:cubicBezTo>
                    <a:cubicBezTo>
                      <a:pt x="15201" y="828"/>
                      <a:pt x="12481" y="1241"/>
                      <a:pt x="9762" y="1241"/>
                    </a:cubicBezTo>
                    <a:cubicBezTo>
                      <a:pt x="7043" y="1241"/>
                      <a:pt x="4323" y="828"/>
                      <a:pt x="17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66" name="Google Shape;101;p5"/>
              <p:cNvSpPr>
                <a:spLocks/>
              </p:cNvSpPr>
              <p:nvPr/>
            </p:nvSpPr>
            <p:spPr bwMode="auto">
              <a:xfrm>
                <a:off x="3101050" y="4112150"/>
                <a:ext cx="82275" cy="60875"/>
              </a:xfrm>
              <a:custGeom>
                <a:avLst/>
                <a:gdLst>
                  <a:gd name="T0" fmla="*/ 24687500 w 3291"/>
                  <a:gd name="T1" fmla="*/ 15625 h 2435"/>
                  <a:gd name="T2" fmla="*/ 24265625 w 3291"/>
                  <a:gd name="T3" fmla="*/ 38015625 h 2435"/>
                  <a:gd name="T4" fmla="*/ 24625000 w 3291"/>
                  <a:gd name="T5" fmla="*/ 38031250 h 2435"/>
                  <a:gd name="T6" fmla="*/ 25843750 w 3291"/>
                  <a:gd name="T7" fmla="*/ 31250 h 2435"/>
                  <a:gd name="T8" fmla="*/ 24687500 w 3291"/>
                  <a:gd name="T9" fmla="*/ 15625 h 24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91" h="2435" extrusionOk="0">
                    <a:moveTo>
                      <a:pt x="1580" y="1"/>
                    </a:moveTo>
                    <a:cubicBezTo>
                      <a:pt x="1" y="1"/>
                      <a:pt x="862" y="2409"/>
                      <a:pt x="1553" y="2433"/>
                    </a:cubicBezTo>
                    <a:cubicBezTo>
                      <a:pt x="1561" y="2434"/>
                      <a:pt x="1569" y="2434"/>
                      <a:pt x="1576" y="2434"/>
                    </a:cubicBezTo>
                    <a:cubicBezTo>
                      <a:pt x="2301" y="2434"/>
                      <a:pt x="3291" y="101"/>
                      <a:pt x="1654" y="2"/>
                    </a:cubicBezTo>
                    <a:cubicBezTo>
                      <a:pt x="1629" y="1"/>
                      <a:pt x="1604" y="1"/>
                      <a:pt x="1580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7" name="Google Shape;102;p5"/>
              <p:cNvSpPr>
                <a:spLocks/>
              </p:cNvSpPr>
              <p:nvPr/>
            </p:nvSpPr>
            <p:spPr bwMode="auto">
              <a:xfrm>
                <a:off x="3132825" y="4166325"/>
                <a:ext cx="75175" cy="49850"/>
              </a:xfrm>
              <a:custGeom>
                <a:avLst/>
                <a:gdLst>
                  <a:gd name="T0" fmla="*/ 16578125 w 3007"/>
                  <a:gd name="T1" fmla="*/ 15625 h 1994"/>
                  <a:gd name="T2" fmla="*/ 4406250 w 3007"/>
                  <a:gd name="T3" fmla="*/ 4156250 h 1994"/>
                  <a:gd name="T4" fmla="*/ 25515625 w 3007"/>
                  <a:gd name="T5" fmla="*/ 31140625 h 1994"/>
                  <a:gd name="T6" fmla="*/ 37312500 w 3007"/>
                  <a:gd name="T7" fmla="*/ 23343750 h 1994"/>
                  <a:gd name="T8" fmla="*/ 16578125 w 3007"/>
                  <a:gd name="T9" fmla="*/ 15625 h 19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07" h="1994" extrusionOk="0">
                    <a:moveTo>
                      <a:pt x="1061" y="1"/>
                    </a:moveTo>
                    <a:cubicBezTo>
                      <a:pt x="708" y="1"/>
                      <a:pt x="401" y="89"/>
                      <a:pt x="282" y="266"/>
                    </a:cubicBezTo>
                    <a:cubicBezTo>
                      <a:pt x="1" y="736"/>
                      <a:pt x="831" y="1993"/>
                      <a:pt x="1633" y="1993"/>
                    </a:cubicBezTo>
                    <a:cubicBezTo>
                      <a:pt x="1902" y="1993"/>
                      <a:pt x="2168" y="1853"/>
                      <a:pt x="2388" y="1494"/>
                    </a:cubicBezTo>
                    <a:cubicBezTo>
                      <a:pt x="3006" y="505"/>
                      <a:pt x="1905" y="1"/>
                      <a:pt x="1061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8" name="Google Shape;103;p5"/>
              <p:cNvSpPr>
                <a:spLocks/>
              </p:cNvSpPr>
              <p:nvPr/>
            </p:nvSpPr>
            <p:spPr bwMode="auto">
              <a:xfrm>
                <a:off x="3133250" y="4128550"/>
                <a:ext cx="73600" cy="51200"/>
              </a:xfrm>
              <a:custGeom>
                <a:avLst/>
                <a:gdLst>
                  <a:gd name="T0" fmla="*/ 25046875 w 2944"/>
                  <a:gd name="T1" fmla="*/ 15625 h 2048"/>
                  <a:gd name="T2" fmla="*/ 4140625 w 2944"/>
                  <a:gd name="T3" fmla="*/ 27765625 h 2048"/>
                  <a:gd name="T4" fmla="*/ 15703125 w 2944"/>
                  <a:gd name="T5" fmla="*/ 32000000 h 2048"/>
                  <a:gd name="T6" fmla="*/ 36250000 w 2944"/>
                  <a:gd name="T7" fmla="*/ 7796875 h 2048"/>
                  <a:gd name="T8" fmla="*/ 25046875 w 2944"/>
                  <a:gd name="T9" fmla="*/ 15625 h 20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44" h="2048" extrusionOk="0">
                    <a:moveTo>
                      <a:pt x="1603" y="1"/>
                    </a:moveTo>
                    <a:cubicBezTo>
                      <a:pt x="819" y="1"/>
                      <a:pt x="1" y="1324"/>
                      <a:pt x="265" y="1777"/>
                    </a:cubicBezTo>
                    <a:cubicBezTo>
                      <a:pt x="374" y="1959"/>
                      <a:pt x="666" y="2048"/>
                      <a:pt x="1005" y="2048"/>
                    </a:cubicBezTo>
                    <a:cubicBezTo>
                      <a:pt x="1835" y="2048"/>
                      <a:pt x="2943" y="1514"/>
                      <a:pt x="2320" y="499"/>
                    </a:cubicBezTo>
                    <a:cubicBezTo>
                      <a:pt x="2111" y="142"/>
                      <a:pt x="1859" y="1"/>
                      <a:pt x="1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9" name="Google Shape;104;p5"/>
              <p:cNvSpPr>
                <a:spLocks/>
              </p:cNvSpPr>
              <p:nvPr/>
            </p:nvSpPr>
            <p:spPr bwMode="auto">
              <a:xfrm>
                <a:off x="3073900" y="4165250"/>
                <a:ext cx="72475" cy="50250"/>
              </a:xfrm>
              <a:custGeom>
                <a:avLst/>
                <a:gdLst>
                  <a:gd name="T0" fmla="*/ 28281250 w 2899"/>
                  <a:gd name="T1" fmla="*/ 15625 h 2010"/>
                  <a:gd name="T2" fmla="*/ 7953125 w 2899"/>
                  <a:gd name="T3" fmla="*/ 22843750 h 2010"/>
                  <a:gd name="T4" fmla="*/ 19468750 w 2899"/>
                  <a:gd name="T5" fmla="*/ 31390625 h 2010"/>
                  <a:gd name="T6" fmla="*/ 41234375 w 2899"/>
                  <a:gd name="T7" fmla="*/ 4828125 h 2010"/>
                  <a:gd name="T8" fmla="*/ 28281250 w 2899"/>
                  <a:gd name="T9" fmla="*/ 15625 h 20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99" h="2010" extrusionOk="0">
                    <a:moveTo>
                      <a:pt x="1810" y="1"/>
                    </a:moveTo>
                    <a:cubicBezTo>
                      <a:pt x="1005" y="1"/>
                      <a:pt x="0" y="462"/>
                      <a:pt x="509" y="1462"/>
                    </a:cubicBezTo>
                    <a:cubicBezTo>
                      <a:pt x="706" y="1856"/>
                      <a:pt x="970" y="2009"/>
                      <a:pt x="1246" y="2009"/>
                    </a:cubicBezTo>
                    <a:cubicBezTo>
                      <a:pt x="2024" y="2009"/>
                      <a:pt x="2898" y="790"/>
                      <a:pt x="2639" y="309"/>
                    </a:cubicBezTo>
                    <a:cubicBezTo>
                      <a:pt x="2534" y="107"/>
                      <a:pt x="2195" y="1"/>
                      <a:pt x="1810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0" name="Google Shape;105;p5"/>
              <p:cNvSpPr>
                <a:spLocks/>
              </p:cNvSpPr>
              <p:nvPr/>
            </p:nvSpPr>
            <p:spPr bwMode="auto">
              <a:xfrm>
                <a:off x="3072500" y="4130150"/>
                <a:ext cx="74925" cy="49875"/>
              </a:xfrm>
              <a:custGeom>
                <a:avLst/>
                <a:gdLst>
                  <a:gd name="T0" fmla="*/ 21250000 w 2997"/>
                  <a:gd name="T1" fmla="*/ 0 h 1995"/>
                  <a:gd name="T2" fmla="*/ 9609375 w 2997"/>
                  <a:gd name="T3" fmla="*/ 7578125 h 1995"/>
                  <a:gd name="T4" fmla="*/ 29921875 w 2997"/>
                  <a:gd name="T5" fmla="*/ 31156250 h 1995"/>
                  <a:gd name="T6" fmla="*/ 42109375 w 2997"/>
                  <a:gd name="T7" fmla="*/ 26765625 h 1995"/>
                  <a:gd name="T8" fmla="*/ 21250000 w 2997"/>
                  <a:gd name="T9" fmla="*/ 0 h 19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97" h="1995" extrusionOk="0">
                    <a:moveTo>
                      <a:pt x="1360" y="0"/>
                    </a:moveTo>
                    <a:cubicBezTo>
                      <a:pt x="1095" y="0"/>
                      <a:pt x="833" y="137"/>
                      <a:pt x="615" y="485"/>
                    </a:cubicBezTo>
                    <a:cubicBezTo>
                      <a:pt x="1" y="1486"/>
                      <a:pt x="1083" y="1994"/>
                      <a:pt x="1915" y="1994"/>
                    </a:cubicBezTo>
                    <a:cubicBezTo>
                      <a:pt x="2272" y="1994"/>
                      <a:pt x="2583" y="1901"/>
                      <a:pt x="2695" y="1713"/>
                    </a:cubicBezTo>
                    <a:cubicBezTo>
                      <a:pt x="2997" y="1261"/>
                      <a:pt x="2164" y="0"/>
                      <a:pt x="1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1" name="Google Shape;106;p5"/>
              <p:cNvSpPr>
                <a:spLocks/>
              </p:cNvSpPr>
              <p:nvPr/>
            </p:nvSpPr>
            <p:spPr bwMode="auto">
              <a:xfrm>
                <a:off x="3105050" y="4172950"/>
                <a:ext cx="82025" cy="60925"/>
              </a:xfrm>
              <a:custGeom>
                <a:avLst/>
                <a:gdLst>
                  <a:gd name="T0" fmla="*/ 22125000 w 3281"/>
                  <a:gd name="T1" fmla="*/ 15625 h 2437"/>
                  <a:gd name="T2" fmla="*/ 21765625 w 3281"/>
                  <a:gd name="T3" fmla="*/ 15625 h 2437"/>
                  <a:gd name="T4" fmla="*/ 23468750 w 3281"/>
                  <a:gd name="T5" fmla="*/ 38078125 h 2437"/>
                  <a:gd name="T6" fmla="*/ 25296875 w 3281"/>
                  <a:gd name="T7" fmla="*/ 38000000 h 2437"/>
                  <a:gd name="T8" fmla="*/ 22125000 w 3281"/>
                  <a:gd name="T9" fmla="*/ 15625 h 24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1" h="2437" extrusionOk="0">
                    <a:moveTo>
                      <a:pt x="1416" y="1"/>
                    </a:moveTo>
                    <a:cubicBezTo>
                      <a:pt x="1409" y="1"/>
                      <a:pt x="1401" y="1"/>
                      <a:pt x="1393" y="1"/>
                    </a:cubicBezTo>
                    <a:cubicBezTo>
                      <a:pt x="709" y="50"/>
                      <a:pt x="0" y="2437"/>
                      <a:pt x="1502" y="2437"/>
                    </a:cubicBezTo>
                    <a:cubicBezTo>
                      <a:pt x="1540" y="2437"/>
                      <a:pt x="1579" y="2435"/>
                      <a:pt x="1619" y="2432"/>
                    </a:cubicBezTo>
                    <a:cubicBezTo>
                      <a:pt x="3280" y="2308"/>
                      <a:pt x="2145" y="1"/>
                      <a:pt x="1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2" name="Google Shape;107;p5"/>
              <p:cNvSpPr>
                <a:spLocks/>
              </p:cNvSpPr>
              <p:nvPr/>
            </p:nvSpPr>
            <p:spPr bwMode="auto">
              <a:xfrm>
                <a:off x="3128650" y="4182100"/>
                <a:ext cx="54975" cy="42000"/>
              </a:xfrm>
              <a:custGeom>
                <a:avLst/>
                <a:gdLst>
                  <a:gd name="T0" fmla="*/ 10906250 w 2199"/>
                  <a:gd name="T1" fmla="*/ 15625 h 1680"/>
                  <a:gd name="T2" fmla="*/ 9765625 w 2199"/>
                  <a:gd name="T3" fmla="*/ 171875 h 1680"/>
                  <a:gd name="T4" fmla="*/ 13281250 w 2199"/>
                  <a:gd name="T5" fmla="*/ 26234375 h 1680"/>
                  <a:gd name="T6" fmla="*/ 17203125 w 2199"/>
                  <a:gd name="T7" fmla="*/ 25625000 h 1680"/>
                  <a:gd name="T8" fmla="*/ 10906250 w 2199"/>
                  <a:gd name="T9" fmla="*/ 15625 h 16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99" h="1680" extrusionOk="0">
                    <a:moveTo>
                      <a:pt x="698" y="1"/>
                    </a:moveTo>
                    <a:cubicBezTo>
                      <a:pt x="672" y="1"/>
                      <a:pt x="648" y="4"/>
                      <a:pt x="625" y="11"/>
                    </a:cubicBezTo>
                    <a:cubicBezTo>
                      <a:pt x="164" y="126"/>
                      <a:pt x="0" y="1679"/>
                      <a:pt x="850" y="1679"/>
                    </a:cubicBezTo>
                    <a:cubicBezTo>
                      <a:pt x="926" y="1679"/>
                      <a:pt x="1009" y="1667"/>
                      <a:pt x="1101" y="1640"/>
                    </a:cubicBezTo>
                    <a:cubicBezTo>
                      <a:pt x="2198" y="1354"/>
                      <a:pt x="1207" y="1"/>
                      <a:pt x="698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3" name="Google Shape;108;p5"/>
              <p:cNvSpPr>
                <a:spLocks/>
              </p:cNvSpPr>
              <p:nvPr/>
            </p:nvSpPr>
            <p:spPr bwMode="auto">
              <a:xfrm>
                <a:off x="3137225" y="4146350"/>
                <a:ext cx="54000" cy="38650"/>
              </a:xfrm>
              <a:custGeom>
                <a:avLst/>
                <a:gdLst>
                  <a:gd name="T0" fmla="*/ 16328125 w 2160"/>
                  <a:gd name="T1" fmla="*/ 0 h 1546"/>
                  <a:gd name="T2" fmla="*/ 4406250 w 2160"/>
                  <a:gd name="T3" fmla="*/ 22515625 h 1546"/>
                  <a:gd name="T4" fmla="*/ 9343750 w 2160"/>
                  <a:gd name="T5" fmla="*/ 24140625 h 1546"/>
                  <a:gd name="T6" fmla="*/ 23593750 w 2160"/>
                  <a:gd name="T7" fmla="*/ 3718750 h 1546"/>
                  <a:gd name="T8" fmla="*/ 16328125 w 2160"/>
                  <a:gd name="T9" fmla="*/ 0 h 15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" h="1546" extrusionOk="0">
                    <a:moveTo>
                      <a:pt x="1045" y="0"/>
                    </a:moveTo>
                    <a:cubicBezTo>
                      <a:pt x="444" y="0"/>
                      <a:pt x="0" y="1140"/>
                      <a:pt x="282" y="1441"/>
                    </a:cubicBezTo>
                    <a:cubicBezTo>
                      <a:pt x="348" y="1512"/>
                      <a:pt x="462" y="1545"/>
                      <a:pt x="598" y="1545"/>
                    </a:cubicBezTo>
                    <a:cubicBezTo>
                      <a:pt x="1180" y="1545"/>
                      <a:pt x="2160" y="949"/>
                      <a:pt x="1510" y="238"/>
                    </a:cubicBezTo>
                    <a:cubicBezTo>
                      <a:pt x="1351" y="70"/>
                      <a:pt x="1193" y="0"/>
                      <a:pt x="1045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4" name="Google Shape;109;p5"/>
              <p:cNvSpPr>
                <a:spLocks/>
              </p:cNvSpPr>
              <p:nvPr/>
            </p:nvSpPr>
            <p:spPr bwMode="auto">
              <a:xfrm>
                <a:off x="3099150" y="4160725"/>
                <a:ext cx="46775" cy="33100"/>
              </a:xfrm>
              <a:custGeom>
                <a:avLst/>
                <a:gdLst>
                  <a:gd name="T0" fmla="*/ 11000000 w 1871"/>
                  <a:gd name="T1" fmla="*/ 15625 h 1324"/>
                  <a:gd name="T2" fmla="*/ 1968750 w 1871"/>
                  <a:gd name="T3" fmla="*/ 8437500 h 1324"/>
                  <a:gd name="T4" fmla="*/ 13031250 w 1871"/>
                  <a:gd name="T5" fmla="*/ 20687500 h 1324"/>
                  <a:gd name="T6" fmla="*/ 28203125 w 1871"/>
                  <a:gd name="T7" fmla="*/ 13531250 h 1324"/>
                  <a:gd name="T8" fmla="*/ 11000000 w 1871"/>
                  <a:gd name="T9" fmla="*/ 15625 h 13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71" h="1324" extrusionOk="0">
                    <a:moveTo>
                      <a:pt x="704" y="1"/>
                    </a:moveTo>
                    <a:cubicBezTo>
                      <a:pt x="436" y="1"/>
                      <a:pt x="203" y="146"/>
                      <a:pt x="126" y="540"/>
                    </a:cubicBezTo>
                    <a:cubicBezTo>
                      <a:pt x="0" y="1117"/>
                      <a:pt x="395" y="1324"/>
                      <a:pt x="834" y="1324"/>
                    </a:cubicBezTo>
                    <a:cubicBezTo>
                      <a:pt x="1272" y="1324"/>
                      <a:pt x="1755" y="1117"/>
                      <a:pt x="1805" y="866"/>
                    </a:cubicBezTo>
                    <a:cubicBezTo>
                      <a:pt x="1871" y="537"/>
                      <a:pt x="1221" y="1"/>
                      <a:pt x="704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5" name="Google Shape;110;p5"/>
              <p:cNvSpPr>
                <a:spLocks/>
              </p:cNvSpPr>
              <p:nvPr/>
            </p:nvSpPr>
            <p:spPr bwMode="auto">
              <a:xfrm>
                <a:off x="2608825" y="4432200"/>
                <a:ext cx="39875" cy="26875"/>
              </a:xfrm>
              <a:custGeom>
                <a:avLst/>
                <a:gdLst>
                  <a:gd name="T0" fmla="*/ 11468750 w 1595"/>
                  <a:gd name="T1" fmla="*/ 15625 h 1075"/>
                  <a:gd name="T2" fmla="*/ 5312500 w 1595"/>
                  <a:gd name="T3" fmla="*/ 4031250 h 1075"/>
                  <a:gd name="T4" fmla="*/ 16390625 w 1595"/>
                  <a:gd name="T5" fmla="*/ 16796875 h 1075"/>
                  <a:gd name="T6" fmla="*/ 22546875 w 1595"/>
                  <a:gd name="T7" fmla="*/ 14609375 h 1075"/>
                  <a:gd name="T8" fmla="*/ 11468750 w 1595"/>
                  <a:gd name="T9" fmla="*/ 15625 h 10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95" h="1075" extrusionOk="0">
                    <a:moveTo>
                      <a:pt x="734" y="1"/>
                    </a:moveTo>
                    <a:cubicBezTo>
                      <a:pt x="595" y="1"/>
                      <a:pt x="457" y="73"/>
                      <a:pt x="340" y="258"/>
                    </a:cubicBezTo>
                    <a:cubicBezTo>
                      <a:pt x="1" y="793"/>
                      <a:pt x="602" y="1075"/>
                      <a:pt x="1049" y="1075"/>
                    </a:cubicBezTo>
                    <a:cubicBezTo>
                      <a:pt x="1230" y="1075"/>
                      <a:pt x="1385" y="1028"/>
                      <a:pt x="1443" y="935"/>
                    </a:cubicBezTo>
                    <a:cubicBezTo>
                      <a:pt x="1594" y="689"/>
                      <a:pt x="1160" y="1"/>
                      <a:pt x="734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6" name="Google Shape;111;p5"/>
              <p:cNvSpPr>
                <a:spLocks/>
              </p:cNvSpPr>
              <p:nvPr/>
            </p:nvSpPr>
            <p:spPr bwMode="auto">
              <a:xfrm>
                <a:off x="2641600" y="4432375"/>
                <a:ext cx="38900" cy="26950"/>
              </a:xfrm>
              <a:custGeom>
                <a:avLst/>
                <a:gdLst>
                  <a:gd name="T0" fmla="*/ 13609375 w 1556"/>
                  <a:gd name="T1" fmla="*/ 15625 h 1078"/>
                  <a:gd name="T2" fmla="*/ 2062500 w 1556"/>
                  <a:gd name="T3" fmla="*/ 14500000 h 1078"/>
                  <a:gd name="T4" fmla="*/ 8656250 w 1556"/>
                  <a:gd name="T5" fmla="*/ 16828125 h 1078"/>
                  <a:gd name="T6" fmla="*/ 19687500 w 1556"/>
                  <a:gd name="T7" fmla="*/ 4312500 h 1078"/>
                  <a:gd name="T8" fmla="*/ 13609375 w 1556"/>
                  <a:gd name="T9" fmla="*/ 15625 h 10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56" h="1078" extrusionOk="0">
                    <a:moveTo>
                      <a:pt x="871" y="1"/>
                    </a:moveTo>
                    <a:cubicBezTo>
                      <a:pt x="455" y="1"/>
                      <a:pt x="1" y="666"/>
                      <a:pt x="132" y="928"/>
                    </a:cubicBezTo>
                    <a:cubicBezTo>
                      <a:pt x="193" y="1027"/>
                      <a:pt x="361" y="1077"/>
                      <a:pt x="554" y="1077"/>
                    </a:cubicBezTo>
                    <a:cubicBezTo>
                      <a:pt x="992" y="1077"/>
                      <a:pt x="1556" y="816"/>
                      <a:pt x="1260" y="276"/>
                    </a:cubicBezTo>
                    <a:cubicBezTo>
                      <a:pt x="1151" y="78"/>
                      <a:pt x="1013" y="1"/>
                      <a:pt x="871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7" name="Google Shape;112;p5"/>
              <p:cNvSpPr>
                <a:spLocks/>
              </p:cNvSpPr>
              <p:nvPr/>
            </p:nvSpPr>
            <p:spPr bwMode="auto">
              <a:xfrm>
                <a:off x="2621075" y="4422975"/>
                <a:ext cx="44300" cy="32600"/>
              </a:xfrm>
              <a:custGeom>
                <a:avLst/>
                <a:gdLst>
                  <a:gd name="T0" fmla="*/ 14109375 w 1772"/>
                  <a:gd name="T1" fmla="*/ 0 h 1304"/>
                  <a:gd name="T2" fmla="*/ 13718750 w 1772"/>
                  <a:gd name="T3" fmla="*/ 0 h 1304"/>
                  <a:gd name="T4" fmla="*/ 14890625 w 1772"/>
                  <a:gd name="T5" fmla="*/ 20375000 h 1304"/>
                  <a:gd name="T6" fmla="*/ 14109375 w 1772"/>
                  <a:gd name="T7" fmla="*/ 0 h 130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72" h="1304" extrusionOk="0">
                    <a:moveTo>
                      <a:pt x="903" y="0"/>
                    </a:moveTo>
                    <a:cubicBezTo>
                      <a:pt x="895" y="0"/>
                      <a:pt x="886" y="0"/>
                      <a:pt x="878" y="0"/>
                    </a:cubicBezTo>
                    <a:cubicBezTo>
                      <a:pt x="0" y="25"/>
                      <a:pt x="577" y="1304"/>
                      <a:pt x="953" y="1304"/>
                    </a:cubicBezTo>
                    <a:cubicBezTo>
                      <a:pt x="1350" y="1279"/>
                      <a:pt x="1772" y="0"/>
                      <a:pt x="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8" name="Google Shape;113;p5"/>
              <p:cNvSpPr>
                <a:spLocks/>
              </p:cNvSpPr>
              <p:nvPr/>
            </p:nvSpPr>
            <p:spPr bwMode="auto">
              <a:xfrm>
                <a:off x="2621925" y="4455550"/>
                <a:ext cx="44675" cy="32625"/>
              </a:xfrm>
              <a:custGeom>
                <a:avLst/>
                <a:gdLst>
                  <a:gd name="T0" fmla="*/ 14187500 w 1787"/>
                  <a:gd name="T1" fmla="*/ 0 h 1305"/>
                  <a:gd name="T2" fmla="*/ 13968750 w 1787"/>
                  <a:gd name="T3" fmla="*/ 20375000 h 1305"/>
                  <a:gd name="T4" fmla="*/ 14359375 w 1787"/>
                  <a:gd name="T5" fmla="*/ 20375000 h 1305"/>
                  <a:gd name="T6" fmla="*/ 14359375 w 1787"/>
                  <a:gd name="T7" fmla="*/ 15625 h 1305"/>
                  <a:gd name="T8" fmla="*/ 14187500 w 1787"/>
                  <a:gd name="T9" fmla="*/ 0 h 13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87" h="1305" extrusionOk="0">
                    <a:moveTo>
                      <a:pt x="908" y="0"/>
                    </a:moveTo>
                    <a:cubicBezTo>
                      <a:pt x="532" y="0"/>
                      <a:pt x="0" y="1254"/>
                      <a:pt x="894" y="1304"/>
                    </a:cubicBezTo>
                    <a:cubicBezTo>
                      <a:pt x="902" y="1304"/>
                      <a:pt x="911" y="1304"/>
                      <a:pt x="919" y="1304"/>
                    </a:cubicBezTo>
                    <a:cubicBezTo>
                      <a:pt x="1787" y="1304"/>
                      <a:pt x="1316" y="25"/>
                      <a:pt x="919" y="1"/>
                    </a:cubicBezTo>
                    <a:cubicBezTo>
                      <a:pt x="915" y="0"/>
                      <a:pt x="911" y="0"/>
                      <a:pt x="908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9" name="Google Shape;114;p5"/>
              <p:cNvSpPr>
                <a:spLocks/>
              </p:cNvSpPr>
              <p:nvPr/>
            </p:nvSpPr>
            <p:spPr bwMode="auto">
              <a:xfrm>
                <a:off x="2609300" y="4451525"/>
                <a:ext cx="39350" cy="27150"/>
              </a:xfrm>
              <a:custGeom>
                <a:avLst/>
                <a:gdLst>
                  <a:gd name="T0" fmla="*/ 15781250 w 1574"/>
                  <a:gd name="T1" fmla="*/ 15625 h 1086"/>
                  <a:gd name="T2" fmla="*/ 4625000 w 1574"/>
                  <a:gd name="T3" fmla="*/ 12703125 h 1086"/>
                  <a:gd name="T4" fmla="*/ 10828125 w 1574"/>
                  <a:gd name="T5" fmla="*/ 16953125 h 1086"/>
                  <a:gd name="T6" fmla="*/ 22250000 w 1574"/>
                  <a:gd name="T7" fmla="*/ 2531250 h 1086"/>
                  <a:gd name="T8" fmla="*/ 15781250 w 1574"/>
                  <a:gd name="T9" fmla="*/ 15625 h 10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74" h="1086" extrusionOk="0">
                    <a:moveTo>
                      <a:pt x="1010" y="1"/>
                    </a:moveTo>
                    <a:cubicBezTo>
                      <a:pt x="573" y="1"/>
                      <a:pt x="0" y="274"/>
                      <a:pt x="296" y="813"/>
                    </a:cubicBezTo>
                    <a:cubicBezTo>
                      <a:pt x="409" y="1009"/>
                      <a:pt x="550" y="1085"/>
                      <a:pt x="693" y="1085"/>
                    </a:cubicBezTo>
                    <a:cubicBezTo>
                      <a:pt x="1120" y="1085"/>
                      <a:pt x="1574" y="406"/>
                      <a:pt x="1424" y="162"/>
                    </a:cubicBezTo>
                    <a:cubicBezTo>
                      <a:pt x="1370" y="54"/>
                      <a:pt x="1203" y="1"/>
                      <a:pt x="1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0" name="Google Shape;115;p5"/>
              <p:cNvSpPr>
                <a:spLocks/>
              </p:cNvSpPr>
              <p:nvPr/>
            </p:nvSpPr>
            <p:spPr bwMode="auto">
              <a:xfrm>
                <a:off x="2641700" y="4450575"/>
                <a:ext cx="39025" cy="25850"/>
              </a:xfrm>
              <a:custGeom>
                <a:avLst/>
                <a:gdLst>
                  <a:gd name="T0" fmla="*/ 10359375 w 1561"/>
                  <a:gd name="T1" fmla="*/ 0 h 1034"/>
                  <a:gd name="T2" fmla="*/ 2000000 w 1561"/>
                  <a:gd name="T3" fmla="*/ 3125000 h 1034"/>
                  <a:gd name="T4" fmla="*/ 13921875 w 1561"/>
                  <a:gd name="T5" fmla="*/ 16156250 h 1034"/>
                  <a:gd name="T6" fmla="*/ 20406250 w 1561"/>
                  <a:gd name="T7" fmla="*/ 11343750 h 1034"/>
                  <a:gd name="T8" fmla="*/ 10359375 w 1561"/>
                  <a:gd name="T9" fmla="*/ 0 h 10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61" h="1034" extrusionOk="0">
                    <a:moveTo>
                      <a:pt x="663" y="0"/>
                    </a:moveTo>
                    <a:cubicBezTo>
                      <a:pt x="419" y="0"/>
                      <a:pt x="192" y="72"/>
                      <a:pt x="128" y="200"/>
                    </a:cubicBezTo>
                    <a:cubicBezTo>
                      <a:pt x="1" y="453"/>
                      <a:pt x="476" y="1034"/>
                      <a:pt x="891" y="1034"/>
                    </a:cubicBezTo>
                    <a:cubicBezTo>
                      <a:pt x="1051" y="1034"/>
                      <a:pt x="1201" y="948"/>
                      <a:pt x="1306" y="726"/>
                    </a:cubicBezTo>
                    <a:cubicBezTo>
                      <a:pt x="1560" y="217"/>
                      <a:pt x="1087" y="0"/>
                      <a:pt x="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1" name="Google Shape;116;p5"/>
              <p:cNvSpPr>
                <a:spLocks/>
              </p:cNvSpPr>
              <p:nvPr/>
            </p:nvSpPr>
            <p:spPr bwMode="auto">
              <a:xfrm>
                <a:off x="2649050" y="4450225"/>
                <a:ext cx="25350" cy="17775"/>
              </a:xfrm>
              <a:custGeom>
                <a:avLst/>
                <a:gdLst>
                  <a:gd name="T0" fmla="*/ 8593750 w 1014"/>
                  <a:gd name="T1" fmla="*/ 0 h 711"/>
                  <a:gd name="T2" fmla="*/ 531250 w 1014"/>
                  <a:gd name="T3" fmla="*/ 3734375 h 711"/>
                  <a:gd name="T4" fmla="*/ 9843750 w 1014"/>
                  <a:gd name="T5" fmla="*/ 11093750 h 711"/>
                  <a:gd name="T6" fmla="*/ 14640625 w 1014"/>
                  <a:gd name="T7" fmla="*/ 6859375 h 711"/>
                  <a:gd name="T8" fmla="*/ 8593750 w 1014"/>
                  <a:gd name="T9" fmla="*/ 0 h 7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14" h="711" extrusionOk="0">
                    <a:moveTo>
                      <a:pt x="550" y="0"/>
                    </a:moveTo>
                    <a:cubicBezTo>
                      <a:pt x="320" y="0"/>
                      <a:pt x="71" y="105"/>
                      <a:pt x="34" y="239"/>
                    </a:cubicBezTo>
                    <a:cubicBezTo>
                      <a:pt x="1" y="407"/>
                      <a:pt x="350" y="710"/>
                      <a:pt x="630" y="710"/>
                    </a:cubicBezTo>
                    <a:cubicBezTo>
                      <a:pt x="767" y="710"/>
                      <a:pt x="887" y="637"/>
                      <a:pt x="937" y="439"/>
                    </a:cubicBezTo>
                    <a:cubicBezTo>
                      <a:pt x="1014" y="117"/>
                      <a:pt x="793" y="0"/>
                      <a:pt x="55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2" name="Google Shape;117;p5"/>
              <p:cNvSpPr>
                <a:spLocks/>
              </p:cNvSpPr>
              <p:nvPr/>
            </p:nvSpPr>
            <p:spPr bwMode="auto">
              <a:xfrm>
                <a:off x="2629675" y="4433850"/>
                <a:ext cx="29800" cy="22400"/>
              </a:xfrm>
              <a:custGeom>
                <a:avLst/>
                <a:gdLst>
                  <a:gd name="T0" fmla="*/ 11078125 w 1192"/>
                  <a:gd name="T1" fmla="*/ 0 h 896"/>
                  <a:gd name="T2" fmla="*/ 9125000 w 1192"/>
                  <a:gd name="T3" fmla="*/ 265625 h 896"/>
                  <a:gd name="T4" fmla="*/ 12281250 w 1192"/>
                  <a:gd name="T5" fmla="*/ 14000000 h 896"/>
                  <a:gd name="T6" fmla="*/ 12640625 w 1192"/>
                  <a:gd name="T7" fmla="*/ 13968750 h 896"/>
                  <a:gd name="T8" fmla="*/ 11078125 w 1192"/>
                  <a:gd name="T9" fmla="*/ 0 h 8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92" h="896" extrusionOk="0">
                    <a:moveTo>
                      <a:pt x="709" y="0"/>
                    </a:moveTo>
                    <a:cubicBezTo>
                      <a:pt x="671" y="0"/>
                      <a:pt x="629" y="6"/>
                      <a:pt x="584" y="17"/>
                    </a:cubicBezTo>
                    <a:cubicBezTo>
                      <a:pt x="0" y="138"/>
                      <a:pt x="525" y="896"/>
                      <a:pt x="786" y="896"/>
                    </a:cubicBezTo>
                    <a:cubicBezTo>
                      <a:pt x="794" y="896"/>
                      <a:pt x="802" y="895"/>
                      <a:pt x="809" y="894"/>
                    </a:cubicBezTo>
                    <a:cubicBezTo>
                      <a:pt x="1065" y="824"/>
                      <a:pt x="1191" y="0"/>
                      <a:pt x="709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3" name="Google Shape;118;p5"/>
              <p:cNvSpPr>
                <a:spLocks/>
              </p:cNvSpPr>
              <p:nvPr/>
            </p:nvSpPr>
            <p:spPr bwMode="auto">
              <a:xfrm>
                <a:off x="2625375" y="4455200"/>
                <a:ext cx="29200" cy="21050"/>
              </a:xfrm>
              <a:custGeom>
                <a:avLst/>
                <a:gdLst>
                  <a:gd name="T0" fmla="*/ 13312500 w 1168"/>
                  <a:gd name="T1" fmla="*/ 15625 h 842"/>
                  <a:gd name="T2" fmla="*/ 6328125 w 1168"/>
                  <a:gd name="T3" fmla="*/ 11578125 h 842"/>
                  <a:gd name="T4" fmla="*/ 9984375 w 1168"/>
                  <a:gd name="T5" fmla="*/ 13140625 h 842"/>
                  <a:gd name="T6" fmla="*/ 15328125 w 1168"/>
                  <a:gd name="T7" fmla="*/ 625000 h 842"/>
                  <a:gd name="T8" fmla="*/ 13312500 w 1168"/>
                  <a:gd name="T9" fmla="*/ 15625 h 8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68" h="842" extrusionOk="0">
                    <a:moveTo>
                      <a:pt x="852" y="1"/>
                    </a:moveTo>
                    <a:cubicBezTo>
                      <a:pt x="552" y="1"/>
                      <a:pt x="1" y="380"/>
                      <a:pt x="405" y="741"/>
                    </a:cubicBezTo>
                    <a:cubicBezTo>
                      <a:pt x="488" y="812"/>
                      <a:pt x="567" y="841"/>
                      <a:pt x="639" y="841"/>
                    </a:cubicBezTo>
                    <a:cubicBezTo>
                      <a:pt x="978" y="841"/>
                      <a:pt x="1167" y="184"/>
                      <a:pt x="981" y="40"/>
                    </a:cubicBezTo>
                    <a:cubicBezTo>
                      <a:pt x="951" y="13"/>
                      <a:pt x="905" y="1"/>
                      <a:pt x="852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4" name="Google Shape;119;p5"/>
              <p:cNvSpPr>
                <a:spLocks/>
              </p:cNvSpPr>
              <p:nvPr/>
            </p:nvSpPr>
            <p:spPr bwMode="auto">
              <a:xfrm>
                <a:off x="3132350" y="4167950"/>
                <a:ext cx="21325" cy="21325"/>
              </a:xfrm>
              <a:custGeom>
                <a:avLst/>
                <a:gdLst>
                  <a:gd name="T0" fmla="*/ 6671875 w 853"/>
                  <a:gd name="T1" fmla="*/ 15625 h 853"/>
                  <a:gd name="T2" fmla="*/ 15625 w 853"/>
                  <a:gd name="T3" fmla="*/ 6671875 h 853"/>
                  <a:gd name="T4" fmla="*/ 6671875 w 853"/>
                  <a:gd name="T5" fmla="*/ 13328125 h 853"/>
                  <a:gd name="T6" fmla="*/ 13328125 w 853"/>
                  <a:gd name="T7" fmla="*/ 6671875 h 853"/>
                  <a:gd name="T8" fmla="*/ 6671875 w 853"/>
                  <a:gd name="T9" fmla="*/ 15625 h 8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53" h="853" extrusionOk="0">
                    <a:moveTo>
                      <a:pt x="427" y="1"/>
                    </a:moveTo>
                    <a:cubicBezTo>
                      <a:pt x="201" y="1"/>
                      <a:pt x="1" y="201"/>
                      <a:pt x="1" y="427"/>
                    </a:cubicBezTo>
                    <a:cubicBezTo>
                      <a:pt x="1" y="652"/>
                      <a:pt x="201" y="853"/>
                      <a:pt x="427" y="853"/>
                    </a:cubicBezTo>
                    <a:cubicBezTo>
                      <a:pt x="652" y="853"/>
                      <a:pt x="853" y="652"/>
                      <a:pt x="853" y="427"/>
                    </a:cubicBezTo>
                    <a:cubicBezTo>
                      <a:pt x="853" y="201"/>
                      <a:pt x="652" y="1"/>
                      <a:pt x="4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5" name="Google Shape;120;p5"/>
              <p:cNvSpPr>
                <a:spLocks/>
              </p:cNvSpPr>
              <p:nvPr/>
            </p:nvSpPr>
            <p:spPr bwMode="auto">
              <a:xfrm>
                <a:off x="2634850" y="4451800"/>
                <a:ext cx="16325" cy="16300"/>
              </a:xfrm>
              <a:custGeom>
                <a:avLst/>
                <a:gdLst>
                  <a:gd name="T0" fmla="*/ 5109375 w 653"/>
                  <a:gd name="T1" fmla="*/ 0 h 652"/>
                  <a:gd name="T2" fmla="*/ 15625 w 653"/>
                  <a:gd name="T3" fmla="*/ 5093750 h 652"/>
                  <a:gd name="T4" fmla="*/ 5109375 w 653"/>
                  <a:gd name="T5" fmla="*/ 10187500 h 652"/>
                  <a:gd name="T6" fmla="*/ 10187500 w 653"/>
                  <a:gd name="T7" fmla="*/ 5093750 h 652"/>
                  <a:gd name="T8" fmla="*/ 5109375 w 653"/>
                  <a:gd name="T9" fmla="*/ 0 h 6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3" h="652" extrusionOk="0">
                    <a:moveTo>
                      <a:pt x="327" y="0"/>
                    </a:moveTo>
                    <a:cubicBezTo>
                      <a:pt x="151" y="0"/>
                      <a:pt x="1" y="126"/>
                      <a:pt x="1" y="326"/>
                    </a:cubicBezTo>
                    <a:cubicBezTo>
                      <a:pt x="1" y="502"/>
                      <a:pt x="151" y="652"/>
                      <a:pt x="327" y="652"/>
                    </a:cubicBezTo>
                    <a:cubicBezTo>
                      <a:pt x="502" y="652"/>
                      <a:pt x="652" y="502"/>
                      <a:pt x="652" y="326"/>
                    </a:cubicBezTo>
                    <a:cubicBezTo>
                      <a:pt x="652" y="126"/>
                      <a:pt x="502" y="0"/>
                      <a:pt x="3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1" name="Google Shape;121;p5"/>
            <p:cNvGrpSpPr>
              <a:grpSpLocks/>
            </p:cNvGrpSpPr>
            <p:nvPr/>
          </p:nvGrpSpPr>
          <p:grpSpPr bwMode="auto">
            <a:xfrm>
              <a:off x="4030588" y="-396350"/>
              <a:ext cx="1082725" cy="723050"/>
              <a:chOff x="1352275" y="974950"/>
              <a:chExt cx="1082725" cy="723050"/>
            </a:xfrm>
          </p:grpSpPr>
          <p:sp>
            <p:nvSpPr>
              <p:cNvPr id="12" name="Google Shape;122;p5"/>
              <p:cNvSpPr/>
              <p:nvPr/>
            </p:nvSpPr>
            <p:spPr>
              <a:xfrm>
                <a:off x="1753987" y="1416617"/>
                <a:ext cx="279400" cy="280952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11229" extrusionOk="0">
                    <a:moveTo>
                      <a:pt x="5614" y="0"/>
                    </a:moveTo>
                    <a:cubicBezTo>
                      <a:pt x="2507" y="0"/>
                      <a:pt x="0" y="2531"/>
                      <a:pt x="0" y="5614"/>
                    </a:cubicBezTo>
                    <a:cubicBezTo>
                      <a:pt x="0" y="8722"/>
                      <a:pt x="2507" y="11228"/>
                      <a:pt x="5614" y="11228"/>
                    </a:cubicBezTo>
                    <a:cubicBezTo>
                      <a:pt x="8697" y="11228"/>
                      <a:pt x="11229" y="8722"/>
                      <a:pt x="11229" y="5614"/>
                    </a:cubicBezTo>
                    <a:cubicBezTo>
                      <a:pt x="11229" y="2531"/>
                      <a:pt x="8697" y="0"/>
                      <a:pt x="56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3" name="Google Shape;123;p5"/>
              <p:cNvSpPr>
                <a:spLocks/>
              </p:cNvSpPr>
              <p:nvPr/>
            </p:nvSpPr>
            <p:spPr bwMode="auto">
              <a:xfrm>
                <a:off x="1352275" y="974950"/>
                <a:ext cx="1082725" cy="620350"/>
              </a:xfrm>
              <a:custGeom>
                <a:avLst/>
                <a:gdLst>
                  <a:gd name="T0" fmla="*/ 279609375 w 43309"/>
                  <a:gd name="T1" fmla="*/ 15625 h 24814"/>
                  <a:gd name="T2" fmla="*/ 279609375 w 43309"/>
                  <a:gd name="T3" fmla="*/ 103390625 h 24814"/>
                  <a:gd name="T4" fmla="*/ 0 w 43309"/>
                  <a:gd name="T5" fmla="*/ 387703125 h 24814"/>
                  <a:gd name="T6" fmla="*/ 676703125 w 43309"/>
                  <a:gd name="T7" fmla="*/ 387703125 h 24814"/>
                  <a:gd name="T8" fmla="*/ 396703125 w 43309"/>
                  <a:gd name="T9" fmla="*/ 103390625 h 24814"/>
                  <a:gd name="T10" fmla="*/ 396703125 w 43309"/>
                  <a:gd name="T11" fmla="*/ 15625 h 24814"/>
                  <a:gd name="T12" fmla="*/ 279609375 w 43309"/>
                  <a:gd name="T13" fmla="*/ 15625 h 248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3309" h="24814" extrusionOk="0">
                    <a:moveTo>
                      <a:pt x="17895" y="1"/>
                    </a:moveTo>
                    <a:lnTo>
                      <a:pt x="17895" y="6617"/>
                    </a:lnTo>
                    <a:cubicBezTo>
                      <a:pt x="7720" y="8146"/>
                      <a:pt x="0" y="15690"/>
                      <a:pt x="0" y="24813"/>
                    </a:cubicBezTo>
                    <a:lnTo>
                      <a:pt x="43309" y="24813"/>
                    </a:lnTo>
                    <a:cubicBezTo>
                      <a:pt x="43309" y="15690"/>
                      <a:pt x="35564" y="8146"/>
                      <a:pt x="25389" y="6617"/>
                    </a:cubicBezTo>
                    <a:lnTo>
                      <a:pt x="25389" y="1"/>
                    </a:lnTo>
                    <a:lnTo>
                      <a:pt x="1789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124" name="Google Shape;124;p5"/>
          <p:cNvSpPr txBox="1">
            <a:spLocks noGrp="1"/>
          </p:cNvSpPr>
          <p:nvPr>
            <p:ph type="title"/>
          </p:nvPr>
        </p:nvSpPr>
        <p:spPr>
          <a:xfrm>
            <a:off x="720000" y="414575"/>
            <a:ext cx="77040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subTitle" idx="1"/>
          </p:nvPr>
        </p:nvSpPr>
        <p:spPr>
          <a:xfrm>
            <a:off x="1327723" y="2649200"/>
            <a:ext cx="2518500" cy="469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6" name="Google Shape;126;p5"/>
          <p:cNvSpPr txBox="1">
            <a:spLocks noGrp="1"/>
          </p:cNvSpPr>
          <p:nvPr>
            <p:ph type="subTitle" idx="2"/>
          </p:nvPr>
        </p:nvSpPr>
        <p:spPr>
          <a:xfrm>
            <a:off x="1327725" y="3119000"/>
            <a:ext cx="2518500" cy="776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7" name="Google Shape;127;p5"/>
          <p:cNvSpPr txBox="1">
            <a:spLocks noGrp="1"/>
          </p:cNvSpPr>
          <p:nvPr>
            <p:ph type="subTitle" idx="3"/>
          </p:nvPr>
        </p:nvSpPr>
        <p:spPr>
          <a:xfrm>
            <a:off x="5297763" y="2649200"/>
            <a:ext cx="2518500" cy="469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8" name="Google Shape;128;p5"/>
          <p:cNvSpPr txBox="1">
            <a:spLocks noGrp="1"/>
          </p:cNvSpPr>
          <p:nvPr>
            <p:ph type="subTitle" idx="4"/>
          </p:nvPr>
        </p:nvSpPr>
        <p:spPr>
          <a:xfrm>
            <a:off x="5297774" y="3119000"/>
            <a:ext cx="2518500" cy="776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070159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Break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11891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407368A-EABB-4483-BC17-2C433E82AB38}" type="datetimeFigureOut">
              <a:rPr lang="en-US"/>
              <a:pPr>
                <a:defRPr/>
              </a:pPr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DFB0BDF-5DFA-487B-ADEF-29F6D58627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4917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6FEC206-8F4F-40E8-8438-196BD101D709}" type="datetimeFigureOut">
              <a:rPr lang="en-US"/>
              <a:pPr>
                <a:defRPr/>
              </a:pPr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AFA2BB4-EB8B-44D0-889C-5C963B0761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19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8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2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373ED37-4E1C-47EB-B262-7DC77ABC6206}" type="datetimeFigureOut">
              <a:rPr lang="en-US"/>
              <a:pPr>
                <a:defRPr/>
              </a:pPr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72F33E0-64EA-4DCA-8C48-3C487838A0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4186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54E4159-546F-4AB7-B7A9-915C85C6E0C2}" type="datetimeFigureOut">
              <a:rPr lang="en-US"/>
              <a:pPr>
                <a:defRPr/>
              </a:pPr>
              <a:t>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08217B2-069A-47D4-AA14-31B3322015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0878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D3BBB42-1750-4B5D-AAAA-736E4CD459AA}" type="datetimeFigureOut">
              <a:rPr lang="en-US"/>
              <a:pPr>
                <a:defRPr/>
              </a:pPr>
              <a:t>1/5/2022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D19108C-49DD-4696-897F-6DA5A26CF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4485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BBBEE58-FAA4-40D4-A297-06873712C229}" type="datetimeFigureOut">
              <a:rPr lang="en-US"/>
              <a:pPr>
                <a:defRPr/>
              </a:pPr>
              <a:t>1/5/2022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7BC3175-636C-488E-86C7-A431FDE8F9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0901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5CC3BC5-F97D-4416-A717-4AC0C20F5465}" type="datetimeFigureOut">
              <a:rPr lang="en-US"/>
              <a:pPr>
                <a:defRPr/>
              </a:pPr>
              <a:t>1/5/2022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383B5ED-9766-40CB-B28D-82C1741842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6823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4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136A1EA-FEB1-436F-8815-F4EEE1C38671}" type="datetimeFigureOut">
              <a:rPr lang="en-US"/>
              <a:pPr>
                <a:defRPr/>
              </a:pPr>
              <a:t>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2C5AAA4-E0DA-47BA-9BA5-4162CBC6C3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5145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4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A0EE64D-77CC-41DB-A336-D50CA4871845}" type="datetimeFigureOut">
              <a:rPr lang="en-US"/>
              <a:pPr>
                <a:defRPr/>
              </a:pPr>
              <a:t>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8EC0112-B56B-4280-8E2B-1F0C0FAB33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224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30;p6"/>
          <p:cNvGrpSpPr>
            <a:grpSpLocks/>
          </p:cNvGrpSpPr>
          <p:nvPr/>
        </p:nvGrpSpPr>
        <p:grpSpPr bwMode="auto">
          <a:xfrm>
            <a:off x="0" y="-23813"/>
            <a:ext cx="9144000" cy="5430441"/>
            <a:chOff x="-150" y="-23475"/>
            <a:chExt cx="9144079" cy="5430372"/>
          </a:xfrm>
        </p:grpSpPr>
        <p:sp>
          <p:nvSpPr>
            <p:cNvPr id="4" name="Google Shape;131;p6"/>
            <p:cNvSpPr>
              <a:spLocks/>
            </p:cNvSpPr>
            <p:nvPr/>
          </p:nvSpPr>
          <p:spPr bwMode="auto">
            <a:xfrm>
              <a:off x="0" y="-23475"/>
              <a:ext cx="9143929" cy="5166888"/>
            </a:xfrm>
            <a:custGeom>
              <a:avLst/>
              <a:gdLst>
                <a:gd name="T0" fmla="*/ 6508245 w 49014"/>
                <a:gd name="T1" fmla="*/ 3886612 h 32839"/>
                <a:gd name="T2" fmla="*/ 6508245 w 49014"/>
                <a:gd name="T3" fmla="*/ 2147483646 h 32839"/>
                <a:gd name="T4" fmla="*/ 2147483646 w 49014"/>
                <a:gd name="T5" fmla="*/ 2147483646 h 32839"/>
                <a:gd name="T6" fmla="*/ 2147483646 w 49014"/>
                <a:gd name="T7" fmla="*/ 3886612 h 32839"/>
                <a:gd name="T8" fmla="*/ 6508245 w 49014"/>
                <a:gd name="T9" fmla="*/ 3886612 h 328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" name="Google Shape;132;p6"/>
            <p:cNvSpPr>
              <a:spLocks/>
            </p:cNvSpPr>
            <p:nvPr/>
          </p:nvSpPr>
          <p:spPr bwMode="auto">
            <a:xfrm>
              <a:off x="140934" y="165407"/>
              <a:ext cx="1458542" cy="621021"/>
            </a:xfrm>
            <a:custGeom>
              <a:avLst/>
              <a:gdLst>
                <a:gd name="T0" fmla="*/ 2147483646 w 9270"/>
                <a:gd name="T1" fmla="*/ 3886613 h 3947"/>
                <a:gd name="T2" fmla="*/ 2147483646 w 9270"/>
                <a:gd name="T3" fmla="*/ 148015407 h 3947"/>
                <a:gd name="T4" fmla="*/ 0 w 9270"/>
                <a:gd name="T5" fmla="*/ 2147483646 h 3947"/>
                <a:gd name="T6" fmla="*/ 2147483646 w 9270"/>
                <a:gd name="T7" fmla="*/ 2147483646 h 3947"/>
                <a:gd name="T8" fmla="*/ 2147483646 w 9270"/>
                <a:gd name="T9" fmla="*/ 2147483646 h 3947"/>
                <a:gd name="T10" fmla="*/ 2147483646 w 9270"/>
                <a:gd name="T11" fmla="*/ 2147483646 h 3947"/>
                <a:gd name="T12" fmla="*/ 2147483646 w 9270"/>
                <a:gd name="T13" fmla="*/ 2147483646 h 3947"/>
                <a:gd name="T14" fmla="*/ 2147483646 w 9270"/>
                <a:gd name="T15" fmla="*/ 2147483646 h 3947"/>
                <a:gd name="T16" fmla="*/ 2147483646 w 9270"/>
                <a:gd name="T17" fmla="*/ 2147483646 h 3947"/>
                <a:gd name="T18" fmla="*/ 2147483646 w 9270"/>
                <a:gd name="T19" fmla="*/ 2147483646 h 3947"/>
                <a:gd name="T20" fmla="*/ 2147483646 w 9270"/>
                <a:gd name="T21" fmla="*/ 2147483646 h 3947"/>
                <a:gd name="T22" fmla="*/ 2147483646 w 9270"/>
                <a:gd name="T23" fmla="*/ 2147483646 h 3947"/>
                <a:gd name="T24" fmla="*/ 2147483646 w 9270"/>
                <a:gd name="T25" fmla="*/ 2147483646 h 3947"/>
                <a:gd name="T26" fmla="*/ 2147483646 w 9270"/>
                <a:gd name="T27" fmla="*/ 3886613 h 39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" name="Google Shape;133;p6"/>
            <p:cNvSpPr>
              <a:spLocks/>
            </p:cNvSpPr>
            <p:nvPr/>
          </p:nvSpPr>
          <p:spPr bwMode="auto">
            <a:xfrm>
              <a:off x="7443257" y="1304648"/>
              <a:ext cx="1499293" cy="667751"/>
            </a:xfrm>
            <a:custGeom>
              <a:avLst/>
              <a:gdLst>
                <a:gd name="T0" fmla="*/ 2147483646 w 9529"/>
                <a:gd name="T1" fmla="*/ 3886613 h 4244"/>
                <a:gd name="T2" fmla="*/ 2147483646 w 9529"/>
                <a:gd name="T3" fmla="*/ 54537194 h 4244"/>
                <a:gd name="T4" fmla="*/ 70108665 w 9529"/>
                <a:gd name="T5" fmla="*/ 2147483646 h 4244"/>
                <a:gd name="T6" fmla="*/ 2147483646 w 9529"/>
                <a:gd name="T7" fmla="*/ 2147483646 h 4244"/>
                <a:gd name="T8" fmla="*/ 2147483646 w 9529"/>
                <a:gd name="T9" fmla="*/ 2147483646 h 4244"/>
                <a:gd name="T10" fmla="*/ 2147483646 w 9529"/>
                <a:gd name="T11" fmla="*/ 2147483646 h 4244"/>
                <a:gd name="T12" fmla="*/ 2147483646 w 9529"/>
                <a:gd name="T13" fmla="*/ 2147483646 h 4244"/>
                <a:gd name="T14" fmla="*/ 2147483646 w 9529"/>
                <a:gd name="T15" fmla="*/ 2147483646 h 4244"/>
                <a:gd name="T16" fmla="*/ 2147483646 w 9529"/>
                <a:gd name="T17" fmla="*/ 2147483646 h 4244"/>
                <a:gd name="T18" fmla="*/ 2147483646 w 9529"/>
                <a:gd name="T19" fmla="*/ 2147483646 h 4244"/>
                <a:gd name="T20" fmla="*/ 2147483646 w 9529"/>
                <a:gd name="T21" fmla="*/ 2147483646 h 4244"/>
                <a:gd name="T22" fmla="*/ 2147483646 w 9529"/>
                <a:gd name="T23" fmla="*/ 2147483646 h 4244"/>
                <a:gd name="T24" fmla="*/ 2147483646 w 9529"/>
                <a:gd name="T25" fmla="*/ 2147483646 h 4244"/>
                <a:gd name="T26" fmla="*/ 2147483646 w 9529"/>
                <a:gd name="T27" fmla="*/ 3886613 h 42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" name="Google Shape;134;p6"/>
            <p:cNvSpPr>
              <a:spLocks noChangeArrowheads="1"/>
            </p:cNvSpPr>
            <p:nvPr/>
          </p:nvSpPr>
          <p:spPr bwMode="auto">
            <a:xfrm>
              <a:off x="-150" y="4402022"/>
              <a:ext cx="9144079" cy="757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i="0">
                <a:solidFill>
                  <a:srgbClr val="322F46"/>
                </a:solidFill>
                <a:latin typeface="Quicksand Light"/>
              </a:endParaRPr>
            </a:p>
          </p:txBody>
        </p:sp>
        <p:grpSp>
          <p:nvGrpSpPr>
            <p:cNvPr id="8" name="Google Shape;135;p6"/>
            <p:cNvGrpSpPr>
              <a:grpSpLocks/>
            </p:cNvGrpSpPr>
            <p:nvPr/>
          </p:nvGrpSpPr>
          <p:grpSpPr bwMode="auto"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12" name="Google Shape;136;p6"/>
              <p:cNvSpPr/>
              <p:nvPr/>
            </p:nvSpPr>
            <p:spPr>
              <a:xfrm>
                <a:off x="3457033" y="4619200"/>
                <a:ext cx="227096" cy="121415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3" name="Google Shape;137;p6"/>
              <p:cNvSpPr>
                <a:spLocks/>
              </p:cNvSpPr>
              <p:nvPr/>
            </p:nvSpPr>
            <p:spPr bwMode="auto">
              <a:xfrm>
                <a:off x="3471550" y="4708900"/>
                <a:ext cx="68700" cy="31700"/>
              </a:xfrm>
              <a:custGeom>
                <a:avLst/>
                <a:gdLst>
                  <a:gd name="T0" fmla="*/ 17296875 w 2748"/>
                  <a:gd name="T1" fmla="*/ 0 h 1268"/>
                  <a:gd name="T2" fmla="*/ 13109375 w 2748"/>
                  <a:gd name="T3" fmla="*/ 578125 h 1268"/>
                  <a:gd name="T4" fmla="*/ 0 w 2748"/>
                  <a:gd name="T5" fmla="*/ 19812500 h 1268"/>
                  <a:gd name="T6" fmla="*/ 42937500 w 2748"/>
                  <a:gd name="T7" fmla="*/ 19812500 h 1268"/>
                  <a:gd name="T8" fmla="*/ 17296875 w 2748"/>
                  <a:gd name="T9" fmla="*/ 0 h 12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" name="Google Shape;138;p6"/>
              <p:cNvSpPr>
                <a:spLocks/>
              </p:cNvSpPr>
              <p:nvPr/>
            </p:nvSpPr>
            <p:spPr bwMode="auto">
              <a:xfrm>
                <a:off x="3552050" y="4695475"/>
                <a:ext cx="66950" cy="45125"/>
              </a:xfrm>
              <a:custGeom>
                <a:avLst/>
                <a:gdLst>
                  <a:gd name="T0" fmla="*/ 14671875 w 2678"/>
                  <a:gd name="T1" fmla="*/ 15625 h 1805"/>
                  <a:gd name="T2" fmla="*/ 10890625 w 2678"/>
                  <a:gd name="T3" fmla="*/ 875000 h 1805"/>
                  <a:gd name="T4" fmla="*/ 3921875 w 2678"/>
                  <a:gd name="T5" fmla="*/ 28203125 h 1805"/>
                  <a:gd name="T6" fmla="*/ 41828125 w 2678"/>
                  <a:gd name="T7" fmla="*/ 28203125 h 1805"/>
                  <a:gd name="T8" fmla="*/ 14671875 w 2678"/>
                  <a:gd name="T9" fmla="*/ 15625 h 18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5" name="Google Shape;139;p6"/>
              <p:cNvSpPr>
                <a:spLocks/>
              </p:cNvSpPr>
              <p:nvPr/>
            </p:nvSpPr>
            <p:spPr bwMode="auto">
              <a:xfrm>
                <a:off x="3617625" y="4650650"/>
                <a:ext cx="66500" cy="89950"/>
              </a:xfrm>
              <a:custGeom>
                <a:avLst/>
                <a:gdLst>
                  <a:gd name="T0" fmla="*/ 24640625 w 2660"/>
                  <a:gd name="T1" fmla="*/ 0 h 3598"/>
                  <a:gd name="T2" fmla="*/ 4468750 w 2660"/>
                  <a:gd name="T3" fmla="*/ 17609375 h 3598"/>
                  <a:gd name="T4" fmla="*/ 1828125 w 2660"/>
                  <a:gd name="T5" fmla="*/ 56218750 h 3598"/>
                  <a:gd name="T6" fmla="*/ 41546875 w 2660"/>
                  <a:gd name="T7" fmla="*/ 56218750 h 3598"/>
                  <a:gd name="T8" fmla="*/ 41546875 w 2660"/>
                  <a:gd name="T9" fmla="*/ 5765625 h 3598"/>
                  <a:gd name="T10" fmla="*/ 26078125 w 2660"/>
                  <a:gd name="T11" fmla="*/ 46875 h 3598"/>
                  <a:gd name="T12" fmla="*/ 24640625 w 2660"/>
                  <a:gd name="T13" fmla="*/ 0 h 35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9" name="Google Shape;140;p6"/>
            <p:cNvGrpSpPr>
              <a:grpSpLocks/>
            </p:cNvGrpSpPr>
            <p:nvPr/>
          </p:nvGrpSpPr>
          <p:grpSpPr bwMode="auto"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10" name="Google Shape;141;p6"/>
              <p:cNvSpPr/>
              <p:nvPr/>
            </p:nvSpPr>
            <p:spPr>
              <a:xfrm>
                <a:off x="3536757" y="4387608"/>
                <a:ext cx="147383" cy="204017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1" name="Google Shape;142;p6"/>
              <p:cNvSpPr>
                <a:spLocks/>
              </p:cNvSpPr>
              <p:nvPr/>
            </p:nvSpPr>
            <p:spPr bwMode="auto">
              <a:xfrm>
                <a:off x="3567900" y="4414300"/>
                <a:ext cx="116225" cy="171300"/>
              </a:xfrm>
              <a:custGeom>
                <a:avLst/>
                <a:gdLst>
                  <a:gd name="T0" fmla="*/ 51437500 w 4649"/>
                  <a:gd name="T1" fmla="*/ 15625 h 6852"/>
                  <a:gd name="T2" fmla="*/ 37640625 w 4649"/>
                  <a:gd name="T3" fmla="*/ 70671875 h 6852"/>
                  <a:gd name="T4" fmla="*/ 11843750 w 4649"/>
                  <a:gd name="T5" fmla="*/ 48531250 h 6852"/>
                  <a:gd name="T6" fmla="*/ 6140625 w 4649"/>
                  <a:gd name="T7" fmla="*/ 51171875 h 6852"/>
                  <a:gd name="T8" fmla="*/ 13796875 w 4649"/>
                  <a:gd name="T9" fmla="*/ 80578125 h 6852"/>
                  <a:gd name="T10" fmla="*/ 25625000 w 4649"/>
                  <a:gd name="T11" fmla="*/ 93546875 h 6852"/>
                  <a:gd name="T12" fmla="*/ 25656250 w 4649"/>
                  <a:gd name="T13" fmla="*/ 93546875 h 6852"/>
                  <a:gd name="T14" fmla="*/ 72625000 w 4649"/>
                  <a:gd name="T15" fmla="*/ 107062500 h 6852"/>
                  <a:gd name="T16" fmla="*/ 72625000 w 4649"/>
                  <a:gd name="T17" fmla="*/ 56328125 h 6852"/>
                  <a:gd name="T18" fmla="*/ 54640625 w 4649"/>
                  <a:gd name="T19" fmla="*/ 74859375 h 6852"/>
                  <a:gd name="T20" fmla="*/ 51437500 w 4649"/>
                  <a:gd name="T21" fmla="*/ 15625 h 685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143" name="Google Shape;143;p6"/>
          <p:cNvSpPr txBox="1">
            <a:spLocks noGrp="1"/>
          </p:cNvSpPr>
          <p:nvPr>
            <p:ph type="title"/>
          </p:nvPr>
        </p:nvSpPr>
        <p:spPr>
          <a:xfrm>
            <a:off x="720000" y="414575"/>
            <a:ext cx="77040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725539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F06B1F0-6866-4210-B2EE-9C698F946EFC}" type="datetimeFigureOut">
              <a:rPr lang="en-US"/>
              <a:pPr>
                <a:defRPr/>
              </a:pPr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331B921-5BE4-41AB-B8F5-9228279C12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3679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E07FB61-34D6-401F-B0D6-CE94EFB3DF7A}" type="datetimeFigureOut">
              <a:rPr lang="en-US"/>
              <a:pPr>
                <a:defRPr/>
              </a:pPr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6FB68FD-9097-4C2C-81C1-8E22E7CC18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1532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D6C5300-B619-47BD-9FFA-13CECDFE63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3D7547E-2632-4C0F-A432-9D83B58B9B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B6136DE-DC24-4B33-AAD3-00676ED65B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7E3B62-3A26-4DF9-9850-D244ACCF809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873169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A9F5C29-418E-43AB-B670-239439EEAE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B1C134D-35F3-4F9B-9E8C-9201A30840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95C57B9-9ED5-4464-9C8D-4A483BA71B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D139E0-5748-48EF-9C2D-48210F288E3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571698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B16533-9A95-4B98-8DBE-9F0027EE82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7D8E3C7-DB27-49CA-83A5-151DC614CC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4E74597-88C0-466C-B7F2-C82FAF4893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3155A3-2E43-49F1-8E26-C7D3C806909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603169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7E12CB-191F-485D-A9C8-B95691F010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9E6FBF-F1DF-49AC-9664-A1CB3A5F3A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C06D9A-4713-4C9C-90E8-5A99AB0340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DC876-EEEE-40BD-A83F-C6F499AC5B0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17980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56FF6A0-4669-4563-BB59-C896339A12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A97E3BA-B7B0-4433-9D0B-2F5BDF66CA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9C8B44F-BC16-428D-96BA-C904BB2818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6F3C63-E7B9-4DD1-810A-095E254441C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058872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F7B6C94-4C03-4F93-9577-1FE2AE7407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B3CA52E-A9B5-4A84-9C5D-4764A92C45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FA4644F-235B-49E9-801E-C09DA6CAC5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413221-FFF1-41AB-AC57-17BB8E749D0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015623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F6A044D-E441-4660-BA58-225F226A19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07AFC0E-7B35-42F2-8A92-D45B936400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C82AEFD-E03C-4F5B-9F46-43BEC3D1B0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168C19-89E2-4BCA-91E7-377DE0A8476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141919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97FDED-23F3-4444-B020-05BC65E5A7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5D2EA9-7BA6-4C9F-8331-1ED50E114B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6AEBCB-BBFC-496B-AB85-9AE377E33B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F4FF3A-5A46-4A62-ABAB-677CB4C9DC9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94775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145;p7"/>
          <p:cNvGrpSpPr>
            <a:grpSpLocks/>
          </p:cNvGrpSpPr>
          <p:nvPr/>
        </p:nvGrpSpPr>
        <p:grpSpPr bwMode="auto">
          <a:xfrm>
            <a:off x="0" y="-23813"/>
            <a:ext cx="9144000" cy="5430441"/>
            <a:chOff x="-150" y="-23475"/>
            <a:chExt cx="9144079" cy="5430372"/>
          </a:xfrm>
        </p:grpSpPr>
        <p:sp>
          <p:nvSpPr>
            <p:cNvPr id="5" name="Google Shape;146;p7"/>
            <p:cNvSpPr>
              <a:spLocks/>
            </p:cNvSpPr>
            <p:nvPr/>
          </p:nvSpPr>
          <p:spPr bwMode="auto">
            <a:xfrm>
              <a:off x="0" y="-23475"/>
              <a:ext cx="9143929" cy="5166888"/>
            </a:xfrm>
            <a:custGeom>
              <a:avLst/>
              <a:gdLst>
                <a:gd name="T0" fmla="*/ 6508245 w 49014"/>
                <a:gd name="T1" fmla="*/ 3886612 h 32839"/>
                <a:gd name="T2" fmla="*/ 6508245 w 49014"/>
                <a:gd name="T3" fmla="*/ 2147483646 h 32839"/>
                <a:gd name="T4" fmla="*/ 2147483646 w 49014"/>
                <a:gd name="T5" fmla="*/ 2147483646 h 32839"/>
                <a:gd name="T6" fmla="*/ 2147483646 w 49014"/>
                <a:gd name="T7" fmla="*/ 3886612 h 32839"/>
                <a:gd name="T8" fmla="*/ 6508245 w 49014"/>
                <a:gd name="T9" fmla="*/ 3886612 h 328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" name="Google Shape;147;p7"/>
            <p:cNvSpPr>
              <a:spLocks/>
            </p:cNvSpPr>
            <p:nvPr/>
          </p:nvSpPr>
          <p:spPr bwMode="auto">
            <a:xfrm>
              <a:off x="140934" y="165407"/>
              <a:ext cx="1458542" cy="621021"/>
            </a:xfrm>
            <a:custGeom>
              <a:avLst/>
              <a:gdLst>
                <a:gd name="T0" fmla="*/ 2147483646 w 9270"/>
                <a:gd name="T1" fmla="*/ 3886613 h 3947"/>
                <a:gd name="T2" fmla="*/ 2147483646 w 9270"/>
                <a:gd name="T3" fmla="*/ 148015407 h 3947"/>
                <a:gd name="T4" fmla="*/ 0 w 9270"/>
                <a:gd name="T5" fmla="*/ 2147483646 h 3947"/>
                <a:gd name="T6" fmla="*/ 2147483646 w 9270"/>
                <a:gd name="T7" fmla="*/ 2147483646 h 3947"/>
                <a:gd name="T8" fmla="*/ 2147483646 w 9270"/>
                <a:gd name="T9" fmla="*/ 2147483646 h 3947"/>
                <a:gd name="T10" fmla="*/ 2147483646 w 9270"/>
                <a:gd name="T11" fmla="*/ 2147483646 h 3947"/>
                <a:gd name="T12" fmla="*/ 2147483646 w 9270"/>
                <a:gd name="T13" fmla="*/ 2147483646 h 3947"/>
                <a:gd name="T14" fmla="*/ 2147483646 w 9270"/>
                <a:gd name="T15" fmla="*/ 2147483646 h 3947"/>
                <a:gd name="T16" fmla="*/ 2147483646 w 9270"/>
                <a:gd name="T17" fmla="*/ 2147483646 h 3947"/>
                <a:gd name="T18" fmla="*/ 2147483646 w 9270"/>
                <a:gd name="T19" fmla="*/ 2147483646 h 3947"/>
                <a:gd name="T20" fmla="*/ 2147483646 w 9270"/>
                <a:gd name="T21" fmla="*/ 2147483646 h 3947"/>
                <a:gd name="T22" fmla="*/ 2147483646 w 9270"/>
                <a:gd name="T23" fmla="*/ 2147483646 h 3947"/>
                <a:gd name="T24" fmla="*/ 2147483646 w 9270"/>
                <a:gd name="T25" fmla="*/ 2147483646 h 3947"/>
                <a:gd name="T26" fmla="*/ 2147483646 w 9270"/>
                <a:gd name="T27" fmla="*/ 3886613 h 39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" name="Google Shape;148;p7"/>
            <p:cNvSpPr>
              <a:spLocks/>
            </p:cNvSpPr>
            <p:nvPr/>
          </p:nvSpPr>
          <p:spPr bwMode="auto">
            <a:xfrm>
              <a:off x="7443257" y="1304648"/>
              <a:ext cx="1499293" cy="667751"/>
            </a:xfrm>
            <a:custGeom>
              <a:avLst/>
              <a:gdLst>
                <a:gd name="T0" fmla="*/ 2147483646 w 9529"/>
                <a:gd name="T1" fmla="*/ 3886613 h 4244"/>
                <a:gd name="T2" fmla="*/ 2147483646 w 9529"/>
                <a:gd name="T3" fmla="*/ 54537194 h 4244"/>
                <a:gd name="T4" fmla="*/ 70108665 w 9529"/>
                <a:gd name="T5" fmla="*/ 2147483646 h 4244"/>
                <a:gd name="T6" fmla="*/ 2147483646 w 9529"/>
                <a:gd name="T7" fmla="*/ 2147483646 h 4244"/>
                <a:gd name="T8" fmla="*/ 2147483646 w 9529"/>
                <a:gd name="T9" fmla="*/ 2147483646 h 4244"/>
                <a:gd name="T10" fmla="*/ 2147483646 w 9529"/>
                <a:gd name="T11" fmla="*/ 2147483646 h 4244"/>
                <a:gd name="T12" fmla="*/ 2147483646 w 9529"/>
                <a:gd name="T13" fmla="*/ 2147483646 h 4244"/>
                <a:gd name="T14" fmla="*/ 2147483646 w 9529"/>
                <a:gd name="T15" fmla="*/ 2147483646 h 4244"/>
                <a:gd name="T16" fmla="*/ 2147483646 w 9529"/>
                <a:gd name="T17" fmla="*/ 2147483646 h 4244"/>
                <a:gd name="T18" fmla="*/ 2147483646 w 9529"/>
                <a:gd name="T19" fmla="*/ 2147483646 h 4244"/>
                <a:gd name="T20" fmla="*/ 2147483646 w 9529"/>
                <a:gd name="T21" fmla="*/ 2147483646 h 4244"/>
                <a:gd name="T22" fmla="*/ 2147483646 w 9529"/>
                <a:gd name="T23" fmla="*/ 2147483646 h 4244"/>
                <a:gd name="T24" fmla="*/ 2147483646 w 9529"/>
                <a:gd name="T25" fmla="*/ 2147483646 h 4244"/>
                <a:gd name="T26" fmla="*/ 2147483646 w 9529"/>
                <a:gd name="T27" fmla="*/ 3886613 h 42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Google Shape;149;p7"/>
            <p:cNvSpPr>
              <a:spLocks noChangeArrowheads="1"/>
            </p:cNvSpPr>
            <p:nvPr/>
          </p:nvSpPr>
          <p:spPr bwMode="auto">
            <a:xfrm>
              <a:off x="-150" y="4402022"/>
              <a:ext cx="9144079" cy="757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i="0">
                <a:solidFill>
                  <a:srgbClr val="322F46"/>
                </a:solidFill>
                <a:latin typeface="Quicksand Light"/>
              </a:endParaRPr>
            </a:p>
          </p:txBody>
        </p:sp>
        <p:grpSp>
          <p:nvGrpSpPr>
            <p:cNvPr id="9" name="Google Shape;150;p7"/>
            <p:cNvGrpSpPr>
              <a:grpSpLocks/>
            </p:cNvGrpSpPr>
            <p:nvPr/>
          </p:nvGrpSpPr>
          <p:grpSpPr bwMode="auto"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13" name="Google Shape;151;p7"/>
              <p:cNvSpPr/>
              <p:nvPr/>
            </p:nvSpPr>
            <p:spPr>
              <a:xfrm>
                <a:off x="3457033" y="4619200"/>
                <a:ext cx="227096" cy="121415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4" name="Google Shape;152;p7"/>
              <p:cNvSpPr>
                <a:spLocks/>
              </p:cNvSpPr>
              <p:nvPr/>
            </p:nvSpPr>
            <p:spPr bwMode="auto">
              <a:xfrm>
                <a:off x="3471550" y="4708900"/>
                <a:ext cx="68700" cy="31700"/>
              </a:xfrm>
              <a:custGeom>
                <a:avLst/>
                <a:gdLst>
                  <a:gd name="T0" fmla="*/ 17296875 w 2748"/>
                  <a:gd name="T1" fmla="*/ 0 h 1268"/>
                  <a:gd name="T2" fmla="*/ 13109375 w 2748"/>
                  <a:gd name="T3" fmla="*/ 578125 h 1268"/>
                  <a:gd name="T4" fmla="*/ 0 w 2748"/>
                  <a:gd name="T5" fmla="*/ 19812500 h 1268"/>
                  <a:gd name="T6" fmla="*/ 42937500 w 2748"/>
                  <a:gd name="T7" fmla="*/ 19812500 h 1268"/>
                  <a:gd name="T8" fmla="*/ 17296875 w 2748"/>
                  <a:gd name="T9" fmla="*/ 0 h 12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5" name="Google Shape;153;p7"/>
              <p:cNvSpPr>
                <a:spLocks/>
              </p:cNvSpPr>
              <p:nvPr/>
            </p:nvSpPr>
            <p:spPr bwMode="auto">
              <a:xfrm>
                <a:off x="3552050" y="4695475"/>
                <a:ext cx="66950" cy="45125"/>
              </a:xfrm>
              <a:custGeom>
                <a:avLst/>
                <a:gdLst>
                  <a:gd name="T0" fmla="*/ 14671875 w 2678"/>
                  <a:gd name="T1" fmla="*/ 15625 h 1805"/>
                  <a:gd name="T2" fmla="*/ 10890625 w 2678"/>
                  <a:gd name="T3" fmla="*/ 875000 h 1805"/>
                  <a:gd name="T4" fmla="*/ 3921875 w 2678"/>
                  <a:gd name="T5" fmla="*/ 28203125 h 1805"/>
                  <a:gd name="T6" fmla="*/ 41828125 w 2678"/>
                  <a:gd name="T7" fmla="*/ 28203125 h 1805"/>
                  <a:gd name="T8" fmla="*/ 14671875 w 2678"/>
                  <a:gd name="T9" fmla="*/ 15625 h 18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" name="Google Shape;154;p7"/>
              <p:cNvSpPr>
                <a:spLocks/>
              </p:cNvSpPr>
              <p:nvPr/>
            </p:nvSpPr>
            <p:spPr bwMode="auto">
              <a:xfrm>
                <a:off x="3617625" y="4650650"/>
                <a:ext cx="66500" cy="89950"/>
              </a:xfrm>
              <a:custGeom>
                <a:avLst/>
                <a:gdLst>
                  <a:gd name="T0" fmla="*/ 24640625 w 2660"/>
                  <a:gd name="T1" fmla="*/ 0 h 3598"/>
                  <a:gd name="T2" fmla="*/ 4468750 w 2660"/>
                  <a:gd name="T3" fmla="*/ 17609375 h 3598"/>
                  <a:gd name="T4" fmla="*/ 1828125 w 2660"/>
                  <a:gd name="T5" fmla="*/ 56218750 h 3598"/>
                  <a:gd name="T6" fmla="*/ 41546875 w 2660"/>
                  <a:gd name="T7" fmla="*/ 56218750 h 3598"/>
                  <a:gd name="T8" fmla="*/ 41546875 w 2660"/>
                  <a:gd name="T9" fmla="*/ 5765625 h 3598"/>
                  <a:gd name="T10" fmla="*/ 26078125 w 2660"/>
                  <a:gd name="T11" fmla="*/ 46875 h 3598"/>
                  <a:gd name="T12" fmla="*/ 24640625 w 2660"/>
                  <a:gd name="T13" fmla="*/ 0 h 35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0" name="Google Shape;155;p7"/>
            <p:cNvGrpSpPr>
              <a:grpSpLocks/>
            </p:cNvGrpSpPr>
            <p:nvPr/>
          </p:nvGrpSpPr>
          <p:grpSpPr bwMode="auto"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11" name="Google Shape;156;p7"/>
              <p:cNvSpPr/>
              <p:nvPr/>
            </p:nvSpPr>
            <p:spPr>
              <a:xfrm>
                <a:off x="3536757" y="4387608"/>
                <a:ext cx="147383" cy="204017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2" name="Google Shape;157;p7"/>
              <p:cNvSpPr>
                <a:spLocks/>
              </p:cNvSpPr>
              <p:nvPr/>
            </p:nvSpPr>
            <p:spPr bwMode="auto">
              <a:xfrm>
                <a:off x="3567900" y="4414300"/>
                <a:ext cx="116225" cy="171300"/>
              </a:xfrm>
              <a:custGeom>
                <a:avLst/>
                <a:gdLst>
                  <a:gd name="T0" fmla="*/ 51437500 w 4649"/>
                  <a:gd name="T1" fmla="*/ 15625 h 6852"/>
                  <a:gd name="T2" fmla="*/ 37640625 w 4649"/>
                  <a:gd name="T3" fmla="*/ 70671875 h 6852"/>
                  <a:gd name="T4" fmla="*/ 11843750 w 4649"/>
                  <a:gd name="T5" fmla="*/ 48531250 h 6852"/>
                  <a:gd name="T6" fmla="*/ 6140625 w 4649"/>
                  <a:gd name="T7" fmla="*/ 51171875 h 6852"/>
                  <a:gd name="T8" fmla="*/ 13796875 w 4649"/>
                  <a:gd name="T9" fmla="*/ 80578125 h 6852"/>
                  <a:gd name="T10" fmla="*/ 25625000 w 4649"/>
                  <a:gd name="T11" fmla="*/ 93546875 h 6852"/>
                  <a:gd name="T12" fmla="*/ 25656250 w 4649"/>
                  <a:gd name="T13" fmla="*/ 93546875 h 6852"/>
                  <a:gd name="T14" fmla="*/ 72625000 w 4649"/>
                  <a:gd name="T15" fmla="*/ 107062500 h 6852"/>
                  <a:gd name="T16" fmla="*/ 72625000 w 4649"/>
                  <a:gd name="T17" fmla="*/ 56328125 h 6852"/>
                  <a:gd name="T18" fmla="*/ 54640625 w 4649"/>
                  <a:gd name="T19" fmla="*/ 74859375 h 6852"/>
                  <a:gd name="T20" fmla="*/ 51437500 w 4649"/>
                  <a:gd name="T21" fmla="*/ 15625 h 685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158" name="Google Shape;158;p7"/>
          <p:cNvSpPr txBox="1">
            <a:spLocks noGrp="1"/>
          </p:cNvSpPr>
          <p:nvPr>
            <p:ph type="title"/>
          </p:nvPr>
        </p:nvSpPr>
        <p:spPr>
          <a:xfrm>
            <a:off x="720000" y="969000"/>
            <a:ext cx="3088500" cy="2128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9" name="Google Shape;159;p7"/>
          <p:cNvSpPr txBox="1">
            <a:spLocks noGrp="1"/>
          </p:cNvSpPr>
          <p:nvPr>
            <p:ph type="subTitle" idx="1"/>
          </p:nvPr>
        </p:nvSpPr>
        <p:spPr>
          <a:xfrm>
            <a:off x="720000" y="3097975"/>
            <a:ext cx="2784300" cy="1076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308434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2BBE4E-C0C0-4A84-A0ED-70EB1B9DEC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042E00-38C4-45D4-912F-5D166D8336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12B654-4D58-42F6-9390-A844641310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8A28E0-E440-4307-86D1-54F6A84C9C6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403392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DD12A23-8296-4C7D-B542-506DD9B154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B099320-3DBB-4132-948A-70708349D1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E65E60E-6E66-40DC-B579-9399C71DBE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BBBDB4-C96C-4AF6-85C7-F2A6F77BD76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822934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231B44A-CD28-4994-B08F-7774E8B10A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C141F1F-C68C-498C-B462-B1E6843AAF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6FF1F10-AC63-4FF4-A34C-2CEB9ECEDE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734D09-C9E9-4405-B280-E018D070EC1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922405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Bầu dục 12"/>
          <p:cNvSpPr/>
          <p:nvPr/>
        </p:nvSpPr>
        <p:spPr>
          <a:xfrm>
            <a:off x="921450" y="1060352"/>
            <a:ext cx="210311" cy="157734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235" tIns="45615" rIns="91235" bIns="45615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ình Bầu dục 13"/>
          <p:cNvSpPr/>
          <p:nvPr/>
        </p:nvSpPr>
        <p:spPr>
          <a:xfrm>
            <a:off x="1157288" y="1008460"/>
            <a:ext cx="63500" cy="47625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235" tIns="45615" rIns="91235" bIns="45615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iêu đề 13"/>
          <p:cNvSpPr>
            <a:spLocks noGrp="1"/>
          </p:cNvSpPr>
          <p:nvPr>
            <p:ph type="ctrTitle"/>
          </p:nvPr>
        </p:nvSpPr>
        <p:spPr>
          <a:xfrm>
            <a:off x="1432561" y="269950"/>
            <a:ext cx="7406640" cy="1104138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22" name="Tiêu đề phụ 21"/>
          <p:cNvSpPr>
            <a:spLocks noGrp="1"/>
          </p:cNvSpPr>
          <p:nvPr>
            <p:ph type="subTitle" idx="1"/>
          </p:nvPr>
        </p:nvSpPr>
        <p:spPr>
          <a:xfrm>
            <a:off x="1432561" y="1387568"/>
            <a:ext cx="7406640" cy="1314450"/>
          </a:xfrm>
        </p:spPr>
        <p:txBody>
          <a:bodyPr tIns="0"/>
          <a:lstStyle>
            <a:lvl1pPr marL="33028" indent="0" algn="l">
              <a:buNone/>
              <a:defRPr sz="31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550288" indent="0" algn="ctr">
              <a:buNone/>
            </a:lvl2pPr>
            <a:lvl3pPr marL="1100577" indent="0" algn="ctr">
              <a:buNone/>
            </a:lvl3pPr>
            <a:lvl4pPr marL="1650865" indent="0" algn="ctr">
              <a:buNone/>
            </a:lvl4pPr>
            <a:lvl5pPr marL="2201152" indent="0" algn="ctr">
              <a:buNone/>
            </a:lvl5pPr>
            <a:lvl6pPr marL="2751441" indent="0" algn="ctr">
              <a:buNone/>
            </a:lvl6pPr>
            <a:lvl7pPr marL="3301729" indent="0" algn="ctr">
              <a:buNone/>
            </a:lvl7pPr>
            <a:lvl8pPr marL="3852015" indent="0" algn="ctr">
              <a:buNone/>
            </a:lvl8pPr>
            <a:lvl9pPr marL="4402305" indent="0" algn="ctr">
              <a:buNone/>
            </a:lvl9pPr>
            <a:extLst/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6" name="Nơi giữ chỗ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b="1">
                <a:cs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Chân trang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b="1">
                <a:cs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Nơi giữ chỗ cho Số hiệu Bản chiế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b="1">
                <a:cs typeface="Arial" charset="0"/>
              </a:defRPr>
            </a:lvl1pPr>
          </a:lstStyle>
          <a:p>
            <a:pPr>
              <a:defRPr/>
            </a:pPr>
            <a:fld id="{68E29CC6-2FA9-4A75-B199-6EBC91446C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0077586"/>
      </p:ext>
    </p:extLst>
  </p:cSld>
  <p:clrMapOvr>
    <a:masterClrMapping/>
  </p:clrMapOvr>
  <p:transition>
    <p:wheel spokes="8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b="1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b="1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b="1">
                <a:cs typeface="Arial" charset="0"/>
              </a:defRPr>
            </a:lvl1pPr>
          </a:lstStyle>
          <a:p>
            <a:pPr>
              <a:defRPr/>
            </a:pPr>
            <a:fld id="{77624987-EFBA-4EAD-A5A5-67BE446750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2384490"/>
      </p:ext>
    </p:extLst>
  </p:cSld>
  <p:clrMapOvr>
    <a:masterClrMapping/>
  </p:clrMapOvr>
  <p:transition>
    <p:wheel spokes="8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12"/>
          <p:cNvSpPr/>
          <p:nvPr/>
        </p:nvSpPr>
        <p:spPr>
          <a:xfrm>
            <a:off x="2282825" y="0"/>
            <a:ext cx="6858000" cy="51435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35" tIns="45615" rIns="91235" bIns="45615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Hình Chữ nhật 13"/>
          <p:cNvSpPr/>
          <p:nvPr/>
        </p:nvSpPr>
        <p:spPr bwMode="invGray">
          <a:xfrm>
            <a:off x="2287589" y="0"/>
            <a:ext cx="73025" cy="51435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35" tIns="45615" rIns="91235" bIns="45615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Hình Bầu dục 15"/>
          <p:cNvSpPr/>
          <p:nvPr/>
        </p:nvSpPr>
        <p:spPr>
          <a:xfrm>
            <a:off x="2172288" y="2110992"/>
            <a:ext cx="208980" cy="157734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235" tIns="45615" rIns="91235" bIns="45615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Hình Bầu dục 16"/>
          <p:cNvSpPr/>
          <p:nvPr/>
        </p:nvSpPr>
        <p:spPr>
          <a:xfrm>
            <a:off x="2408238" y="2058592"/>
            <a:ext cx="63500" cy="48815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235" tIns="45615" rIns="91235" bIns="45615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578408" y="1950245"/>
            <a:ext cx="6400801" cy="1714500"/>
          </a:xfrm>
        </p:spPr>
        <p:txBody>
          <a:bodyPr anchor="t"/>
          <a:lstStyle>
            <a:lvl1pPr algn="l">
              <a:lnSpc>
                <a:spcPts val="5428"/>
              </a:lnSpc>
              <a:buNone/>
              <a:defRPr sz="4800" b="1" cap="all"/>
            </a:lvl1pPr>
            <a:extLst/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2578408" y="800100"/>
            <a:ext cx="6400801" cy="1132284"/>
          </a:xfrm>
        </p:spPr>
        <p:txBody>
          <a:bodyPr anchor="b"/>
          <a:lstStyle>
            <a:lvl1pPr marL="22018" indent="0">
              <a:lnSpc>
                <a:spcPts val="2774"/>
              </a:lnSpc>
              <a:spcBef>
                <a:spcPts val="0"/>
              </a:spcBef>
              <a:buNone/>
              <a:defRPr sz="24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8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b="1">
                <a:cs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b="1">
                <a:cs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b="1">
                <a:cs typeface="Arial" charset="0"/>
              </a:defRPr>
            </a:lvl1pPr>
          </a:lstStyle>
          <a:p>
            <a:pPr>
              <a:defRPr/>
            </a:pPr>
            <a:fld id="{8D4087D2-55EF-4858-915C-12F9F9AA90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9990538"/>
      </p:ext>
    </p:extLst>
  </p:cSld>
  <p:clrMapOvr>
    <a:masterClrMapping/>
  </p:clrMapOvr>
  <p:transition>
    <p:wheel spokes="8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435625" y="205740"/>
            <a:ext cx="7498081" cy="857250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1435608" y="1143000"/>
            <a:ext cx="3657600" cy="3497580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extLst/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5276089" y="1143000"/>
            <a:ext cx="3657600" cy="3497580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extLst/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Ngày tháng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b="1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b="1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b="1">
                <a:cs typeface="Arial" charset="0"/>
              </a:defRPr>
            </a:lvl1pPr>
          </a:lstStyle>
          <a:p>
            <a:pPr>
              <a:defRPr/>
            </a:pPr>
            <a:fld id="{D6D6DDD8-9DCC-4270-B74D-0730D0C974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9618378"/>
      </p:ext>
    </p:extLst>
  </p:cSld>
  <p:clrMapOvr>
    <a:masterClrMapping/>
  </p:clrMapOvr>
  <p:transition>
    <p:wheel spokes="8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19" y="3870252"/>
            <a:ext cx="8229601" cy="857250"/>
          </a:xfrm>
        </p:spPr>
        <p:txBody>
          <a:bodyPr/>
          <a:lstStyle>
            <a:lvl1pPr algn="ctr">
              <a:defRPr sz="5400" b="1" cap="none" baseline="0"/>
            </a:lvl1pPr>
            <a:extLst/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246209"/>
            <a:ext cx="4023360" cy="48006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77045" indent="0" algn="l">
              <a:lnSpc>
                <a:spcPct val="100000"/>
              </a:lnSpc>
              <a:spcBef>
                <a:spcPts val="121"/>
              </a:spcBef>
              <a:buNone/>
              <a:defRPr sz="2300" b="0">
                <a:solidFill>
                  <a:schemeClr val="tx1"/>
                </a:solidFill>
              </a:defRPr>
            </a:lvl1pPr>
            <a:lvl2pPr>
              <a:buNone/>
              <a:defRPr sz="2400" b="1"/>
            </a:lvl2pPr>
            <a:lvl3pPr>
              <a:buNone/>
              <a:defRPr sz="2200" b="1"/>
            </a:lvl3pPr>
            <a:lvl4pPr>
              <a:buNone/>
              <a:defRPr sz="1900" b="1"/>
            </a:lvl4pPr>
            <a:lvl5pPr>
              <a:buNone/>
              <a:defRPr sz="1900" b="1"/>
            </a:lvl5pPr>
            <a:extLst/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3"/>
          </p:nvPr>
        </p:nvSpPr>
        <p:spPr>
          <a:xfrm>
            <a:off x="4663440" y="246209"/>
            <a:ext cx="4023360" cy="48006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77045" indent="0" algn="l">
              <a:lnSpc>
                <a:spcPct val="100000"/>
              </a:lnSpc>
              <a:spcBef>
                <a:spcPts val="121"/>
              </a:spcBef>
              <a:buNone/>
              <a:defRPr sz="2300" b="0">
                <a:solidFill>
                  <a:schemeClr val="tx1"/>
                </a:solidFill>
              </a:defRPr>
            </a:lvl1pPr>
            <a:lvl2pPr>
              <a:buNone/>
              <a:defRPr sz="2400" b="1"/>
            </a:lvl2pPr>
            <a:lvl3pPr>
              <a:buNone/>
              <a:defRPr sz="2200" b="1"/>
            </a:lvl3pPr>
            <a:lvl4pPr>
              <a:buNone/>
              <a:defRPr sz="1900" b="1"/>
            </a:lvl4pPr>
            <a:lvl5pPr>
              <a:buNone/>
              <a:defRPr sz="1900" b="1"/>
            </a:lvl5pPr>
            <a:extLst/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ội dung 4"/>
          <p:cNvSpPr>
            <a:spLocks noGrp="1"/>
          </p:cNvSpPr>
          <p:nvPr>
            <p:ph sz="quarter" idx="2"/>
          </p:nvPr>
        </p:nvSpPr>
        <p:spPr>
          <a:xfrm>
            <a:off x="457200" y="727028"/>
            <a:ext cx="4023360" cy="30861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473250" indent="-330173">
              <a:lnSpc>
                <a:spcPct val="100000"/>
              </a:lnSpc>
              <a:spcBef>
                <a:spcPts val="844"/>
              </a:spcBef>
              <a:defRPr sz="2900"/>
            </a:lvl1pPr>
            <a:lvl2pPr>
              <a:lnSpc>
                <a:spcPct val="100000"/>
              </a:lnSpc>
              <a:spcBef>
                <a:spcPts val="844"/>
              </a:spcBef>
              <a:defRPr sz="2400"/>
            </a:lvl2pPr>
            <a:lvl3pPr>
              <a:lnSpc>
                <a:spcPct val="100000"/>
              </a:lnSpc>
              <a:spcBef>
                <a:spcPts val="844"/>
              </a:spcBef>
              <a:defRPr sz="2200"/>
            </a:lvl3pPr>
            <a:lvl4pPr>
              <a:lnSpc>
                <a:spcPct val="100000"/>
              </a:lnSpc>
              <a:spcBef>
                <a:spcPts val="844"/>
              </a:spcBef>
              <a:defRPr sz="1900"/>
            </a:lvl4pPr>
            <a:lvl5pPr>
              <a:lnSpc>
                <a:spcPct val="100000"/>
              </a:lnSpc>
              <a:spcBef>
                <a:spcPts val="844"/>
              </a:spcBef>
              <a:defRPr sz="1900"/>
            </a:lvl5pPr>
            <a:extLst/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63440" y="727028"/>
            <a:ext cx="4023360" cy="30861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473250" indent="-330173">
              <a:lnSpc>
                <a:spcPct val="100000"/>
              </a:lnSpc>
              <a:spcBef>
                <a:spcPts val="844"/>
              </a:spcBef>
              <a:defRPr sz="2900"/>
            </a:lvl1pPr>
            <a:lvl2pPr>
              <a:lnSpc>
                <a:spcPct val="100000"/>
              </a:lnSpc>
              <a:spcBef>
                <a:spcPts val="844"/>
              </a:spcBef>
              <a:defRPr sz="2400"/>
            </a:lvl2pPr>
            <a:lvl3pPr>
              <a:lnSpc>
                <a:spcPct val="100000"/>
              </a:lnSpc>
              <a:spcBef>
                <a:spcPts val="844"/>
              </a:spcBef>
              <a:defRPr sz="2200"/>
            </a:lvl3pPr>
            <a:lvl4pPr>
              <a:lnSpc>
                <a:spcPct val="100000"/>
              </a:lnSpc>
              <a:spcBef>
                <a:spcPts val="844"/>
              </a:spcBef>
              <a:defRPr sz="1900"/>
            </a:lvl4pPr>
            <a:lvl5pPr>
              <a:lnSpc>
                <a:spcPct val="100000"/>
              </a:lnSpc>
              <a:spcBef>
                <a:spcPts val="844"/>
              </a:spcBef>
              <a:defRPr sz="1900"/>
            </a:lvl5pPr>
            <a:extLst/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Nơi giữ chỗ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b="1">
                <a:cs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Nơi giữ chỗ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b="1">
                <a:cs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Nơi giữ chỗ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b="1">
                <a:cs typeface="Arial" charset="0"/>
              </a:defRPr>
            </a:lvl1pPr>
          </a:lstStyle>
          <a:p>
            <a:pPr>
              <a:defRPr/>
            </a:pPr>
            <a:fld id="{DB9A12B0-3F52-4290-BEF5-897BE6EC02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5682723"/>
      </p:ext>
    </p:extLst>
  </p:cSld>
  <p:clrMapOvr>
    <a:masterClrMapping/>
  </p:clrMapOvr>
  <p:transition>
    <p:wheel spokes="8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435625" y="205740"/>
            <a:ext cx="7498081" cy="857250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gày tháng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b="1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Chân trang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b="1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Số hiệu Bản chiế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b="1">
                <a:cs typeface="Arial" charset="0"/>
              </a:defRPr>
            </a:lvl1pPr>
          </a:lstStyle>
          <a:p>
            <a:pPr>
              <a:defRPr/>
            </a:pPr>
            <a:fld id="{6AFBCE20-29D5-417F-B589-B1B1DFFF6F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9582851"/>
      </p:ext>
    </p:extLst>
  </p:cSld>
  <p:clrMapOvr>
    <a:masterClrMapping/>
  </p:clrMapOvr>
  <p:transition>
    <p:wheel spokes="8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2"/>
          <p:cNvSpPr/>
          <p:nvPr/>
        </p:nvSpPr>
        <p:spPr>
          <a:xfrm>
            <a:off x="1012826" y="0"/>
            <a:ext cx="8131175" cy="51435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35" tIns="45615" rIns="91235" bIns="45615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Hình Chữ nhật 13"/>
          <p:cNvSpPr/>
          <p:nvPr/>
        </p:nvSpPr>
        <p:spPr bwMode="invGray">
          <a:xfrm>
            <a:off x="1012825" y="0"/>
            <a:ext cx="76200" cy="51435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35" tIns="45615" rIns="91235" bIns="45615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Nơi giữ chỗ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b="1">
                <a:cs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b="1">
                <a:cs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b="1">
                <a:cs typeface="Arial" charset="0"/>
              </a:defRPr>
            </a:lvl1pPr>
          </a:lstStyle>
          <a:p>
            <a:pPr>
              <a:defRPr/>
            </a:pPr>
            <a:fld id="{A510F84B-56C6-462C-B47F-1ED31CF6EA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3463517"/>
      </p:ext>
    </p:extLst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61;p8"/>
          <p:cNvGrpSpPr>
            <a:grpSpLocks/>
          </p:cNvGrpSpPr>
          <p:nvPr/>
        </p:nvGrpSpPr>
        <p:grpSpPr bwMode="auto">
          <a:xfrm>
            <a:off x="0" y="-396478"/>
            <a:ext cx="9144000" cy="5556647"/>
            <a:chOff x="0" y="-396350"/>
            <a:chExt cx="9144000" cy="5555950"/>
          </a:xfrm>
        </p:grpSpPr>
        <p:sp>
          <p:nvSpPr>
            <p:cNvPr id="4" name="Google Shape;162;p8"/>
            <p:cNvSpPr>
              <a:spLocks/>
            </p:cNvSpPr>
            <p:nvPr/>
          </p:nvSpPr>
          <p:spPr bwMode="auto">
            <a:xfrm>
              <a:off x="0" y="-75"/>
              <a:ext cx="9143929" cy="5143490"/>
            </a:xfrm>
            <a:custGeom>
              <a:avLst/>
              <a:gdLst>
                <a:gd name="T0" fmla="*/ 6508245 w 49014"/>
                <a:gd name="T1" fmla="*/ 3851626 h 32839"/>
                <a:gd name="T2" fmla="*/ 6508245 w 49014"/>
                <a:gd name="T3" fmla="*/ 2147483646 h 32839"/>
                <a:gd name="T4" fmla="*/ 2147483646 w 49014"/>
                <a:gd name="T5" fmla="*/ 2147483646 h 32839"/>
                <a:gd name="T6" fmla="*/ 2147483646 w 49014"/>
                <a:gd name="T7" fmla="*/ 3851626 h 32839"/>
                <a:gd name="T8" fmla="*/ 6508245 w 49014"/>
                <a:gd name="T9" fmla="*/ 3851626 h 328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FB9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" name="Google Shape;163;p8"/>
            <p:cNvSpPr>
              <a:spLocks noChangeArrowheads="1"/>
            </p:cNvSpPr>
            <p:nvPr/>
          </p:nvSpPr>
          <p:spPr bwMode="auto">
            <a:xfrm>
              <a:off x="0" y="4401267"/>
              <a:ext cx="9144000" cy="758333"/>
            </a:xfrm>
            <a:prstGeom prst="rect">
              <a:avLst/>
            </a:prstGeom>
            <a:solidFill>
              <a:srgbClr val="EBEC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i="0">
                <a:solidFill>
                  <a:srgbClr val="322F46"/>
                </a:solidFill>
                <a:latin typeface="Quicksand Light"/>
              </a:endParaRPr>
            </a:p>
          </p:txBody>
        </p:sp>
        <p:grpSp>
          <p:nvGrpSpPr>
            <p:cNvPr id="6" name="Google Shape;164;p8"/>
            <p:cNvGrpSpPr>
              <a:grpSpLocks/>
            </p:cNvGrpSpPr>
            <p:nvPr/>
          </p:nvGrpSpPr>
          <p:grpSpPr bwMode="auto">
            <a:xfrm>
              <a:off x="8174062" y="3811555"/>
              <a:ext cx="969932" cy="1331946"/>
              <a:chOff x="2608825" y="4070850"/>
              <a:chExt cx="720925" cy="990000"/>
            </a:xfrm>
          </p:grpSpPr>
          <p:sp>
            <p:nvSpPr>
              <p:cNvPr id="10" name="Google Shape;165;p8"/>
              <p:cNvSpPr>
                <a:spLocks/>
              </p:cNvSpPr>
              <p:nvPr/>
            </p:nvSpPr>
            <p:spPr bwMode="auto">
              <a:xfrm>
                <a:off x="2656150" y="4889775"/>
                <a:ext cx="573350" cy="171075"/>
              </a:xfrm>
              <a:custGeom>
                <a:avLst/>
                <a:gdLst>
                  <a:gd name="T0" fmla="*/ 178984375 w 22934"/>
                  <a:gd name="T1" fmla="*/ 106906250 h 6843"/>
                  <a:gd name="T2" fmla="*/ 358328125 w 22934"/>
                  <a:gd name="T3" fmla="*/ 53656250 h 6843"/>
                  <a:gd name="T4" fmla="*/ 178984375 w 22934"/>
                  <a:gd name="T5" fmla="*/ 0 h 6843"/>
                  <a:gd name="T6" fmla="*/ 15625 w 22934"/>
                  <a:gd name="T7" fmla="*/ 53656250 h 6843"/>
                  <a:gd name="T8" fmla="*/ 178984375 w 22934"/>
                  <a:gd name="T9" fmla="*/ 106906250 h 68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934" h="6843" extrusionOk="0">
                    <a:moveTo>
                      <a:pt x="11455" y="6842"/>
                    </a:moveTo>
                    <a:cubicBezTo>
                      <a:pt x="17770" y="6842"/>
                      <a:pt x="22933" y="5313"/>
                      <a:pt x="22933" y="3434"/>
                    </a:cubicBezTo>
                    <a:cubicBezTo>
                      <a:pt x="22933" y="1554"/>
                      <a:pt x="17770" y="0"/>
                      <a:pt x="11455" y="0"/>
                    </a:cubicBezTo>
                    <a:cubicBezTo>
                      <a:pt x="5164" y="0"/>
                      <a:pt x="1" y="1554"/>
                      <a:pt x="1" y="3434"/>
                    </a:cubicBezTo>
                    <a:cubicBezTo>
                      <a:pt x="1" y="5313"/>
                      <a:pt x="5164" y="6842"/>
                      <a:pt x="11455" y="6842"/>
                    </a:cubicBezTo>
                    <a:close/>
                  </a:path>
                </a:pathLst>
              </a:custGeom>
              <a:solidFill>
                <a:srgbClr val="C9CAD2">
                  <a:alpha val="40784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" name="Google Shape;166;p8"/>
              <p:cNvSpPr>
                <a:spLocks/>
              </p:cNvSpPr>
              <p:nvPr/>
            </p:nvSpPr>
            <p:spPr bwMode="auto">
              <a:xfrm>
                <a:off x="2789625" y="4072100"/>
                <a:ext cx="436100" cy="614675"/>
              </a:xfrm>
              <a:custGeom>
                <a:avLst/>
                <a:gdLst>
                  <a:gd name="T0" fmla="*/ 74015625 w 17444"/>
                  <a:gd name="T1" fmla="*/ 360281250 h 24587"/>
                  <a:gd name="T2" fmla="*/ 163687500 w 17444"/>
                  <a:gd name="T3" fmla="*/ 10968750 h 24587"/>
                  <a:gd name="T4" fmla="*/ 201296875 w 17444"/>
                  <a:gd name="T5" fmla="*/ 21546875 h 24587"/>
                  <a:gd name="T6" fmla="*/ 121406250 w 17444"/>
                  <a:gd name="T7" fmla="*/ 369687500 h 24587"/>
                  <a:gd name="T8" fmla="*/ 74015625 w 17444"/>
                  <a:gd name="T9" fmla="*/ 360281250 h 245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44" h="24587" extrusionOk="0">
                    <a:moveTo>
                      <a:pt x="4737" y="23058"/>
                    </a:moveTo>
                    <a:cubicBezTo>
                      <a:pt x="0" y="15664"/>
                      <a:pt x="2882" y="4963"/>
                      <a:pt x="10476" y="702"/>
                    </a:cubicBezTo>
                    <a:cubicBezTo>
                      <a:pt x="11429" y="176"/>
                      <a:pt x="12081" y="0"/>
                      <a:pt x="12883" y="1379"/>
                    </a:cubicBezTo>
                    <a:cubicBezTo>
                      <a:pt x="17444" y="9299"/>
                      <a:pt x="15314" y="18547"/>
                      <a:pt x="7770" y="23660"/>
                    </a:cubicBezTo>
                    <a:cubicBezTo>
                      <a:pt x="6366" y="24587"/>
                      <a:pt x="5514" y="24261"/>
                      <a:pt x="4737" y="2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2" name="Google Shape;167;p8"/>
              <p:cNvSpPr/>
              <p:nvPr/>
            </p:nvSpPr>
            <p:spPr>
              <a:xfrm>
                <a:off x="2840077" y="4072052"/>
                <a:ext cx="336285" cy="614085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24562" extrusionOk="0">
                    <a:moveTo>
                      <a:pt x="3083" y="23158"/>
                    </a:moveTo>
                    <a:cubicBezTo>
                      <a:pt x="0" y="16166"/>
                      <a:pt x="2832" y="5439"/>
                      <a:pt x="8772" y="777"/>
                    </a:cubicBezTo>
                    <a:cubicBezTo>
                      <a:pt x="9499" y="201"/>
                      <a:pt x="10000" y="0"/>
                      <a:pt x="10527" y="1303"/>
                    </a:cubicBezTo>
                    <a:cubicBezTo>
                      <a:pt x="13434" y="8797"/>
                      <a:pt x="11254" y="18045"/>
                      <a:pt x="5314" y="23559"/>
                    </a:cubicBezTo>
                    <a:cubicBezTo>
                      <a:pt x="4211" y="24562"/>
                      <a:pt x="3584" y="24286"/>
                      <a:pt x="3083" y="231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3" name="Google Shape;168;p8"/>
              <p:cNvSpPr>
                <a:spLocks/>
              </p:cNvSpPr>
              <p:nvPr/>
            </p:nvSpPr>
            <p:spPr bwMode="auto">
              <a:xfrm>
                <a:off x="2866050" y="4071475"/>
                <a:ext cx="285750" cy="614675"/>
              </a:xfrm>
              <a:custGeom>
                <a:avLst/>
                <a:gdLst>
                  <a:gd name="T0" fmla="*/ 35265625 w 11430"/>
                  <a:gd name="T1" fmla="*/ 363015625 h 24587"/>
                  <a:gd name="T2" fmla="*/ 123375000 w 11430"/>
                  <a:gd name="T3" fmla="*/ 12921875 h 24587"/>
                  <a:gd name="T4" fmla="*/ 145687500 w 11430"/>
                  <a:gd name="T5" fmla="*/ 19968750 h 24587"/>
                  <a:gd name="T6" fmla="*/ 63843750 w 11430"/>
                  <a:gd name="T7" fmla="*/ 367718750 h 24587"/>
                  <a:gd name="T8" fmla="*/ 35265625 w 11430"/>
                  <a:gd name="T9" fmla="*/ 363015625 h 245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430" h="24587" extrusionOk="0">
                    <a:moveTo>
                      <a:pt x="2257" y="23233"/>
                    </a:moveTo>
                    <a:cubicBezTo>
                      <a:pt x="1" y="16416"/>
                      <a:pt x="2783" y="5714"/>
                      <a:pt x="7896" y="827"/>
                    </a:cubicBezTo>
                    <a:cubicBezTo>
                      <a:pt x="8522" y="226"/>
                      <a:pt x="8948" y="0"/>
                      <a:pt x="9324" y="1278"/>
                    </a:cubicBezTo>
                    <a:cubicBezTo>
                      <a:pt x="11430" y="8597"/>
                      <a:pt x="9249" y="17820"/>
                      <a:pt x="4086" y="23534"/>
                    </a:cubicBezTo>
                    <a:cubicBezTo>
                      <a:pt x="3109" y="24587"/>
                      <a:pt x="2633" y="24336"/>
                      <a:pt x="2257" y="23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" name="Google Shape;169;p8"/>
              <p:cNvSpPr/>
              <p:nvPr/>
            </p:nvSpPr>
            <p:spPr>
              <a:xfrm>
                <a:off x="2923853" y="4072052"/>
                <a:ext cx="171093" cy="612315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4537" extrusionOk="0">
                    <a:moveTo>
                      <a:pt x="377" y="23334"/>
                    </a:moveTo>
                    <a:cubicBezTo>
                      <a:pt x="1" y="16993"/>
                      <a:pt x="2707" y="6266"/>
                      <a:pt x="5941" y="927"/>
                    </a:cubicBezTo>
                    <a:cubicBezTo>
                      <a:pt x="6342" y="251"/>
                      <a:pt x="6592" y="0"/>
                      <a:pt x="6642" y="1178"/>
                    </a:cubicBezTo>
                    <a:cubicBezTo>
                      <a:pt x="6868" y="8045"/>
                      <a:pt x="4662" y="17268"/>
                      <a:pt x="1304" y="23409"/>
                    </a:cubicBezTo>
                    <a:cubicBezTo>
                      <a:pt x="677" y="24537"/>
                      <a:pt x="452" y="24361"/>
                      <a:pt x="377" y="233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5" name="Google Shape;170;p8"/>
              <p:cNvSpPr>
                <a:spLocks/>
              </p:cNvSpPr>
              <p:nvPr/>
            </p:nvSpPr>
            <p:spPr bwMode="auto">
              <a:xfrm>
                <a:off x="2936225" y="4070850"/>
                <a:ext cx="151675" cy="614050"/>
              </a:xfrm>
              <a:custGeom>
                <a:avLst/>
                <a:gdLst>
                  <a:gd name="T0" fmla="*/ 1187500 w 6067"/>
                  <a:gd name="T1" fmla="*/ 365765625 h 24562"/>
                  <a:gd name="T2" fmla="*/ 87343750 w 6067"/>
                  <a:gd name="T3" fmla="*/ 15281250 h 24562"/>
                  <a:gd name="T4" fmla="*/ 93218750 w 6067"/>
                  <a:gd name="T5" fmla="*/ 18406250 h 24562"/>
                  <a:gd name="T6" fmla="*/ 9406250 w 6067"/>
                  <a:gd name="T7" fmla="*/ 365375000 h 24562"/>
                  <a:gd name="T8" fmla="*/ 1187500 w 6067"/>
                  <a:gd name="T9" fmla="*/ 365765625 h 245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67" h="24562" extrusionOk="0">
                    <a:moveTo>
                      <a:pt x="76" y="23409"/>
                    </a:moveTo>
                    <a:cubicBezTo>
                      <a:pt x="477" y="17268"/>
                      <a:pt x="3134" y="6516"/>
                      <a:pt x="5590" y="978"/>
                    </a:cubicBezTo>
                    <a:cubicBezTo>
                      <a:pt x="5891" y="301"/>
                      <a:pt x="6066" y="0"/>
                      <a:pt x="5966" y="1178"/>
                    </a:cubicBezTo>
                    <a:cubicBezTo>
                      <a:pt x="5415" y="7845"/>
                      <a:pt x="3184" y="17068"/>
                      <a:pt x="602" y="23384"/>
                    </a:cubicBezTo>
                    <a:cubicBezTo>
                      <a:pt x="126" y="24562"/>
                      <a:pt x="1" y="24386"/>
                      <a:pt x="76" y="234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" name="Google Shape;171;p8"/>
              <p:cNvSpPr>
                <a:spLocks/>
              </p:cNvSpPr>
              <p:nvPr/>
            </p:nvSpPr>
            <p:spPr bwMode="auto">
              <a:xfrm>
                <a:off x="2733850" y="4600300"/>
                <a:ext cx="409175" cy="110925"/>
              </a:xfrm>
              <a:custGeom>
                <a:avLst/>
                <a:gdLst>
                  <a:gd name="T0" fmla="*/ 255734375 w 16367"/>
                  <a:gd name="T1" fmla="*/ 34859375 h 4437"/>
                  <a:gd name="T2" fmla="*/ 15625 w 16367"/>
                  <a:gd name="T3" fmla="*/ 34859375 h 4437"/>
                  <a:gd name="T4" fmla="*/ 255734375 w 16367"/>
                  <a:gd name="T5" fmla="*/ 34859375 h 443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367" h="4437" extrusionOk="0">
                    <a:moveTo>
                      <a:pt x="16367" y="2231"/>
                    </a:moveTo>
                    <a:cubicBezTo>
                      <a:pt x="10778" y="0"/>
                      <a:pt x="2733" y="1003"/>
                      <a:pt x="1" y="2231"/>
                    </a:cubicBezTo>
                    <a:cubicBezTo>
                      <a:pt x="2733" y="3434"/>
                      <a:pt x="10778" y="4436"/>
                      <a:pt x="16367" y="223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" name="Google Shape;172;p8"/>
              <p:cNvSpPr/>
              <p:nvPr/>
            </p:nvSpPr>
            <p:spPr>
              <a:xfrm>
                <a:off x="2632406" y="4072937"/>
                <a:ext cx="457819" cy="660982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6442" extrusionOk="0">
                    <a:moveTo>
                      <a:pt x="10301" y="25640"/>
                    </a:moveTo>
                    <a:cubicBezTo>
                      <a:pt x="2231" y="20752"/>
                      <a:pt x="0" y="9123"/>
                      <a:pt x="5289" y="1429"/>
                    </a:cubicBezTo>
                    <a:cubicBezTo>
                      <a:pt x="5940" y="476"/>
                      <a:pt x="6492" y="0"/>
                      <a:pt x="7920" y="953"/>
                    </a:cubicBezTo>
                    <a:cubicBezTo>
                      <a:pt x="16016" y="6416"/>
                      <a:pt x="18321" y="16316"/>
                      <a:pt x="13484" y="24787"/>
                    </a:cubicBezTo>
                    <a:cubicBezTo>
                      <a:pt x="12582" y="26366"/>
                      <a:pt x="11605" y="26442"/>
                      <a:pt x="10301" y="256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8" name="Google Shape;173;p8"/>
              <p:cNvSpPr>
                <a:spLocks/>
              </p:cNvSpPr>
              <p:nvPr/>
            </p:nvSpPr>
            <p:spPr bwMode="auto">
              <a:xfrm>
                <a:off x="2684975" y="4072725"/>
                <a:ext cx="351525" cy="660425"/>
              </a:xfrm>
              <a:custGeom>
                <a:avLst/>
                <a:gdLst>
                  <a:gd name="T0" fmla="*/ 134328125 w 14061"/>
                  <a:gd name="T1" fmla="*/ 399437500 h 26417"/>
                  <a:gd name="T2" fmla="*/ 54843750 w 14061"/>
                  <a:gd name="T3" fmla="*/ 21156250 h 26417"/>
                  <a:gd name="T4" fmla="*/ 84984375 w 14061"/>
                  <a:gd name="T5" fmla="*/ 16062500 h 26417"/>
                  <a:gd name="T6" fmla="*/ 170750000 w 14061"/>
                  <a:gd name="T7" fmla="*/ 388875000 h 26417"/>
                  <a:gd name="T8" fmla="*/ 134328125 w 14061"/>
                  <a:gd name="T9" fmla="*/ 399437500 h 264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061" h="26417" extrusionOk="0">
                    <a:moveTo>
                      <a:pt x="8597" y="25564"/>
                    </a:moveTo>
                    <a:cubicBezTo>
                      <a:pt x="2332" y="20276"/>
                      <a:pt x="1" y="8647"/>
                      <a:pt x="3510" y="1354"/>
                    </a:cubicBezTo>
                    <a:cubicBezTo>
                      <a:pt x="3961" y="451"/>
                      <a:pt x="4337" y="0"/>
                      <a:pt x="5439" y="1028"/>
                    </a:cubicBezTo>
                    <a:cubicBezTo>
                      <a:pt x="11780" y="6893"/>
                      <a:pt x="14061" y="16792"/>
                      <a:pt x="10928" y="24888"/>
                    </a:cubicBezTo>
                    <a:cubicBezTo>
                      <a:pt x="10352" y="26391"/>
                      <a:pt x="9625" y="26416"/>
                      <a:pt x="8597" y="25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" name="Google Shape;174;p8"/>
              <p:cNvSpPr/>
              <p:nvPr/>
            </p:nvSpPr>
            <p:spPr>
              <a:xfrm>
                <a:off x="2711462" y="4073822"/>
                <a:ext cx="298527" cy="659212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26392" extrusionOk="0">
                    <a:moveTo>
                      <a:pt x="7745" y="25489"/>
                    </a:moveTo>
                    <a:cubicBezTo>
                      <a:pt x="2381" y="20026"/>
                      <a:pt x="0" y="8396"/>
                      <a:pt x="2632" y="1279"/>
                    </a:cubicBezTo>
                    <a:cubicBezTo>
                      <a:pt x="2958" y="401"/>
                      <a:pt x="3259" y="0"/>
                      <a:pt x="4211" y="1053"/>
                    </a:cubicBezTo>
                    <a:cubicBezTo>
                      <a:pt x="9675" y="7093"/>
                      <a:pt x="11930" y="16993"/>
                      <a:pt x="9650" y="24913"/>
                    </a:cubicBezTo>
                    <a:cubicBezTo>
                      <a:pt x="9224" y="26391"/>
                      <a:pt x="8622" y="26366"/>
                      <a:pt x="7745" y="254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0" name="Google Shape;175;p8"/>
              <p:cNvSpPr>
                <a:spLocks/>
              </p:cNvSpPr>
              <p:nvPr/>
            </p:nvSpPr>
            <p:spPr bwMode="auto">
              <a:xfrm>
                <a:off x="2771450" y="4073350"/>
                <a:ext cx="176725" cy="660425"/>
              </a:xfrm>
              <a:custGeom>
                <a:avLst/>
                <a:gdLst>
                  <a:gd name="T0" fmla="*/ 90859375 w 7069"/>
                  <a:gd name="T1" fmla="*/ 396703125 h 26417"/>
                  <a:gd name="T2" fmla="*/ 9406250 w 7069"/>
                  <a:gd name="T3" fmla="*/ 18796875 h 26417"/>
                  <a:gd name="T4" fmla="*/ 21937500 w 7069"/>
                  <a:gd name="T5" fmla="*/ 17625000 h 26417"/>
                  <a:gd name="T6" fmla="*/ 104953125 w 7069"/>
                  <a:gd name="T7" fmla="*/ 391218750 h 26417"/>
                  <a:gd name="T8" fmla="*/ 90859375 w 7069"/>
                  <a:gd name="T9" fmla="*/ 396703125 h 264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69" h="26417" extrusionOk="0">
                    <a:moveTo>
                      <a:pt x="5815" y="25389"/>
                    </a:moveTo>
                    <a:cubicBezTo>
                      <a:pt x="2457" y="19474"/>
                      <a:pt x="0" y="7870"/>
                      <a:pt x="602" y="1203"/>
                    </a:cubicBezTo>
                    <a:cubicBezTo>
                      <a:pt x="677" y="376"/>
                      <a:pt x="802" y="0"/>
                      <a:pt x="1404" y="1128"/>
                    </a:cubicBezTo>
                    <a:cubicBezTo>
                      <a:pt x="4838" y="7619"/>
                      <a:pt x="7068" y="17544"/>
                      <a:pt x="6717" y="25038"/>
                    </a:cubicBezTo>
                    <a:cubicBezTo>
                      <a:pt x="6667" y="26417"/>
                      <a:pt x="6366" y="26341"/>
                      <a:pt x="5815" y="253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" name="Google Shape;176;p8"/>
              <p:cNvSpPr/>
              <p:nvPr/>
            </p:nvSpPr>
            <p:spPr>
              <a:xfrm>
                <a:off x="2789339" y="4073822"/>
                <a:ext cx="146313" cy="660097"/>
              </a:xfrm>
              <a:custGeom>
                <a:avLst/>
                <a:gdLst/>
                <a:ahLst/>
                <a:cxnLst/>
                <a:rect l="l" t="t" r="r" b="b"/>
                <a:pathLst>
                  <a:path w="5865" h="26442" extrusionOk="0">
                    <a:moveTo>
                      <a:pt x="5288" y="25339"/>
                    </a:moveTo>
                    <a:cubicBezTo>
                      <a:pt x="2782" y="19249"/>
                      <a:pt x="301" y="7645"/>
                      <a:pt x="25" y="1178"/>
                    </a:cubicBezTo>
                    <a:cubicBezTo>
                      <a:pt x="0" y="376"/>
                      <a:pt x="50" y="0"/>
                      <a:pt x="502" y="1178"/>
                    </a:cubicBezTo>
                    <a:cubicBezTo>
                      <a:pt x="3108" y="7845"/>
                      <a:pt x="5314" y="17770"/>
                      <a:pt x="5790" y="25088"/>
                    </a:cubicBezTo>
                    <a:cubicBezTo>
                      <a:pt x="5865" y="26442"/>
                      <a:pt x="5690" y="26341"/>
                      <a:pt x="5288" y="253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2" name="Google Shape;177;p8"/>
              <p:cNvSpPr/>
              <p:nvPr/>
            </p:nvSpPr>
            <p:spPr>
              <a:xfrm>
                <a:off x="2907333" y="4266719"/>
                <a:ext cx="422421" cy="446848"/>
              </a:xfrm>
              <a:custGeom>
                <a:avLst/>
                <a:gdLst/>
                <a:ahLst/>
                <a:cxnLst/>
                <a:rect l="l" t="t" r="r" b="b"/>
                <a:pathLst>
                  <a:path w="16919" h="17896" extrusionOk="0">
                    <a:moveTo>
                      <a:pt x="778" y="15941"/>
                    </a:moveTo>
                    <a:cubicBezTo>
                      <a:pt x="1" y="7921"/>
                      <a:pt x="6818" y="377"/>
                      <a:pt x="14813" y="51"/>
                    </a:cubicBezTo>
                    <a:cubicBezTo>
                      <a:pt x="15816" y="1"/>
                      <a:pt x="16417" y="151"/>
                      <a:pt x="16492" y="1605"/>
                    </a:cubicBezTo>
                    <a:cubicBezTo>
                      <a:pt x="16918" y="9976"/>
                      <a:pt x="11329" y="16667"/>
                      <a:pt x="3009" y="17695"/>
                    </a:cubicBezTo>
                    <a:cubicBezTo>
                      <a:pt x="1480" y="17896"/>
                      <a:pt x="928" y="17244"/>
                      <a:pt x="778" y="159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3" name="Google Shape;178;p8"/>
              <p:cNvSpPr>
                <a:spLocks/>
              </p:cNvSpPr>
              <p:nvPr/>
            </p:nvSpPr>
            <p:spPr bwMode="auto">
              <a:xfrm>
                <a:off x="2931850" y="4268200"/>
                <a:ext cx="384750" cy="443650"/>
              </a:xfrm>
              <a:custGeom>
                <a:avLst/>
                <a:gdLst>
                  <a:gd name="T0" fmla="*/ 796875 w 15390"/>
                  <a:gd name="T1" fmla="*/ 251812500 h 17746"/>
                  <a:gd name="T2" fmla="*/ 219312500 w 15390"/>
                  <a:gd name="T3" fmla="*/ 2750000 h 17746"/>
                  <a:gd name="T4" fmla="*/ 238500000 w 15390"/>
                  <a:gd name="T5" fmla="*/ 20765625 h 17746"/>
                  <a:gd name="T6" fmla="*/ 26640625 w 15390"/>
                  <a:gd name="T7" fmla="*/ 271390625 h 17746"/>
                  <a:gd name="T8" fmla="*/ 796875 w 15390"/>
                  <a:gd name="T9" fmla="*/ 251812500 h 177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90" h="17746" extrusionOk="0">
                    <a:moveTo>
                      <a:pt x="51" y="16116"/>
                    </a:moveTo>
                    <a:cubicBezTo>
                      <a:pt x="452" y="9099"/>
                      <a:pt x="7244" y="1530"/>
                      <a:pt x="14036" y="176"/>
                    </a:cubicBezTo>
                    <a:cubicBezTo>
                      <a:pt x="14888" y="1"/>
                      <a:pt x="15389" y="51"/>
                      <a:pt x="15264" y="1329"/>
                    </a:cubicBezTo>
                    <a:cubicBezTo>
                      <a:pt x="14512" y="8698"/>
                      <a:pt x="8873" y="15339"/>
                      <a:pt x="1705" y="17369"/>
                    </a:cubicBezTo>
                    <a:cubicBezTo>
                      <a:pt x="376" y="17745"/>
                      <a:pt x="1" y="17244"/>
                      <a:pt x="51" y="16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4" name="Google Shape;179;p8"/>
              <p:cNvSpPr/>
              <p:nvPr/>
            </p:nvSpPr>
            <p:spPr>
              <a:xfrm>
                <a:off x="2932113" y="4269373"/>
                <a:ext cx="383482" cy="440655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7671" extrusionOk="0">
                    <a:moveTo>
                      <a:pt x="176" y="16217"/>
                    </a:moveTo>
                    <a:cubicBezTo>
                      <a:pt x="1153" y="9700"/>
                      <a:pt x="7920" y="2106"/>
                      <a:pt x="14136" y="227"/>
                    </a:cubicBezTo>
                    <a:cubicBezTo>
                      <a:pt x="14913" y="1"/>
                      <a:pt x="15339" y="1"/>
                      <a:pt x="15113" y="1204"/>
                    </a:cubicBezTo>
                    <a:cubicBezTo>
                      <a:pt x="13760" y="8046"/>
                      <a:pt x="8146" y="14688"/>
                      <a:pt x="1529" y="17194"/>
                    </a:cubicBezTo>
                    <a:cubicBezTo>
                      <a:pt x="301" y="17670"/>
                      <a:pt x="1" y="17244"/>
                      <a:pt x="176" y="162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5" name="Google Shape;180;p8"/>
              <p:cNvSpPr>
                <a:spLocks/>
              </p:cNvSpPr>
              <p:nvPr/>
            </p:nvSpPr>
            <p:spPr bwMode="auto">
              <a:xfrm>
                <a:off x="2934975" y="4268200"/>
                <a:ext cx="379725" cy="440525"/>
              </a:xfrm>
              <a:custGeom>
                <a:avLst/>
                <a:gdLst>
                  <a:gd name="T0" fmla="*/ 5890625 w 15189"/>
                  <a:gd name="T1" fmla="*/ 257687500 h 17621"/>
                  <a:gd name="T2" fmla="*/ 223234375 w 15189"/>
                  <a:gd name="T3" fmla="*/ 7453125 h 17621"/>
                  <a:gd name="T4" fmla="*/ 230281250 w 15189"/>
                  <a:gd name="T5" fmla="*/ 15671875 h 17621"/>
                  <a:gd name="T6" fmla="*/ 17250000 w 15189"/>
                  <a:gd name="T7" fmla="*/ 264734375 h 17621"/>
                  <a:gd name="T8" fmla="*/ 5890625 w 15189"/>
                  <a:gd name="T9" fmla="*/ 257687500 h 176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189" h="17621" extrusionOk="0">
                    <a:moveTo>
                      <a:pt x="377" y="16492"/>
                    </a:moveTo>
                    <a:cubicBezTo>
                      <a:pt x="2708" y="11154"/>
                      <a:pt x="9399" y="3510"/>
                      <a:pt x="14287" y="477"/>
                    </a:cubicBezTo>
                    <a:cubicBezTo>
                      <a:pt x="14888" y="101"/>
                      <a:pt x="15189" y="1"/>
                      <a:pt x="14738" y="1003"/>
                    </a:cubicBezTo>
                    <a:cubicBezTo>
                      <a:pt x="12056" y="6693"/>
                      <a:pt x="6392" y="13309"/>
                      <a:pt x="1104" y="16943"/>
                    </a:cubicBezTo>
                    <a:cubicBezTo>
                      <a:pt x="101" y="17620"/>
                      <a:pt x="1" y="17369"/>
                      <a:pt x="377" y="164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" name="Google Shape;181;p8"/>
              <p:cNvSpPr/>
              <p:nvPr/>
            </p:nvSpPr>
            <p:spPr>
              <a:xfrm>
                <a:off x="2935652" y="4267604"/>
                <a:ext cx="378763" cy="439770"/>
              </a:xfrm>
              <a:custGeom>
                <a:avLst/>
                <a:gdLst/>
                <a:ahLst/>
                <a:cxnLst/>
                <a:rect l="l" t="t" r="r" b="b"/>
                <a:pathLst>
                  <a:path w="15139" h="17595" extrusionOk="0">
                    <a:moveTo>
                      <a:pt x="452" y="16643"/>
                    </a:moveTo>
                    <a:cubicBezTo>
                      <a:pt x="3359" y="11780"/>
                      <a:pt x="10026" y="4111"/>
                      <a:pt x="14337" y="602"/>
                    </a:cubicBezTo>
                    <a:cubicBezTo>
                      <a:pt x="14863" y="176"/>
                      <a:pt x="15139" y="1"/>
                      <a:pt x="14562" y="928"/>
                    </a:cubicBezTo>
                    <a:cubicBezTo>
                      <a:pt x="11354" y="6141"/>
                      <a:pt x="5665" y="12758"/>
                      <a:pt x="903" y="16843"/>
                    </a:cubicBezTo>
                    <a:cubicBezTo>
                      <a:pt x="26" y="17595"/>
                      <a:pt x="1" y="17419"/>
                      <a:pt x="452" y="166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7" name="Google Shape;182;p8"/>
              <p:cNvSpPr>
                <a:spLocks/>
              </p:cNvSpPr>
              <p:nvPr/>
            </p:nvSpPr>
            <p:spPr bwMode="auto">
              <a:xfrm>
                <a:off x="2655525" y="4656050"/>
                <a:ext cx="574600" cy="360925"/>
              </a:xfrm>
              <a:custGeom>
                <a:avLst/>
                <a:gdLst>
                  <a:gd name="T0" fmla="*/ 54453125 w 22984"/>
                  <a:gd name="T1" fmla="*/ 15625 h 14437"/>
                  <a:gd name="T2" fmla="*/ 304687500 w 22984"/>
                  <a:gd name="T3" fmla="*/ 15625 h 14437"/>
                  <a:gd name="T4" fmla="*/ 304687500 w 22984"/>
                  <a:gd name="T5" fmla="*/ 196593750 h 14437"/>
                  <a:gd name="T6" fmla="*/ 54453125 w 22984"/>
                  <a:gd name="T7" fmla="*/ 196593750 h 14437"/>
                  <a:gd name="T8" fmla="*/ 54453125 w 22984"/>
                  <a:gd name="T9" fmla="*/ 15625 h 144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984" h="14437" extrusionOk="0">
                    <a:moveTo>
                      <a:pt x="3485" y="1"/>
                    </a:moveTo>
                    <a:cubicBezTo>
                      <a:pt x="8622" y="1655"/>
                      <a:pt x="14362" y="1655"/>
                      <a:pt x="19500" y="1"/>
                    </a:cubicBezTo>
                    <a:cubicBezTo>
                      <a:pt x="22908" y="2808"/>
                      <a:pt x="22983" y="10778"/>
                      <a:pt x="19500" y="12582"/>
                    </a:cubicBezTo>
                    <a:cubicBezTo>
                      <a:pt x="14061" y="14437"/>
                      <a:pt x="8923" y="14437"/>
                      <a:pt x="3485" y="12582"/>
                    </a:cubicBezTo>
                    <a:cubicBezTo>
                      <a:pt x="1" y="10778"/>
                      <a:pt x="76" y="2808"/>
                      <a:pt x="3485" y="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8" name="Google Shape;183;p8"/>
              <p:cNvSpPr>
                <a:spLocks/>
              </p:cNvSpPr>
              <p:nvPr/>
            </p:nvSpPr>
            <p:spPr bwMode="auto">
              <a:xfrm>
                <a:off x="2765175" y="4674850"/>
                <a:ext cx="38250" cy="38250"/>
              </a:xfrm>
              <a:custGeom>
                <a:avLst/>
                <a:gdLst>
                  <a:gd name="T0" fmla="*/ 12156250 w 1530"/>
                  <a:gd name="T1" fmla="*/ 15625 h 1530"/>
                  <a:gd name="T2" fmla="*/ 15625 w 1530"/>
                  <a:gd name="T3" fmla="*/ 12156250 h 1530"/>
                  <a:gd name="T4" fmla="*/ 12156250 w 1530"/>
                  <a:gd name="T5" fmla="*/ 23890625 h 1530"/>
                  <a:gd name="T6" fmla="*/ 23906250 w 1530"/>
                  <a:gd name="T7" fmla="*/ 12156250 h 1530"/>
                  <a:gd name="T8" fmla="*/ 12156250 w 1530"/>
                  <a:gd name="T9" fmla="*/ 15625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29"/>
                      <a:pt x="778" y="1529"/>
                    </a:cubicBezTo>
                    <a:cubicBezTo>
                      <a:pt x="1179" y="1529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9" name="Google Shape;184;p8"/>
              <p:cNvSpPr>
                <a:spLocks/>
              </p:cNvSpPr>
              <p:nvPr/>
            </p:nvSpPr>
            <p:spPr bwMode="auto">
              <a:xfrm>
                <a:off x="2844750" y="4680500"/>
                <a:ext cx="37625" cy="38250"/>
              </a:xfrm>
              <a:custGeom>
                <a:avLst/>
                <a:gdLst>
                  <a:gd name="T0" fmla="*/ 11765625 w 1505"/>
                  <a:gd name="T1" fmla="*/ 0 h 1530"/>
                  <a:gd name="T2" fmla="*/ 15625 w 1505"/>
                  <a:gd name="T3" fmla="*/ 12140625 h 1530"/>
                  <a:gd name="T4" fmla="*/ 11765625 w 1505"/>
                  <a:gd name="T5" fmla="*/ 23890625 h 1530"/>
                  <a:gd name="T6" fmla="*/ 23515625 w 1505"/>
                  <a:gd name="T7" fmla="*/ 12140625 h 1530"/>
                  <a:gd name="T8" fmla="*/ 11765625 w 1505"/>
                  <a:gd name="T9" fmla="*/ 0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77"/>
                    </a:cubicBezTo>
                    <a:cubicBezTo>
                      <a:pt x="1" y="1178"/>
                      <a:pt x="327" y="1529"/>
                      <a:pt x="753" y="1529"/>
                    </a:cubicBezTo>
                    <a:cubicBezTo>
                      <a:pt x="1179" y="1529"/>
                      <a:pt x="1505" y="1178"/>
                      <a:pt x="1505" y="777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0" name="Google Shape;185;p8"/>
              <p:cNvSpPr>
                <a:spLocks/>
              </p:cNvSpPr>
              <p:nvPr/>
            </p:nvSpPr>
            <p:spPr bwMode="auto">
              <a:xfrm>
                <a:off x="3082225" y="4674850"/>
                <a:ext cx="38250" cy="38250"/>
              </a:xfrm>
              <a:custGeom>
                <a:avLst/>
                <a:gdLst>
                  <a:gd name="T0" fmla="*/ 11750000 w 1530"/>
                  <a:gd name="T1" fmla="*/ 15625 h 1530"/>
                  <a:gd name="T2" fmla="*/ 15625 w 1530"/>
                  <a:gd name="T3" fmla="*/ 12156250 h 1530"/>
                  <a:gd name="T4" fmla="*/ 11750000 w 1530"/>
                  <a:gd name="T5" fmla="*/ 23890625 h 1530"/>
                  <a:gd name="T6" fmla="*/ 23890625 w 1530"/>
                  <a:gd name="T7" fmla="*/ 12156250 h 1530"/>
                  <a:gd name="T8" fmla="*/ 11750000 w 1530"/>
                  <a:gd name="T9" fmla="*/ 15625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0" h="1530" extrusionOk="0">
                    <a:moveTo>
                      <a:pt x="752" y="1"/>
                    </a:moveTo>
                    <a:cubicBezTo>
                      <a:pt x="351" y="1"/>
                      <a:pt x="1" y="352"/>
                      <a:pt x="1" y="778"/>
                    </a:cubicBezTo>
                    <a:cubicBezTo>
                      <a:pt x="1" y="1179"/>
                      <a:pt x="351" y="1529"/>
                      <a:pt x="752" y="1529"/>
                    </a:cubicBezTo>
                    <a:cubicBezTo>
                      <a:pt x="1179" y="1529"/>
                      <a:pt x="1529" y="1179"/>
                      <a:pt x="1529" y="778"/>
                    </a:cubicBezTo>
                    <a:cubicBezTo>
                      <a:pt x="1529" y="352"/>
                      <a:pt x="1179" y="1"/>
                      <a:pt x="752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" name="Google Shape;186;p8"/>
              <p:cNvSpPr>
                <a:spLocks/>
              </p:cNvSpPr>
              <p:nvPr/>
            </p:nvSpPr>
            <p:spPr bwMode="auto">
              <a:xfrm>
                <a:off x="3003275" y="4680500"/>
                <a:ext cx="37625" cy="38250"/>
              </a:xfrm>
              <a:custGeom>
                <a:avLst/>
                <a:gdLst>
                  <a:gd name="T0" fmla="*/ 11765625 w 1505"/>
                  <a:gd name="T1" fmla="*/ 0 h 1530"/>
                  <a:gd name="T2" fmla="*/ 15625 w 1505"/>
                  <a:gd name="T3" fmla="*/ 12140625 h 1530"/>
                  <a:gd name="T4" fmla="*/ 11765625 w 1505"/>
                  <a:gd name="T5" fmla="*/ 23890625 h 1530"/>
                  <a:gd name="T6" fmla="*/ 23500000 w 1505"/>
                  <a:gd name="T7" fmla="*/ 12140625 h 1530"/>
                  <a:gd name="T8" fmla="*/ 11765625 w 1505"/>
                  <a:gd name="T9" fmla="*/ 0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6" y="0"/>
                      <a:pt x="1" y="351"/>
                      <a:pt x="1" y="777"/>
                    </a:cubicBezTo>
                    <a:cubicBezTo>
                      <a:pt x="1" y="1178"/>
                      <a:pt x="326" y="1529"/>
                      <a:pt x="753" y="1529"/>
                    </a:cubicBezTo>
                    <a:cubicBezTo>
                      <a:pt x="1179" y="1529"/>
                      <a:pt x="1504" y="1178"/>
                      <a:pt x="1504" y="777"/>
                    </a:cubicBezTo>
                    <a:cubicBezTo>
                      <a:pt x="1504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" name="Google Shape;187;p8"/>
              <p:cNvSpPr/>
              <p:nvPr/>
            </p:nvSpPr>
            <p:spPr>
              <a:xfrm>
                <a:off x="3123264" y="4731264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3" name="Google Shape;188;p8"/>
              <p:cNvSpPr/>
              <p:nvPr/>
            </p:nvSpPr>
            <p:spPr>
              <a:xfrm>
                <a:off x="3044207" y="4742768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4" name="Google Shape;189;p8"/>
              <p:cNvSpPr/>
              <p:nvPr/>
            </p:nvSpPr>
            <p:spPr>
              <a:xfrm>
                <a:off x="2965151" y="4745422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05" y="1179"/>
                      <a:pt x="1505" y="778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5" name="Google Shape;190;p8"/>
              <p:cNvSpPr/>
              <p:nvPr/>
            </p:nvSpPr>
            <p:spPr>
              <a:xfrm>
                <a:off x="2729162" y="4731264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51" y="0"/>
                      <a:pt x="0" y="351"/>
                      <a:pt x="0" y="752"/>
                    </a:cubicBezTo>
                    <a:cubicBezTo>
                      <a:pt x="0" y="1178"/>
                      <a:pt x="351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6" name="Google Shape;191;p8"/>
              <p:cNvSpPr/>
              <p:nvPr/>
            </p:nvSpPr>
            <p:spPr>
              <a:xfrm>
                <a:off x="2808218" y="4742768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51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7" name="Google Shape;192;p8"/>
              <p:cNvSpPr/>
              <p:nvPr/>
            </p:nvSpPr>
            <p:spPr>
              <a:xfrm>
                <a:off x="2887275" y="4745422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78" y="1530"/>
                    </a:cubicBezTo>
                    <a:cubicBezTo>
                      <a:pt x="1179" y="1530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8" name="Google Shape;193;p8"/>
              <p:cNvSpPr/>
              <p:nvPr/>
            </p:nvSpPr>
            <p:spPr>
              <a:xfrm>
                <a:off x="2686684" y="4797628"/>
                <a:ext cx="3657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27" y="1"/>
                      <a:pt x="1" y="352"/>
                      <a:pt x="1" y="753"/>
                    </a:cubicBezTo>
                    <a:cubicBezTo>
                      <a:pt x="1" y="1179"/>
                      <a:pt x="327" y="1530"/>
                      <a:pt x="753" y="1530"/>
                    </a:cubicBezTo>
                    <a:cubicBezTo>
                      <a:pt x="1179" y="1530"/>
                      <a:pt x="1505" y="1179"/>
                      <a:pt x="1505" y="753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9" name="Google Shape;194;p8"/>
              <p:cNvSpPr/>
              <p:nvPr/>
            </p:nvSpPr>
            <p:spPr>
              <a:xfrm>
                <a:off x="2765740" y="4809131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0" name="Google Shape;195;p8"/>
              <p:cNvSpPr/>
              <p:nvPr/>
            </p:nvSpPr>
            <p:spPr>
              <a:xfrm>
                <a:off x="2844797" y="4814440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7" y="1"/>
                      <a:pt x="1" y="326"/>
                      <a:pt x="1" y="753"/>
                    </a:cubicBezTo>
                    <a:cubicBezTo>
                      <a:pt x="1" y="1179"/>
                      <a:pt x="327" y="1504"/>
                      <a:pt x="753" y="1504"/>
                    </a:cubicBezTo>
                    <a:cubicBezTo>
                      <a:pt x="1179" y="1504"/>
                      <a:pt x="1505" y="1179"/>
                      <a:pt x="1505" y="753"/>
                    </a:cubicBezTo>
                    <a:cubicBezTo>
                      <a:pt x="1505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1" name="Google Shape;196;p8"/>
              <p:cNvSpPr/>
              <p:nvPr/>
            </p:nvSpPr>
            <p:spPr>
              <a:xfrm>
                <a:off x="2923853" y="4817095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53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30" y="1179"/>
                      <a:pt x="1530" y="753"/>
                    </a:cubicBezTo>
                    <a:cubicBezTo>
                      <a:pt x="1530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2" name="Google Shape;197;p8"/>
              <p:cNvSpPr/>
              <p:nvPr/>
            </p:nvSpPr>
            <p:spPr>
              <a:xfrm>
                <a:off x="3162202" y="4797628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2" y="1"/>
                    </a:moveTo>
                    <a:cubicBezTo>
                      <a:pt x="326" y="1"/>
                      <a:pt x="1" y="352"/>
                      <a:pt x="1" y="753"/>
                    </a:cubicBezTo>
                    <a:cubicBezTo>
                      <a:pt x="1" y="1179"/>
                      <a:pt x="326" y="1530"/>
                      <a:pt x="752" y="1530"/>
                    </a:cubicBezTo>
                    <a:cubicBezTo>
                      <a:pt x="1153" y="1530"/>
                      <a:pt x="1504" y="1179"/>
                      <a:pt x="1504" y="753"/>
                    </a:cubicBezTo>
                    <a:cubicBezTo>
                      <a:pt x="1504" y="352"/>
                      <a:pt x="1153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3" name="Google Shape;198;p8"/>
              <p:cNvSpPr/>
              <p:nvPr/>
            </p:nvSpPr>
            <p:spPr>
              <a:xfrm>
                <a:off x="3081966" y="4809131"/>
                <a:ext cx="38939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4" name="Google Shape;199;p8"/>
              <p:cNvSpPr/>
              <p:nvPr/>
            </p:nvSpPr>
            <p:spPr>
              <a:xfrm>
                <a:off x="3002909" y="4814440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6" y="1"/>
                      <a:pt x="1" y="326"/>
                      <a:pt x="1" y="753"/>
                    </a:cubicBezTo>
                    <a:cubicBezTo>
                      <a:pt x="1" y="1179"/>
                      <a:pt x="326" y="1504"/>
                      <a:pt x="753" y="1504"/>
                    </a:cubicBezTo>
                    <a:cubicBezTo>
                      <a:pt x="1179" y="1504"/>
                      <a:pt x="1504" y="1179"/>
                      <a:pt x="1504" y="753"/>
                    </a:cubicBezTo>
                    <a:cubicBezTo>
                      <a:pt x="1504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5" name="Google Shape;200;p8"/>
              <p:cNvSpPr/>
              <p:nvPr/>
            </p:nvSpPr>
            <p:spPr>
              <a:xfrm>
                <a:off x="3123264" y="4865761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1"/>
                    </a:moveTo>
                    <a:cubicBezTo>
                      <a:pt x="352" y="1"/>
                      <a:pt x="1" y="327"/>
                      <a:pt x="1" y="753"/>
                    </a:cubicBezTo>
                    <a:cubicBezTo>
                      <a:pt x="1" y="1154"/>
                      <a:pt x="352" y="1505"/>
                      <a:pt x="778" y="1505"/>
                    </a:cubicBezTo>
                    <a:cubicBezTo>
                      <a:pt x="1179" y="1505"/>
                      <a:pt x="1529" y="1154"/>
                      <a:pt x="1529" y="753"/>
                    </a:cubicBezTo>
                    <a:cubicBezTo>
                      <a:pt x="1529" y="327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6" name="Google Shape;201;p8"/>
              <p:cNvSpPr/>
              <p:nvPr/>
            </p:nvSpPr>
            <p:spPr>
              <a:xfrm>
                <a:off x="3044207" y="4882574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7" name="Google Shape;202;p8"/>
              <p:cNvSpPr/>
              <p:nvPr/>
            </p:nvSpPr>
            <p:spPr>
              <a:xfrm>
                <a:off x="2965151" y="4890537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8" name="Google Shape;203;p8"/>
              <p:cNvSpPr/>
              <p:nvPr/>
            </p:nvSpPr>
            <p:spPr>
              <a:xfrm>
                <a:off x="2729162" y="4865761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1"/>
                    </a:moveTo>
                    <a:cubicBezTo>
                      <a:pt x="351" y="1"/>
                      <a:pt x="0" y="327"/>
                      <a:pt x="0" y="753"/>
                    </a:cubicBezTo>
                    <a:cubicBezTo>
                      <a:pt x="0" y="1154"/>
                      <a:pt x="351" y="1505"/>
                      <a:pt x="752" y="1505"/>
                    </a:cubicBezTo>
                    <a:cubicBezTo>
                      <a:pt x="1178" y="1505"/>
                      <a:pt x="1504" y="1154"/>
                      <a:pt x="1504" y="753"/>
                    </a:cubicBezTo>
                    <a:cubicBezTo>
                      <a:pt x="1504" y="327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9" name="Google Shape;204;p8"/>
              <p:cNvSpPr/>
              <p:nvPr/>
            </p:nvSpPr>
            <p:spPr>
              <a:xfrm>
                <a:off x="2808218" y="4882574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26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26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0" name="Google Shape;205;p8"/>
              <p:cNvSpPr/>
              <p:nvPr/>
            </p:nvSpPr>
            <p:spPr>
              <a:xfrm>
                <a:off x="2887275" y="4890537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1" name="Google Shape;206;p8"/>
              <p:cNvSpPr/>
              <p:nvPr/>
            </p:nvSpPr>
            <p:spPr>
              <a:xfrm>
                <a:off x="2765740" y="4939204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2" name="Google Shape;207;p8"/>
              <p:cNvSpPr/>
              <p:nvPr/>
            </p:nvSpPr>
            <p:spPr>
              <a:xfrm>
                <a:off x="2844797" y="4951592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3" name="Google Shape;208;p8"/>
              <p:cNvSpPr/>
              <p:nvPr/>
            </p:nvSpPr>
            <p:spPr>
              <a:xfrm>
                <a:off x="2923853" y="4958671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4" name="Google Shape;209;p8"/>
              <p:cNvSpPr/>
              <p:nvPr/>
            </p:nvSpPr>
            <p:spPr>
              <a:xfrm>
                <a:off x="3081966" y="4939204"/>
                <a:ext cx="38939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5" name="Google Shape;210;p8"/>
              <p:cNvSpPr/>
              <p:nvPr/>
            </p:nvSpPr>
            <p:spPr>
              <a:xfrm>
                <a:off x="3002909" y="4951592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6" y="0"/>
                      <a:pt x="1" y="326"/>
                      <a:pt x="1" y="752"/>
                    </a:cubicBezTo>
                    <a:cubicBezTo>
                      <a:pt x="1" y="1178"/>
                      <a:pt x="326" y="1504"/>
                      <a:pt x="753" y="1504"/>
                    </a:cubicBezTo>
                    <a:cubicBezTo>
                      <a:pt x="1179" y="1504"/>
                      <a:pt x="1504" y="1178"/>
                      <a:pt x="1504" y="752"/>
                    </a:cubicBezTo>
                    <a:cubicBezTo>
                      <a:pt x="1504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6" name="Google Shape;211;p8"/>
              <p:cNvSpPr>
                <a:spLocks/>
              </p:cNvSpPr>
              <p:nvPr/>
            </p:nvSpPr>
            <p:spPr bwMode="auto">
              <a:xfrm>
                <a:off x="2623575" y="4378125"/>
                <a:ext cx="315825" cy="343750"/>
              </a:xfrm>
              <a:custGeom>
                <a:avLst/>
                <a:gdLst>
                  <a:gd name="T0" fmla="*/ 30062500 w 12633"/>
                  <a:gd name="T1" fmla="*/ 15625 h 13750"/>
                  <a:gd name="T2" fmla="*/ 14890625 w 12633"/>
                  <a:gd name="T3" fmla="*/ 15890625 h 13750"/>
                  <a:gd name="T4" fmla="*/ 164484375 w 12633"/>
                  <a:gd name="T5" fmla="*/ 214437500 h 13750"/>
                  <a:gd name="T6" fmla="*/ 170031250 w 12633"/>
                  <a:gd name="T7" fmla="*/ 214828125 h 13750"/>
                  <a:gd name="T8" fmla="*/ 189546875 w 12633"/>
                  <a:gd name="T9" fmla="*/ 193296875 h 13750"/>
                  <a:gd name="T10" fmla="*/ 36828125 w 12633"/>
                  <a:gd name="T11" fmla="*/ 625000 h 13750"/>
                  <a:gd name="T12" fmla="*/ 30062500 w 12633"/>
                  <a:gd name="T13" fmla="*/ 15625 h 137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633" h="13750" extrusionOk="0">
                    <a:moveTo>
                      <a:pt x="1924" y="1"/>
                    </a:moveTo>
                    <a:cubicBezTo>
                      <a:pt x="1220" y="1"/>
                      <a:pt x="1059" y="401"/>
                      <a:pt x="953" y="1017"/>
                    </a:cubicBezTo>
                    <a:cubicBezTo>
                      <a:pt x="1" y="6957"/>
                      <a:pt x="4487" y="13098"/>
                      <a:pt x="10527" y="13724"/>
                    </a:cubicBezTo>
                    <a:cubicBezTo>
                      <a:pt x="10652" y="13741"/>
                      <a:pt x="10771" y="13749"/>
                      <a:pt x="10882" y="13749"/>
                    </a:cubicBezTo>
                    <a:cubicBezTo>
                      <a:pt x="11617" y="13749"/>
                      <a:pt x="12044" y="13372"/>
                      <a:pt x="12131" y="12371"/>
                    </a:cubicBezTo>
                    <a:cubicBezTo>
                      <a:pt x="12632" y="6105"/>
                      <a:pt x="8572" y="992"/>
                      <a:pt x="2357" y="40"/>
                    </a:cubicBezTo>
                    <a:cubicBezTo>
                      <a:pt x="2193" y="13"/>
                      <a:pt x="2050" y="1"/>
                      <a:pt x="19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7" name="Google Shape;212;p8"/>
              <p:cNvSpPr/>
              <p:nvPr/>
            </p:nvSpPr>
            <p:spPr>
              <a:xfrm>
                <a:off x="2651285" y="4379980"/>
                <a:ext cx="271388" cy="338897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13573" extrusionOk="0">
                    <a:moveTo>
                      <a:pt x="527" y="0"/>
                    </a:moveTo>
                    <a:cubicBezTo>
                      <a:pt x="96" y="0"/>
                      <a:pt x="25" y="321"/>
                      <a:pt x="25" y="811"/>
                    </a:cubicBezTo>
                    <a:cubicBezTo>
                      <a:pt x="0" y="6024"/>
                      <a:pt x="4537" y="12140"/>
                      <a:pt x="9624" y="13493"/>
                    </a:cubicBezTo>
                    <a:cubicBezTo>
                      <a:pt x="9814" y="13545"/>
                      <a:pt x="9983" y="13573"/>
                      <a:pt x="10129" y="13573"/>
                    </a:cubicBezTo>
                    <a:cubicBezTo>
                      <a:pt x="10621" y="13573"/>
                      <a:pt x="10860" y="13257"/>
                      <a:pt x="10802" y="12465"/>
                    </a:cubicBezTo>
                    <a:cubicBezTo>
                      <a:pt x="10401" y="6901"/>
                      <a:pt x="6366" y="1764"/>
                      <a:pt x="1078" y="109"/>
                    </a:cubicBezTo>
                    <a:cubicBezTo>
                      <a:pt x="849" y="35"/>
                      <a:pt x="669" y="0"/>
                      <a:pt x="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8" name="Google Shape;213;p8"/>
              <p:cNvSpPr>
                <a:spLocks/>
              </p:cNvSpPr>
              <p:nvPr/>
            </p:nvSpPr>
            <p:spPr bwMode="auto">
              <a:xfrm>
                <a:off x="2652925" y="4380525"/>
                <a:ext cx="267875" cy="338050"/>
              </a:xfrm>
              <a:custGeom>
                <a:avLst/>
                <a:gdLst>
                  <a:gd name="T0" fmla="*/ 5562500 w 10715"/>
                  <a:gd name="T1" fmla="*/ 0 h 13522"/>
                  <a:gd name="T2" fmla="*/ 859375 w 10715"/>
                  <a:gd name="T3" fmla="*/ 11265625 h 13522"/>
                  <a:gd name="T4" fmla="*/ 150843750 w 10715"/>
                  <a:gd name="T5" fmla="*/ 209421875 h 13522"/>
                  <a:gd name="T6" fmla="*/ 159140625 w 10715"/>
                  <a:gd name="T7" fmla="*/ 211265625 h 13522"/>
                  <a:gd name="T8" fmla="*/ 165718750 w 10715"/>
                  <a:gd name="T9" fmla="*/ 196109375 h 13522"/>
                  <a:gd name="T10" fmla="*/ 14171875 w 10715"/>
                  <a:gd name="T11" fmla="*/ 2250000 h 13522"/>
                  <a:gd name="T12" fmla="*/ 5562500 w 10715"/>
                  <a:gd name="T13" fmla="*/ 0 h 135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715" h="13522" extrusionOk="0">
                    <a:moveTo>
                      <a:pt x="356" y="0"/>
                    </a:moveTo>
                    <a:cubicBezTo>
                      <a:pt x="24" y="0"/>
                      <a:pt x="1" y="290"/>
                      <a:pt x="55" y="721"/>
                    </a:cubicBezTo>
                    <a:cubicBezTo>
                      <a:pt x="481" y="5583"/>
                      <a:pt x="5042" y="11698"/>
                      <a:pt x="9654" y="13403"/>
                    </a:cubicBezTo>
                    <a:cubicBezTo>
                      <a:pt x="9863" y="13479"/>
                      <a:pt x="10040" y="13521"/>
                      <a:pt x="10185" y="13521"/>
                    </a:cubicBezTo>
                    <a:cubicBezTo>
                      <a:pt x="10562" y="13521"/>
                      <a:pt x="10715" y="13238"/>
                      <a:pt x="10606" y="12551"/>
                    </a:cubicBezTo>
                    <a:cubicBezTo>
                      <a:pt x="9754" y="7312"/>
                      <a:pt x="5719" y="2175"/>
                      <a:pt x="907" y="144"/>
                    </a:cubicBezTo>
                    <a:cubicBezTo>
                      <a:pt x="666" y="45"/>
                      <a:pt x="487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9" name="Google Shape;214;p8"/>
              <p:cNvSpPr/>
              <p:nvPr/>
            </p:nvSpPr>
            <p:spPr>
              <a:xfrm>
                <a:off x="2654825" y="4381749"/>
                <a:ext cx="261948" cy="335357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13409" extrusionOk="0">
                    <a:moveTo>
                      <a:pt x="129" y="1"/>
                    </a:moveTo>
                    <a:cubicBezTo>
                      <a:pt x="0" y="1"/>
                      <a:pt x="57" y="215"/>
                      <a:pt x="181" y="525"/>
                    </a:cubicBezTo>
                    <a:cubicBezTo>
                      <a:pt x="1660" y="4560"/>
                      <a:pt x="6271" y="10650"/>
                      <a:pt x="9830" y="13156"/>
                    </a:cubicBezTo>
                    <a:cubicBezTo>
                      <a:pt x="10061" y="13317"/>
                      <a:pt x="10231" y="13409"/>
                      <a:pt x="10330" y="13409"/>
                    </a:cubicBezTo>
                    <a:cubicBezTo>
                      <a:pt x="10479" y="13409"/>
                      <a:pt x="10467" y="13201"/>
                      <a:pt x="10256" y="12705"/>
                    </a:cubicBezTo>
                    <a:cubicBezTo>
                      <a:pt x="8402" y="8269"/>
                      <a:pt x="4392" y="3106"/>
                      <a:pt x="607" y="274"/>
                    </a:cubicBezTo>
                    <a:cubicBezTo>
                      <a:pt x="358" y="82"/>
                      <a:pt x="208" y="1"/>
                      <a:pt x="1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60" name="Google Shape;215;p8"/>
              <p:cNvSpPr>
                <a:spLocks/>
              </p:cNvSpPr>
              <p:nvPr/>
            </p:nvSpPr>
            <p:spPr bwMode="auto">
              <a:xfrm>
                <a:off x="2655400" y="4382075"/>
                <a:ext cx="260675" cy="334550"/>
              </a:xfrm>
              <a:custGeom>
                <a:avLst/>
                <a:gdLst>
                  <a:gd name="T0" fmla="*/ 1078125 w 10427"/>
                  <a:gd name="T1" fmla="*/ 15625 h 13382"/>
                  <a:gd name="T2" fmla="*/ 3609375 w 10427"/>
                  <a:gd name="T3" fmla="*/ 7156250 h 13382"/>
                  <a:gd name="T4" fmla="*/ 154781250 w 10427"/>
                  <a:gd name="T5" fmla="*/ 204140625 h 13382"/>
                  <a:gd name="T6" fmla="*/ 161656250 w 10427"/>
                  <a:gd name="T7" fmla="*/ 209078125 h 13382"/>
                  <a:gd name="T8" fmla="*/ 158296875 w 10427"/>
                  <a:gd name="T9" fmla="*/ 199437500 h 13382"/>
                  <a:gd name="T10" fmla="*/ 7921875 w 10427"/>
                  <a:gd name="T11" fmla="*/ 5203125 h 13382"/>
                  <a:gd name="T12" fmla="*/ 1078125 w 10427"/>
                  <a:gd name="T13" fmla="*/ 15625 h 133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427" h="13382" extrusionOk="0">
                    <a:moveTo>
                      <a:pt x="69" y="1"/>
                    </a:moveTo>
                    <a:cubicBezTo>
                      <a:pt x="1" y="1"/>
                      <a:pt x="87" y="184"/>
                      <a:pt x="231" y="458"/>
                    </a:cubicBezTo>
                    <a:cubicBezTo>
                      <a:pt x="2161" y="4143"/>
                      <a:pt x="6773" y="10208"/>
                      <a:pt x="9906" y="13065"/>
                    </a:cubicBezTo>
                    <a:cubicBezTo>
                      <a:pt x="10128" y="13265"/>
                      <a:pt x="10281" y="13381"/>
                      <a:pt x="10346" y="13381"/>
                    </a:cubicBezTo>
                    <a:cubicBezTo>
                      <a:pt x="10427" y="13381"/>
                      <a:pt x="10369" y="13197"/>
                      <a:pt x="10131" y="12764"/>
                    </a:cubicBezTo>
                    <a:cubicBezTo>
                      <a:pt x="7850" y="8654"/>
                      <a:pt x="3840" y="3491"/>
                      <a:pt x="507" y="333"/>
                    </a:cubicBezTo>
                    <a:cubicBezTo>
                      <a:pt x="252" y="100"/>
                      <a:pt x="119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1" name="Google Shape;216;p8"/>
              <p:cNvSpPr/>
              <p:nvPr/>
            </p:nvSpPr>
            <p:spPr>
              <a:xfrm>
                <a:off x="2698483" y="4656052"/>
                <a:ext cx="490858" cy="78751"/>
              </a:xfrm>
              <a:custGeom>
                <a:avLst/>
                <a:gdLst/>
                <a:ahLst/>
                <a:cxnLst/>
                <a:rect l="l" t="t" r="r" b="b"/>
                <a:pathLst>
                  <a:path w="19600" h="3159" extrusionOk="0">
                    <a:moveTo>
                      <a:pt x="1755" y="1"/>
                    </a:moveTo>
                    <a:cubicBezTo>
                      <a:pt x="827" y="126"/>
                      <a:pt x="0" y="527"/>
                      <a:pt x="301" y="1805"/>
                    </a:cubicBezTo>
                    <a:cubicBezTo>
                      <a:pt x="2983" y="2657"/>
                      <a:pt x="6241" y="3159"/>
                      <a:pt x="9750" y="3159"/>
                    </a:cubicBezTo>
                    <a:cubicBezTo>
                      <a:pt x="13283" y="3159"/>
                      <a:pt x="16542" y="2657"/>
                      <a:pt x="19223" y="1805"/>
                    </a:cubicBezTo>
                    <a:cubicBezTo>
                      <a:pt x="19599" y="803"/>
                      <a:pt x="19148" y="151"/>
                      <a:pt x="17770" y="1"/>
                    </a:cubicBezTo>
                    <a:cubicBezTo>
                      <a:pt x="15201" y="828"/>
                      <a:pt x="12481" y="1241"/>
                      <a:pt x="9762" y="1241"/>
                    </a:cubicBezTo>
                    <a:cubicBezTo>
                      <a:pt x="7043" y="1241"/>
                      <a:pt x="4323" y="828"/>
                      <a:pt x="17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62" name="Google Shape;217;p8"/>
              <p:cNvSpPr>
                <a:spLocks/>
              </p:cNvSpPr>
              <p:nvPr/>
            </p:nvSpPr>
            <p:spPr bwMode="auto">
              <a:xfrm>
                <a:off x="3101050" y="4112150"/>
                <a:ext cx="82275" cy="60875"/>
              </a:xfrm>
              <a:custGeom>
                <a:avLst/>
                <a:gdLst>
                  <a:gd name="T0" fmla="*/ 24687500 w 3291"/>
                  <a:gd name="T1" fmla="*/ 15625 h 2435"/>
                  <a:gd name="T2" fmla="*/ 24265625 w 3291"/>
                  <a:gd name="T3" fmla="*/ 38015625 h 2435"/>
                  <a:gd name="T4" fmla="*/ 24625000 w 3291"/>
                  <a:gd name="T5" fmla="*/ 38031250 h 2435"/>
                  <a:gd name="T6" fmla="*/ 25843750 w 3291"/>
                  <a:gd name="T7" fmla="*/ 31250 h 2435"/>
                  <a:gd name="T8" fmla="*/ 24687500 w 3291"/>
                  <a:gd name="T9" fmla="*/ 15625 h 24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91" h="2435" extrusionOk="0">
                    <a:moveTo>
                      <a:pt x="1580" y="1"/>
                    </a:moveTo>
                    <a:cubicBezTo>
                      <a:pt x="1" y="1"/>
                      <a:pt x="862" y="2409"/>
                      <a:pt x="1553" y="2433"/>
                    </a:cubicBezTo>
                    <a:cubicBezTo>
                      <a:pt x="1561" y="2434"/>
                      <a:pt x="1569" y="2434"/>
                      <a:pt x="1576" y="2434"/>
                    </a:cubicBezTo>
                    <a:cubicBezTo>
                      <a:pt x="2301" y="2434"/>
                      <a:pt x="3291" y="101"/>
                      <a:pt x="1654" y="2"/>
                    </a:cubicBezTo>
                    <a:cubicBezTo>
                      <a:pt x="1629" y="1"/>
                      <a:pt x="1604" y="1"/>
                      <a:pt x="1580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3" name="Google Shape;218;p8"/>
              <p:cNvSpPr>
                <a:spLocks/>
              </p:cNvSpPr>
              <p:nvPr/>
            </p:nvSpPr>
            <p:spPr bwMode="auto">
              <a:xfrm>
                <a:off x="3132825" y="4166325"/>
                <a:ext cx="75175" cy="49850"/>
              </a:xfrm>
              <a:custGeom>
                <a:avLst/>
                <a:gdLst>
                  <a:gd name="T0" fmla="*/ 16578125 w 3007"/>
                  <a:gd name="T1" fmla="*/ 15625 h 1994"/>
                  <a:gd name="T2" fmla="*/ 4406250 w 3007"/>
                  <a:gd name="T3" fmla="*/ 4156250 h 1994"/>
                  <a:gd name="T4" fmla="*/ 25515625 w 3007"/>
                  <a:gd name="T5" fmla="*/ 31140625 h 1994"/>
                  <a:gd name="T6" fmla="*/ 37312500 w 3007"/>
                  <a:gd name="T7" fmla="*/ 23343750 h 1994"/>
                  <a:gd name="T8" fmla="*/ 16578125 w 3007"/>
                  <a:gd name="T9" fmla="*/ 15625 h 19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07" h="1994" extrusionOk="0">
                    <a:moveTo>
                      <a:pt x="1061" y="1"/>
                    </a:moveTo>
                    <a:cubicBezTo>
                      <a:pt x="708" y="1"/>
                      <a:pt x="401" y="89"/>
                      <a:pt x="282" y="266"/>
                    </a:cubicBezTo>
                    <a:cubicBezTo>
                      <a:pt x="1" y="736"/>
                      <a:pt x="831" y="1993"/>
                      <a:pt x="1633" y="1993"/>
                    </a:cubicBezTo>
                    <a:cubicBezTo>
                      <a:pt x="1902" y="1993"/>
                      <a:pt x="2168" y="1853"/>
                      <a:pt x="2388" y="1494"/>
                    </a:cubicBezTo>
                    <a:cubicBezTo>
                      <a:pt x="3006" y="505"/>
                      <a:pt x="1905" y="1"/>
                      <a:pt x="1061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4" name="Google Shape;219;p8"/>
              <p:cNvSpPr>
                <a:spLocks/>
              </p:cNvSpPr>
              <p:nvPr/>
            </p:nvSpPr>
            <p:spPr bwMode="auto">
              <a:xfrm>
                <a:off x="3133250" y="4128550"/>
                <a:ext cx="73600" cy="51200"/>
              </a:xfrm>
              <a:custGeom>
                <a:avLst/>
                <a:gdLst>
                  <a:gd name="T0" fmla="*/ 25046875 w 2944"/>
                  <a:gd name="T1" fmla="*/ 15625 h 2048"/>
                  <a:gd name="T2" fmla="*/ 4140625 w 2944"/>
                  <a:gd name="T3" fmla="*/ 27765625 h 2048"/>
                  <a:gd name="T4" fmla="*/ 15703125 w 2944"/>
                  <a:gd name="T5" fmla="*/ 32000000 h 2048"/>
                  <a:gd name="T6" fmla="*/ 36250000 w 2944"/>
                  <a:gd name="T7" fmla="*/ 7796875 h 2048"/>
                  <a:gd name="T8" fmla="*/ 25046875 w 2944"/>
                  <a:gd name="T9" fmla="*/ 15625 h 20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44" h="2048" extrusionOk="0">
                    <a:moveTo>
                      <a:pt x="1603" y="1"/>
                    </a:moveTo>
                    <a:cubicBezTo>
                      <a:pt x="819" y="1"/>
                      <a:pt x="1" y="1324"/>
                      <a:pt x="265" y="1777"/>
                    </a:cubicBezTo>
                    <a:cubicBezTo>
                      <a:pt x="374" y="1959"/>
                      <a:pt x="666" y="2048"/>
                      <a:pt x="1005" y="2048"/>
                    </a:cubicBezTo>
                    <a:cubicBezTo>
                      <a:pt x="1835" y="2048"/>
                      <a:pt x="2943" y="1514"/>
                      <a:pt x="2320" y="499"/>
                    </a:cubicBezTo>
                    <a:cubicBezTo>
                      <a:pt x="2111" y="142"/>
                      <a:pt x="1859" y="1"/>
                      <a:pt x="1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5" name="Google Shape;220;p8"/>
              <p:cNvSpPr>
                <a:spLocks/>
              </p:cNvSpPr>
              <p:nvPr/>
            </p:nvSpPr>
            <p:spPr bwMode="auto">
              <a:xfrm>
                <a:off x="3073900" y="4165250"/>
                <a:ext cx="72475" cy="50250"/>
              </a:xfrm>
              <a:custGeom>
                <a:avLst/>
                <a:gdLst>
                  <a:gd name="T0" fmla="*/ 28281250 w 2899"/>
                  <a:gd name="T1" fmla="*/ 15625 h 2010"/>
                  <a:gd name="T2" fmla="*/ 7953125 w 2899"/>
                  <a:gd name="T3" fmla="*/ 22843750 h 2010"/>
                  <a:gd name="T4" fmla="*/ 19468750 w 2899"/>
                  <a:gd name="T5" fmla="*/ 31390625 h 2010"/>
                  <a:gd name="T6" fmla="*/ 41234375 w 2899"/>
                  <a:gd name="T7" fmla="*/ 4828125 h 2010"/>
                  <a:gd name="T8" fmla="*/ 28281250 w 2899"/>
                  <a:gd name="T9" fmla="*/ 15625 h 20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99" h="2010" extrusionOk="0">
                    <a:moveTo>
                      <a:pt x="1810" y="1"/>
                    </a:moveTo>
                    <a:cubicBezTo>
                      <a:pt x="1005" y="1"/>
                      <a:pt x="0" y="462"/>
                      <a:pt x="509" y="1462"/>
                    </a:cubicBezTo>
                    <a:cubicBezTo>
                      <a:pt x="706" y="1856"/>
                      <a:pt x="970" y="2009"/>
                      <a:pt x="1246" y="2009"/>
                    </a:cubicBezTo>
                    <a:cubicBezTo>
                      <a:pt x="2024" y="2009"/>
                      <a:pt x="2898" y="790"/>
                      <a:pt x="2639" y="309"/>
                    </a:cubicBezTo>
                    <a:cubicBezTo>
                      <a:pt x="2534" y="107"/>
                      <a:pt x="2195" y="1"/>
                      <a:pt x="1810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6" name="Google Shape;221;p8"/>
              <p:cNvSpPr>
                <a:spLocks/>
              </p:cNvSpPr>
              <p:nvPr/>
            </p:nvSpPr>
            <p:spPr bwMode="auto">
              <a:xfrm>
                <a:off x="3072500" y="4130150"/>
                <a:ext cx="74925" cy="49875"/>
              </a:xfrm>
              <a:custGeom>
                <a:avLst/>
                <a:gdLst>
                  <a:gd name="T0" fmla="*/ 21250000 w 2997"/>
                  <a:gd name="T1" fmla="*/ 0 h 1995"/>
                  <a:gd name="T2" fmla="*/ 9609375 w 2997"/>
                  <a:gd name="T3" fmla="*/ 7578125 h 1995"/>
                  <a:gd name="T4" fmla="*/ 29921875 w 2997"/>
                  <a:gd name="T5" fmla="*/ 31156250 h 1995"/>
                  <a:gd name="T6" fmla="*/ 42109375 w 2997"/>
                  <a:gd name="T7" fmla="*/ 26765625 h 1995"/>
                  <a:gd name="T8" fmla="*/ 21250000 w 2997"/>
                  <a:gd name="T9" fmla="*/ 0 h 19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97" h="1995" extrusionOk="0">
                    <a:moveTo>
                      <a:pt x="1360" y="0"/>
                    </a:moveTo>
                    <a:cubicBezTo>
                      <a:pt x="1095" y="0"/>
                      <a:pt x="833" y="137"/>
                      <a:pt x="615" y="485"/>
                    </a:cubicBezTo>
                    <a:cubicBezTo>
                      <a:pt x="1" y="1486"/>
                      <a:pt x="1083" y="1994"/>
                      <a:pt x="1915" y="1994"/>
                    </a:cubicBezTo>
                    <a:cubicBezTo>
                      <a:pt x="2272" y="1994"/>
                      <a:pt x="2583" y="1901"/>
                      <a:pt x="2695" y="1713"/>
                    </a:cubicBezTo>
                    <a:cubicBezTo>
                      <a:pt x="2997" y="1261"/>
                      <a:pt x="2164" y="0"/>
                      <a:pt x="1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7" name="Google Shape;222;p8"/>
              <p:cNvSpPr>
                <a:spLocks/>
              </p:cNvSpPr>
              <p:nvPr/>
            </p:nvSpPr>
            <p:spPr bwMode="auto">
              <a:xfrm>
                <a:off x="3105050" y="4172950"/>
                <a:ext cx="82025" cy="60925"/>
              </a:xfrm>
              <a:custGeom>
                <a:avLst/>
                <a:gdLst>
                  <a:gd name="T0" fmla="*/ 22125000 w 3281"/>
                  <a:gd name="T1" fmla="*/ 15625 h 2437"/>
                  <a:gd name="T2" fmla="*/ 21765625 w 3281"/>
                  <a:gd name="T3" fmla="*/ 15625 h 2437"/>
                  <a:gd name="T4" fmla="*/ 23468750 w 3281"/>
                  <a:gd name="T5" fmla="*/ 38078125 h 2437"/>
                  <a:gd name="T6" fmla="*/ 25296875 w 3281"/>
                  <a:gd name="T7" fmla="*/ 38000000 h 2437"/>
                  <a:gd name="T8" fmla="*/ 22125000 w 3281"/>
                  <a:gd name="T9" fmla="*/ 15625 h 24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1" h="2437" extrusionOk="0">
                    <a:moveTo>
                      <a:pt x="1416" y="1"/>
                    </a:moveTo>
                    <a:cubicBezTo>
                      <a:pt x="1409" y="1"/>
                      <a:pt x="1401" y="1"/>
                      <a:pt x="1393" y="1"/>
                    </a:cubicBezTo>
                    <a:cubicBezTo>
                      <a:pt x="709" y="50"/>
                      <a:pt x="0" y="2437"/>
                      <a:pt x="1502" y="2437"/>
                    </a:cubicBezTo>
                    <a:cubicBezTo>
                      <a:pt x="1540" y="2437"/>
                      <a:pt x="1579" y="2435"/>
                      <a:pt x="1619" y="2432"/>
                    </a:cubicBezTo>
                    <a:cubicBezTo>
                      <a:pt x="3280" y="2308"/>
                      <a:pt x="2145" y="1"/>
                      <a:pt x="1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8" name="Google Shape;223;p8"/>
              <p:cNvSpPr>
                <a:spLocks/>
              </p:cNvSpPr>
              <p:nvPr/>
            </p:nvSpPr>
            <p:spPr bwMode="auto">
              <a:xfrm>
                <a:off x="3128650" y="4182100"/>
                <a:ext cx="54975" cy="42000"/>
              </a:xfrm>
              <a:custGeom>
                <a:avLst/>
                <a:gdLst>
                  <a:gd name="T0" fmla="*/ 10906250 w 2199"/>
                  <a:gd name="T1" fmla="*/ 15625 h 1680"/>
                  <a:gd name="T2" fmla="*/ 9765625 w 2199"/>
                  <a:gd name="T3" fmla="*/ 171875 h 1680"/>
                  <a:gd name="T4" fmla="*/ 13281250 w 2199"/>
                  <a:gd name="T5" fmla="*/ 26234375 h 1680"/>
                  <a:gd name="T6" fmla="*/ 17203125 w 2199"/>
                  <a:gd name="T7" fmla="*/ 25625000 h 1680"/>
                  <a:gd name="T8" fmla="*/ 10906250 w 2199"/>
                  <a:gd name="T9" fmla="*/ 15625 h 16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99" h="1680" extrusionOk="0">
                    <a:moveTo>
                      <a:pt x="698" y="1"/>
                    </a:moveTo>
                    <a:cubicBezTo>
                      <a:pt x="672" y="1"/>
                      <a:pt x="648" y="4"/>
                      <a:pt x="625" y="11"/>
                    </a:cubicBezTo>
                    <a:cubicBezTo>
                      <a:pt x="164" y="126"/>
                      <a:pt x="0" y="1679"/>
                      <a:pt x="850" y="1679"/>
                    </a:cubicBezTo>
                    <a:cubicBezTo>
                      <a:pt x="926" y="1679"/>
                      <a:pt x="1009" y="1667"/>
                      <a:pt x="1101" y="1640"/>
                    </a:cubicBezTo>
                    <a:cubicBezTo>
                      <a:pt x="2198" y="1354"/>
                      <a:pt x="1207" y="1"/>
                      <a:pt x="698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9" name="Google Shape;224;p8"/>
              <p:cNvSpPr>
                <a:spLocks/>
              </p:cNvSpPr>
              <p:nvPr/>
            </p:nvSpPr>
            <p:spPr bwMode="auto">
              <a:xfrm>
                <a:off x="3137225" y="4146350"/>
                <a:ext cx="54000" cy="38650"/>
              </a:xfrm>
              <a:custGeom>
                <a:avLst/>
                <a:gdLst>
                  <a:gd name="T0" fmla="*/ 16328125 w 2160"/>
                  <a:gd name="T1" fmla="*/ 0 h 1546"/>
                  <a:gd name="T2" fmla="*/ 4406250 w 2160"/>
                  <a:gd name="T3" fmla="*/ 22515625 h 1546"/>
                  <a:gd name="T4" fmla="*/ 9343750 w 2160"/>
                  <a:gd name="T5" fmla="*/ 24140625 h 1546"/>
                  <a:gd name="T6" fmla="*/ 23593750 w 2160"/>
                  <a:gd name="T7" fmla="*/ 3718750 h 1546"/>
                  <a:gd name="T8" fmla="*/ 16328125 w 2160"/>
                  <a:gd name="T9" fmla="*/ 0 h 15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" h="1546" extrusionOk="0">
                    <a:moveTo>
                      <a:pt x="1045" y="0"/>
                    </a:moveTo>
                    <a:cubicBezTo>
                      <a:pt x="444" y="0"/>
                      <a:pt x="0" y="1140"/>
                      <a:pt x="282" y="1441"/>
                    </a:cubicBezTo>
                    <a:cubicBezTo>
                      <a:pt x="348" y="1512"/>
                      <a:pt x="462" y="1545"/>
                      <a:pt x="598" y="1545"/>
                    </a:cubicBezTo>
                    <a:cubicBezTo>
                      <a:pt x="1180" y="1545"/>
                      <a:pt x="2160" y="949"/>
                      <a:pt x="1510" y="238"/>
                    </a:cubicBezTo>
                    <a:cubicBezTo>
                      <a:pt x="1351" y="70"/>
                      <a:pt x="1193" y="0"/>
                      <a:pt x="1045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0" name="Google Shape;225;p8"/>
              <p:cNvSpPr>
                <a:spLocks/>
              </p:cNvSpPr>
              <p:nvPr/>
            </p:nvSpPr>
            <p:spPr bwMode="auto">
              <a:xfrm>
                <a:off x="3099150" y="4160725"/>
                <a:ext cx="46775" cy="33100"/>
              </a:xfrm>
              <a:custGeom>
                <a:avLst/>
                <a:gdLst>
                  <a:gd name="T0" fmla="*/ 11000000 w 1871"/>
                  <a:gd name="T1" fmla="*/ 15625 h 1324"/>
                  <a:gd name="T2" fmla="*/ 1968750 w 1871"/>
                  <a:gd name="T3" fmla="*/ 8437500 h 1324"/>
                  <a:gd name="T4" fmla="*/ 13031250 w 1871"/>
                  <a:gd name="T5" fmla="*/ 20687500 h 1324"/>
                  <a:gd name="T6" fmla="*/ 28203125 w 1871"/>
                  <a:gd name="T7" fmla="*/ 13531250 h 1324"/>
                  <a:gd name="T8" fmla="*/ 11000000 w 1871"/>
                  <a:gd name="T9" fmla="*/ 15625 h 13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71" h="1324" extrusionOk="0">
                    <a:moveTo>
                      <a:pt x="704" y="1"/>
                    </a:moveTo>
                    <a:cubicBezTo>
                      <a:pt x="436" y="1"/>
                      <a:pt x="203" y="146"/>
                      <a:pt x="126" y="540"/>
                    </a:cubicBezTo>
                    <a:cubicBezTo>
                      <a:pt x="0" y="1117"/>
                      <a:pt x="395" y="1324"/>
                      <a:pt x="834" y="1324"/>
                    </a:cubicBezTo>
                    <a:cubicBezTo>
                      <a:pt x="1272" y="1324"/>
                      <a:pt x="1755" y="1117"/>
                      <a:pt x="1805" y="866"/>
                    </a:cubicBezTo>
                    <a:cubicBezTo>
                      <a:pt x="1871" y="537"/>
                      <a:pt x="1221" y="1"/>
                      <a:pt x="704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1" name="Google Shape;226;p8"/>
              <p:cNvSpPr>
                <a:spLocks/>
              </p:cNvSpPr>
              <p:nvPr/>
            </p:nvSpPr>
            <p:spPr bwMode="auto">
              <a:xfrm>
                <a:off x="2608825" y="4432200"/>
                <a:ext cx="39875" cy="26875"/>
              </a:xfrm>
              <a:custGeom>
                <a:avLst/>
                <a:gdLst>
                  <a:gd name="T0" fmla="*/ 11468750 w 1595"/>
                  <a:gd name="T1" fmla="*/ 15625 h 1075"/>
                  <a:gd name="T2" fmla="*/ 5312500 w 1595"/>
                  <a:gd name="T3" fmla="*/ 4031250 h 1075"/>
                  <a:gd name="T4" fmla="*/ 16390625 w 1595"/>
                  <a:gd name="T5" fmla="*/ 16796875 h 1075"/>
                  <a:gd name="T6" fmla="*/ 22546875 w 1595"/>
                  <a:gd name="T7" fmla="*/ 14609375 h 1075"/>
                  <a:gd name="T8" fmla="*/ 11468750 w 1595"/>
                  <a:gd name="T9" fmla="*/ 15625 h 10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95" h="1075" extrusionOk="0">
                    <a:moveTo>
                      <a:pt x="734" y="1"/>
                    </a:moveTo>
                    <a:cubicBezTo>
                      <a:pt x="595" y="1"/>
                      <a:pt x="457" y="73"/>
                      <a:pt x="340" y="258"/>
                    </a:cubicBezTo>
                    <a:cubicBezTo>
                      <a:pt x="1" y="793"/>
                      <a:pt x="602" y="1075"/>
                      <a:pt x="1049" y="1075"/>
                    </a:cubicBezTo>
                    <a:cubicBezTo>
                      <a:pt x="1230" y="1075"/>
                      <a:pt x="1385" y="1028"/>
                      <a:pt x="1443" y="935"/>
                    </a:cubicBezTo>
                    <a:cubicBezTo>
                      <a:pt x="1594" y="689"/>
                      <a:pt x="1160" y="1"/>
                      <a:pt x="734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2" name="Google Shape;227;p8"/>
              <p:cNvSpPr>
                <a:spLocks/>
              </p:cNvSpPr>
              <p:nvPr/>
            </p:nvSpPr>
            <p:spPr bwMode="auto">
              <a:xfrm>
                <a:off x="2641600" y="4432375"/>
                <a:ext cx="38900" cy="26950"/>
              </a:xfrm>
              <a:custGeom>
                <a:avLst/>
                <a:gdLst>
                  <a:gd name="T0" fmla="*/ 13609375 w 1556"/>
                  <a:gd name="T1" fmla="*/ 15625 h 1078"/>
                  <a:gd name="T2" fmla="*/ 2062500 w 1556"/>
                  <a:gd name="T3" fmla="*/ 14500000 h 1078"/>
                  <a:gd name="T4" fmla="*/ 8656250 w 1556"/>
                  <a:gd name="T5" fmla="*/ 16828125 h 1078"/>
                  <a:gd name="T6" fmla="*/ 19687500 w 1556"/>
                  <a:gd name="T7" fmla="*/ 4312500 h 1078"/>
                  <a:gd name="T8" fmla="*/ 13609375 w 1556"/>
                  <a:gd name="T9" fmla="*/ 15625 h 10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56" h="1078" extrusionOk="0">
                    <a:moveTo>
                      <a:pt x="871" y="1"/>
                    </a:moveTo>
                    <a:cubicBezTo>
                      <a:pt x="455" y="1"/>
                      <a:pt x="1" y="666"/>
                      <a:pt x="132" y="928"/>
                    </a:cubicBezTo>
                    <a:cubicBezTo>
                      <a:pt x="193" y="1027"/>
                      <a:pt x="361" y="1077"/>
                      <a:pt x="554" y="1077"/>
                    </a:cubicBezTo>
                    <a:cubicBezTo>
                      <a:pt x="992" y="1077"/>
                      <a:pt x="1556" y="816"/>
                      <a:pt x="1260" y="276"/>
                    </a:cubicBezTo>
                    <a:cubicBezTo>
                      <a:pt x="1151" y="78"/>
                      <a:pt x="1013" y="1"/>
                      <a:pt x="871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3" name="Google Shape;228;p8"/>
              <p:cNvSpPr>
                <a:spLocks/>
              </p:cNvSpPr>
              <p:nvPr/>
            </p:nvSpPr>
            <p:spPr bwMode="auto">
              <a:xfrm>
                <a:off x="2621075" y="4422975"/>
                <a:ext cx="44300" cy="32600"/>
              </a:xfrm>
              <a:custGeom>
                <a:avLst/>
                <a:gdLst>
                  <a:gd name="T0" fmla="*/ 14109375 w 1772"/>
                  <a:gd name="T1" fmla="*/ 0 h 1304"/>
                  <a:gd name="T2" fmla="*/ 13718750 w 1772"/>
                  <a:gd name="T3" fmla="*/ 0 h 1304"/>
                  <a:gd name="T4" fmla="*/ 14890625 w 1772"/>
                  <a:gd name="T5" fmla="*/ 20375000 h 1304"/>
                  <a:gd name="T6" fmla="*/ 14109375 w 1772"/>
                  <a:gd name="T7" fmla="*/ 0 h 130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72" h="1304" extrusionOk="0">
                    <a:moveTo>
                      <a:pt x="903" y="0"/>
                    </a:moveTo>
                    <a:cubicBezTo>
                      <a:pt x="895" y="0"/>
                      <a:pt x="886" y="0"/>
                      <a:pt x="878" y="0"/>
                    </a:cubicBezTo>
                    <a:cubicBezTo>
                      <a:pt x="0" y="25"/>
                      <a:pt x="577" y="1304"/>
                      <a:pt x="953" y="1304"/>
                    </a:cubicBezTo>
                    <a:cubicBezTo>
                      <a:pt x="1350" y="1279"/>
                      <a:pt x="1772" y="0"/>
                      <a:pt x="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4" name="Google Shape;229;p8"/>
              <p:cNvSpPr>
                <a:spLocks/>
              </p:cNvSpPr>
              <p:nvPr/>
            </p:nvSpPr>
            <p:spPr bwMode="auto">
              <a:xfrm>
                <a:off x="2621925" y="4455550"/>
                <a:ext cx="44675" cy="32625"/>
              </a:xfrm>
              <a:custGeom>
                <a:avLst/>
                <a:gdLst>
                  <a:gd name="T0" fmla="*/ 14187500 w 1787"/>
                  <a:gd name="T1" fmla="*/ 0 h 1305"/>
                  <a:gd name="T2" fmla="*/ 13968750 w 1787"/>
                  <a:gd name="T3" fmla="*/ 20375000 h 1305"/>
                  <a:gd name="T4" fmla="*/ 14359375 w 1787"/>
                  <a:gd name="T5" fmla="*/ 20375000 h 1305"/>
                  <a:gd name="T6" fmla="*/ 14359375 w 1787"/>
                  <a:gd name="T7" fmla="*/ 15625 h 1305"/>
                  <a:gd name="T8" fmla="*/ 14187500 w 1787"/>
                  <a:gd name="T9" fmla="*/ 0 h 13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87" h="1305" extrusionOk="0">
                    <a:moveTo>
                      <a:pt x="908" y="0"/>
                    </a:moveTo>
                    <a:cubicBezTo>
                      <a:pt x="532" y="0"/>
                      <a:pt x="0" y="1254"/>
                      <a:pt x="894" y="1304"/>
                    </a:cubicBezTo>
                    <a:cubicBezTo>
                      <a:pt x="902" y="1304"/>
                      <a:pt x="911" y="1304"/>
                      <a:pt x="919" y="1304"/>
                    </a:cubicBezTo>
                    <a:cubicBezTo>
                      <a:pt x="1787" y="1304"/>
                      <a:pt x="1316" y="25"/>
                      <a:pt x="919" y="1"/>
                    </a:cubicBezTo>
                    <a:cubicBezTo>
                      <a:pt x="915" y="0"/>
                      <a:pt x="911" y="0"/>
                      <a:pt x="908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5" name="Google Shape;230;p8"/>
              <p:cNvSpPr>
                <a:spLocks/>
              </p:cNvSpPr>
              <p:nvPr/>
            </p:nvSpPr>
            <p:spPr bwMode="auto">
              <a:xfrm>
                <a:off x="2609300" y="4451525"/>
                <a:ext cx="39350" cy="27150"/>
              </a:xfrm>
              <a:custGeom>
                <a:avLst/>
                <a:gdLst>
                  <a:gd name="T0" fmla="*/ 15781250 w 1574"/>
                  <a:gd name="T1" fmla="*/ 15625 h 1086"/>
                  <a:gd name="T2" fmla="*/ 4625000 w 1574"/>
                  <a:gd name="T3" fmla="*/ 12703125 h 1086"/>
                  <a:gd name="T4" fmla="*/ 10828125 w 1574"/>
                  <a:gd name="T5" fmla="*/ 16953125 h 1086"/>
                  <a:gd name="T6" fmla="*/ 22250000 w 1574"/>
                  <a:gd name="T7" fmla="*/ 2531250 h 1086"/>
                  <a:gd name="T8" fmla="*/ 15781250 w 1574"/>
                  <a:gd name="T9" fmla="*/ 15625 h 10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74" h="1086" extrusionOk="0">
                    <a:moveTo>
                      <a:pt x="1010" y="1"/>
                    </a:moveTo>
                    <a:cubicBezTo>
                      <a:pt x="573" y="1"/>
                      <a:pt x="0" y="274"/>
                      <a:pt x="296" y="813"/>
                    </a:cubicBezTo>
                    <a:cubicBezTo>
                      <a:pt x="409" y="1009"/>
                      <a:pt x="550" y="1085"/>
                      <a:pt x="693" y="1085"/>
                    </a:cubicBezTo>
                    <a:cubicBezTo>
                      <a:pt x="1120" y="1085"/>
                      <a:pt x="1574" y="406"/>
                      <a:pt x="1424" y="162"/>
                    </a:cubicBezTo>
                    <a:cubicBezTo>
                      <a:pt x="1370" y="54"/>
                      <a:pt x="1203" y="1"/>
                      <a:pt x="1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6" name="Google Shape;231;p8"/>
              <p:cNvSpPr>
                <a:spLocks/>
              </p:cNvSpPr>
              <p:nvPr/>
            </p:nvSpPr>
            <p:spPr bwMode="auto">
              <a:xfrm>
                <a:off x="2641700" y="4450575"/>
                <a:ext cx="39025" cy="25850"/>
              </a:xfrm>
              <a:custGeom>
                <a:avLst/>
                <a:gdLst>
                  <a:gd name="T0" fmla="*/ 10359375 w 1561"/>
                  <a:gd name="T1" fmla="*/ 0 h 1034"/>
                  <a:gd name="T2" fmla="*/ 2000000 w 1561"/>
                  <a:gd name="T3" fmla="*/ 3125000 h 1034"/>
                  <a:gd name="T4" fmla="*/ 13921875 w 1561"/>
                  <a:gd name="T5" fmla="*/ 16156250 h 1034"/>
                  <a:gd name="T6" fmla="*/ 20406250 w 1561"/>
                  <a:gd name="T7" fmla="*/ 11343750 h 1034"/>
                  <a:gd name="T8" fmla="*/ 10359375 w 1561"/>
                  <a:gd name="T9" fmla="*/ 0 h 10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61" h="1034" extrusionOk="0">
                    <a:moveTo>
                      <a:pt x="663" y="0"/>
                    </a:moveTo>
                    <a:cubicBezTo>
                      <a:pt x="419" y="0"/>
                      <a:pt x="192" y="72"/>
                      <a:pt x="128" y="200"/>
                    </a:cubicBezTo>
                    <a:cubicBezTo>
                      <a:pt x="1" y="453"/>
                      <a:pt x="476" y="1034"/>
                      <a:pt x="891" y="1034"/>
                    </a:cubicBezTo>
                    <a:cubicBezTo>
                      <a:pt x="1051" y="1034"/>
                      <a:pt x="1201" y="948"/>
                      <a:pt x="1306" y="726"/>
                    </a:cubicBezTo>
                    <a:cubicBezTo>
                      <a:pt x="1560" y="217"/>
                      <a:pt x="1087" y="0"/>
                      <a:pt x="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7" name="Google Shape;232;p8"/>
              <p:cNvSpPr>
                <a:spLocks/>
              </p:cNvSpPr>
              <p:nvPr/>
            </p:nvSpPr>
            <p:spPr bwMode="auto">
              <a:xfrm>
                <a:off x="2649050" y="4450225"/>
                <a:ext cx="25350" cy="17775"/>
              </a:xfrm>
              <a:custGeom>
                <a:avLst/>
                <a:gdLst>
                  <a:gd name="T0" fmla="*/ 8593750 w 1014"/>
                  <a:gd name="T1" fmla="*/ 0 h 711"/>
                  <a:gd name="T2" fmla="*/ 531250 w 1014"/>
                  <a:gd name="T3" fmla="*/ 3734375 h 711"/>
                  <a:gd name="T4" fmla="*/ 9843750 w 1014"/>
                  <a:gd name="T5" fmla="*/ 11093750 h 711"/>
                  <a:gd name="T6" fmla="*/ 14640625 w 1014"/>
                  <a:gd name="T7" fmla="*/ 6859375 h 711"/>
                  <a:gd name="T8" fmla="*/ 8593750 w 1014"/>
                  <a:gd name="T9" fmla="*/ 0 h 7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14" h="711" extrusionOk="0">
                    <a:moveTo>
                      <a:pt x="550" y="0"/>
                    </a:moveTo>
                    <a:cubicBezTo>
                      <a:pt x="320" y="0"/>
                      <a:pt x="71" y="105"/>
                      <a:pt x="34" y="239"/>
                    </a:cubicBezTo>
                    <a:cubicBezTo>
                      <a:pt x="1" y="407"/>
                      <a:pt x="350" y="710"/>
                      <a:pt x="630" y="710"/>
                    </a:cubicBezTo>
                    <a:cubicBezTo>
                      <a:pt x="767" y="710"/>
                      <a:pt x="887" y="637"/>
                      <a:pt x="937" y="439"/>
                    </a:cubicBezTo>
                    <a:cubicBezTo>
                      <a:pt x="1014" y="117"/>
                      <a:pt x="793" y="0"/>
                      <a:pt x="55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8" name="Google Shape;233;p8"/>
              <p:cNvSpPr>
                <a:spLocks/>
              </p:cNvSpPr>
              <p:nvPr/>
            </p:nvSpPr>
            <p:spPr bwMode="auto">
              <a:xfrm>
                <a:off x="2629675" y="4433850"/>
                <a:ext cx="29800" cy="22400"/>
              </a:xfrm>
              <a:custGeom>
                <a:avLst/>
                <a:gdLst>
                  <a:gd name="T0" fmla="*/ 11078125 w 1192"/>
                  <a:gd name="T1" fmla="*/ 0 h 896"/>
                  <a:gd name="T2" fmla="*/ 9125000 w 1192"/>
                  <a:gd name="T3" fmla="*/ 265625 h 896"/>
                  <a:gd name="T4" fmla="*/ 12281250 w 1192"/>
                  <a:gd name="T5" fmla="*/ 14000000 h 896"/>
                  <a:gd name="T6" fmla="*/ 12640625 w 1192"/>
                  <a:gd name="T7" fmla="*/ 13968750 h 896"/>
                  <a:gd name="T8" fmla="*/ 11078125 w 1192"/>
                  <a:gd name="T9" fmla="*/ 0 h 8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92" h="896" extrusionOk="0">
                    <a:moveTo>
                      <a:pt x="709" y="0"/>
                    </a:moveTo>
                    <a:cubicBezTo>
                      <a:pt x="671" y="0"/>
                      <a:pt x="629" y="6"/>
                      <a:pt x="584" y="17"/>
                    </a:cubicBezTo>
                    <a:cubicBezTo>
                      <a:pt x="0" y="138"/>
                      <a:pt x="525" y="896"/>
                      <a:pt x="786" y="896"/>
                    </a:cubicBezTo>
                    <a:cubicBezTo>
                      <a:pt x="794" y="896"/>
                      <a:pt x="802" y="895"/>
                      <a:pt x="809" y="894"/>
                    </a:cubicBezTo>
                    <a:cubicBezTo>
                      <a:pt x="1065" y="824"/>
                      <a:pt x="1191" y="0"/>
                      <a:pt x="709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9" name="Google Shape;234;p8"/>
              <p:cNvSpPr>
                <a:spLocks/>
              </p:cNvSpPr>
              <p:nvPr/>
            </p:nvSpPr>
            <p:spPr bwMode="auto">
              <a:xfrm>
                <a:off x="2625375" y="4455200"/>
                <a:ext cx="29200" cy="21050"/>
              </a:xfrm>
              <a:custGeom>
                <a:avLst/>
                <a:gdLst>
                  <a:gd name="T0" fmla="*/ 13312500 w 1168"/>
                  <a:gd name="T1" fmla="*/ 15625 h 842"/>
                  <a:gd name="T2" fmla="*/ 6328125 w 1168"/>
                  <a:gd name="T3" fmla="*/ 11578125 h 842"/>
                  <a:gd name="T4" fmla="*/ 9984375 w 1168"/>
                  <a:gd name="T5" fmla="*/ 13140625 h 842"/>
                  <a:gd name="T6" fmla="*/ 15328125 w 1168"/>
                  <a:gd name="T7" fmla="*/ 625000 h 842"/>
                  <a:gd name="T8" fmla="*/ 13312500 w 1168"/>
                  <a:gd name="T9" fmla="*/ 15625 h 8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68" h="842" extrusionOk="0">
                    <a:moveTo>
                      <a:pt x="852" y="1"/>
                    </a:moveTo>
                    <a:cubicBezTo>
                      <a:pt x="552" y="1"/>
                      <a:pt x="1" y="380"/>
                      <a:pt x="405" y="741"/>
                    </a:cubicBezTo>
                    <a:cubicBezTo>
                      <a:pt x="488" y="812"/>
                      <a:pt x="567" y="841"/>
                      <a:pt x="639" y="841"/>
                    </a:cubicBezTo>
                    <a:cubicBezTo>
                      <a:pt x="978" y="841"/>
                      <a:pt x="1167" y="184"/>
                      <a:pt x="981" y="40"/>
                    </a:cubicBezTo>
                    <a:cubicBezTo>
                      <a:pt x="951" y="13"/>
                      <a:pt x="905" y="1"/>
                      <a:pt x="852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0" name="Google Shape;235;p8"/>
              <p:cNvSpPr>
                <a:spLocks/>
              </p:cNvSpPr>
              <p:nvPr/>
            </p:nvSpPr>
            <p:spPr bwMode="auto">
              <a:xfrm>
                <a:off x="3132350" y="4167950"/>
                <a:ext cx="21325" cy="21325"/>
              </a:xfrm>
              <a:custGeom>
                <a:avLst/>
                <a:gdLst>
                  <a:gd name="T0" fmla="*/ 6671875 w 853"/>
                  <a:gd name="T1" fmla="*/ 15625 h 853"/>
                  <a:gd name="T2" fmla="*/ 15625 w 853"/>
                  <a:gd name="T3" fmla="*/ 6671875 h 853"/>
                  <a:gd name="T4" fmla="*/ 6671875 w 853"/>
                  <a:gd name="T5" fmla="*/ 13328125 h 853"/>
                  <a:gd name="T6" fmla="*/ 13328125 w 853"/>
                  <a:gd name="T7" fmla="*/ 6671875 h 853"/>
                  <a:gd name="T8" fmla="*/ 6671875 w 853"/>
                  <a:gd name="T9" fmla="*/ 15625 h 8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53" h="853" extrusionOk="0">
                    <a:moveTo>
                      <a:pt x="427" y="1"/>
                    </a:moveTo>
                    <a:cubicBezTo>
                      <a:pt x="201" y="1"/>
                      <a:pt x="1" y="201"/>
                      <a:pt x="1" y="427"/>
                    </a:cubicBezTo>
                    <a:cubicBezTo>
                      <a:pt x="1" y="652"/>
                      <a:pt x="201" y="853"/>
                      <a:pt x="427" y="853"/>
                    </a:cubicBezTo>
                    <a:cubicBezTo>
                      <a:pt x="652" y="853"/>
                      <a:pt x="853" y="652"/>
                      <a:pt x="853" y="427"/>
                    </a:cubicBezTo>
                    <a:cubicBezTo>
                      <a:pt x="853" y="201"/>
                      <a:pt x="652" y="1"/>
                      <a:pt x="4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1" name="Google Shape;236;p8"/>
              <p:cNvSpPr>
                <a:spLocks/>
              </p:cNvSpPr>
              <p:nvPr/>
            </p:nvSpPr>
            <p:spPr bwMode="auto">
              <a:xfrm>
                <a:off x="2634850" y="4451800"/>
                <a:ext cx="16325" cy="16300"/>
              </a:xfrm>
              <a:custGeom>
                <a:avLst/>
                <a:gdLst>
                  <a:gd name="T0" fmla="*/ 5109375 w 653"/>
                  <a:gd name="T1" fmla="*/ 0 h 652"/>
                  <a:gd name="T2" fmla="*/ 15625 w 653"/>
                  <a:gd name="T3" fmla="*/ 5093750 h 652"/>
                  <a:gd name="T4" fmla="*/ 5109375 w 653"/>
                  <a:gd name="T5" fmla="*/ 10187500 h 652"/>
                  <a:gd name="T6" fmla="*/ 10187500 w 653"/>
                  <a:gd name="T7" fmla="*/ 5093750 h 652"/>
                  <a:gd name="T8" fmla="*/ 5109375 w 653"/>
                  <a:gd name="T9" fmla="*/ 0 h 6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3" h="652" extrusionOk="0">
                    <a:moveTo>
                      <a:pt x="327" y="0"/>
                    </a:moveTo>
                    <a:cubicBezTo>
                      <a:pt x="151" y="0"/>
                      <a:pt x="1" y="126"/>
                      <a:pt x="1" y="326"/>
                    </a:cubicBezTo>
                    <a:cubicBezTo>
                      <a:pt x="1" y="502"/>
                      <a:pt x="151" y="652"/>
                      <a:pt x="327" y="652"/>
                    </a:cubicBezTo>
                    <a:cubicBezTo>
                      <a:pt x="502" y="652"/>
                      <a:pt x="652" y="502"/>
                      <a:pt x="652" y="326"/>
                    </a:cubicBezTo>
                    <a:cubicBezTo>
                      <a:pt x="652" y="126"/>
                      <a:pt x="502" y="0"/>
                      <a:pt x="3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7" name="Google Shape;237;p8"/>
            <p:cNvGrpSpPr>
              <a:grpSpLocks/>
            </p:cNvGrpSpPr>
            <p:nvPr/>
          </p:nvGrpSpPr>
          <p:grpSpPr bwMode="auto">
            <a:xfrm>
              <a:off x="4030588" y="-396350"/>
              <a:ext cx="1082725" cy="723050"/>
              <a:chOff x="1352275" y="974950"/>
              <a:chExt cx="1082725" cy="723050"/>
            </a:xfrm>
          </p:grpSpPr>
          <p:sp>
            <p:nvSpPr>
              <p:cNvPr id="8" name="Google Shape;238;p8"/>
              <p:cNvSpPr/>
              <p:nvPr/>
            </p:nvSpPr>
            <p:spPr>
              <a:xfrm>
                <a:off x="1753987" y="1416617"/>
                <a:ext cx="279400" cy="280952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11229" extrusionOk="0">
                    <a:moveTo>
                      <a:pt x="5614" y="0"/>
                    </a:moveTo>
                    <a:cubicBezTo>
                      <a:pt x="2507" y="0"/>
                      <a:pt x="0" y="2531"/>
                      <a:pt x="0" y="5614"/>
                    </a:cubicBezTo>
                    <a:cubicBezTo>
                      <a:pt x="0" y="8722"/>
                      <a:pt x="2507" y="11228"/>
                      <a:pt x="5614" y="11228"/>
                    </a:cubicBezTo>
                    <a:cubicBezTo>
                      <a:pt x="8697" y="11228"/>
                      <a:pt x="11229" y="8722"/>
                      <a:pt x="11229" y="5614"/>
                    </a:cubicBezTo>
                    <a:cubicBezTo>
                      <a:pt x="11229" y="2531"/>
                      <a:pt x="8697" y="0"/>
                      <a:pt x="56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9" name="Google Shape;239;p8"/>
              <p:cNvSpPr>
                <a:spLocks/>
              </p:cNvSpPr>
              <p:nvPr/>
            </p:nvSpPr>
            <p:spPr bwMode="auto">
              <a:xfrm>
                <a:off x="1352275" y="974950"/>
                <a:ext cx="1082725" cy="620350"/>
              </a:xfrm>
              <a:custGeom>
                <a:avLst/>
                <a:gdLst>
                  <a:gd name="T0" fmla="*/ 279609375 w 43309"/>
                  <a:gd name="T1" fmla="*/ 15625 h 24814"/>
                  <a:gd name="T2" fmla="*/ 279609375 w 43309"/>
                  <a:gd name="T3" fmla="*/ 103390625 h 24814"/>
                  <a:gd name="T4" fmla="*/ 0 w 43309"/>
                  <a:gd name="T5" fmla="*/ 387703125 h 24814"/>
                  <a:gd name="T6" fmla="*/ 676703125 w 43309"/>
                  <a:gd name="T7" fmla="*/ 387703125 h 24814"/>
                  <a:gd name="T8" fmla="*/ 396703125 w 43309"/>
                  <a:gd name="T9" fmla="*/ 103390625 h 24814"/>
                  <a:gd name="T10" fmla="*/ 396703125 w 43309"/>
                  <a:gd name="T11" fmla="*/ 15625 h 24814"/>
                  <a:gd name="T12" fmla="*/ 279609375 w 43309"/>
                  <a:gd name="T13" fmla="*/ 15625 h 248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3309" h="24814" extrusionOk="0">
                    <a:moveTo>
                      <a:pt x="17895" y="1"/>
                    </a:moveTo>
                    <a:lnTo>
                      <a:pt x="17895" y="6617"/>
                    </a:lnTo>
                    <a:cubicBezTo>
                      <a:pt x="7720" y="8146"/>
                      <a:pt x="0" y="15690"/>
                      <a:pt x="0" y="24813"/>
                    </a:cubicBezTo>
                    <a:lnTo>
                      <a:pt x="43309" y="24813"/>
                    </a:lnTo>
                    <a:cubicBezTo>
                      <a:pt x="43309" y="15690"/>
                      <a:pt x="35564" y="8146"/>
                      <a:pt x="25389" y="6617"/>
                    </a:cubicBezTo>
                    <a:lnTo>
                      <a:pt x="25389" y="1"/>
                    </a:lnTo>
                    <a:lnTo>
                      <a:pt x="1789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240" name="Google Shape;240;p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15753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725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027948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17" y="162584"/>
            <a:ext cx="3809999" cy="871538"/>
          </a:xfrm>
          <a:ln>
            <a:noFill/>
          </a:ln>
        </p:spPr>
        <p:txBody>
          <a:bodyPr anchor="b"/>
          <a:lstStyle>
            <a:lvl1pPr algn="l">
              <a:lnSpc>
                <a:spcPts val="2413"/>
              </a:lnSpc>
              <a:buNone/>
              <a:defRPr sz="2700" b="1" cap="all" baseline="0"/>
            </a:lvl1pPr>
            <a:extLst/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2"/>
          </p:nvPr>
        </p:nvSpPr>
        <p:spPr>
          <a:xfrm>
            <a:off x="457217" y="1055249"/>
            <a:ext cx="3809999" cy="523875"/>
          </a:xfrm>
        </p:spPr>
        <p:txBody>
          <a:bodyPr/>
          <a:lstStyle>
            <a:lvl1pPr marL="55030" indent="0">
              <a:lnSpc>
                <a:spcPct val="100000"/>
              </a:lnSpc>
              <a:spcBef>
                <a:spcPts val="0"/>
              </a:spcBef>
              <a:buNone/>
              <a:defRPr sz="1700"/>
            </a:lvl1pPr>
            <a:lvl2pPr>
              <a:buNone/>
              <a:defRPr sz="1500"/>
            </a:lvl2pPr>
            <a:lvl3pPr>
              <a:buNone/>
              <a:defRPr sz="1200"/>
            </a:lvl3pPr>
            <a:lvl4pPr>
              <a:buNone/>
              <a:defRPr sz="1100"/>
            </a:lvl4pPr>
            <a:lvl5pPr>
              <a:buNone/>
              <a:defRPr sz="1100"/>
            </a:lvl5pPr>
            <a:extLst/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1"/>
          </p:nvPr>
        </p:nvSpPr>
        <p:spPr>
          <a:xfrm>
            <a:off x="457216" y="1600227"/>
            <a:ext cx="8153400" cy="2994422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extLst/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b="1">
                <a:cs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b="1">
                <a:cs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b="1">
                <a:cs typeface="Arial" charset="0"/>
              </a:defRPr>
            </a:lvl1pPr>
          </a:lstStyle>
          <a:p>
            <a:pPr>
              <a:defRPr/>
            </a:pPr>
            <a:fld id="{16C61776-4D64-4AB6-B720-536EB32A87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3715954"/>
      </p:ext>
    </p:extLst>
  </p:cSld>
  <p:clrMapOvr>
    <a:masterClrMapping/>
  </p:clrMapOvr>
  <p:transition>
    <p:wheel spokes="8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ình Chữ nhật 12"/>
          <p:cNvSpPr/>
          <p:nvPr/>
        </p:nvSpPr>
        <p:spPr>
          <a:xfrm>
            <a:off x="763409" y="800107"/>
            <a:ext cx="4570625" cy="3429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235" tIns="330173" rIns="91235" bIns="45615">
            <a:normAutofit/>
          </a:bodyPr>
          <a:lstStyle/>
          <a:p>
            <a:pPr indent="-341178">
              <a:lnSpc>
                <a:spcPts val="3619"/>
              </a:lnSpc>
              <a:spcBef>
                <a:spcPts val="724"/>
              </a:spcBef>
              <a:buClr>
                <a:srgbClr val="CEB966"/>
              </a:buClr>
              <a:buSzPct val="80000"/>
              <a:buFont typeface="Wingdings 2"/>
              <a:buNone/>
              <a:defRPr/>
            </a:pPr>
            <a:endParaRPr lang="en-US" sz="3900">
              <a:solidFill>
                <a:prstClr val="black"/>
              </a:solidFill>
              <a:latin typeface="Gill Sans MT"/>
              <a:cs typeface="Arial" pitchFamily="34" charset="0"/>
            </a:endParaRPr>
          </a:p>
        </p:txBody>
      </p:sp>
      <p:sp>
        <p:nvSpPr>
          <p:cNvPr id="6" name="Lưu đồ: Tiến trình 13"/>
          <p:cNvSpPr/>
          <p:nvPr/>
        </p:nvSpPr>
        <p:spPr>
          <a:xfrm rot="19468671">
            <a:off x="396875" y="716756"/>
            <a:ext cx="685800" cy="15240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35" tIns="45615" rIns="91235" bIns="45615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Lưu đồ: Tiến trình 15"/>
          <p:cNvSpPr/>
          <p:nvPr/>
        </p:nvSpPr>
        <p:spPr>
          <a:xfrm rot="2103354" flipH="1">
            <a:off x="5003800" y="703660"/>
            <a:ext cx="649288" cy="15240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35" tIns="45615" rIns="91235" bIns="45615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5886913" y="800126"/>
            <a:ext cx="2743201" cy="1485900"/>
          </a:xfrm>
        </p:spPr>
        <p:txBody>
          <a:bodyPr anchor="b">
            <a:noAutofit/>
          </a:bodyPr>
          <a:lstStyle>
            <a:lvl1pPr algn="l">
              <a:buNone/>
              <a:defRPr sz="2500" b="1">
                <a:effectLst/>
              </a:defRPr>
            </a:lvl1pPr>
            <a:extLst/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838199" y="857253"/>
            <a:ext cx="4419600" cy="2635898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3707">
            <a:normAutofit/>
          </a:bodyPr>
          <a:lstStyle>
            <a:lvl1pPr indent="0">
              <a:buNone/>
              <a:defRPr sz="3900"/>
            </a:lvl1pPr>
            <a:extLst/>
          </a:lstStyle>
          <a:p>
            <a:pPr lvl="0"/>
            <a:r>
              <a:rPr lang="vi-VN" noProof="0"/>
              <a:t>Bấm biểu tượng để thêm hình ảnh</a:t>
            </a:r>
            <a:endParaRPr lang="en-US" noProof="0" dirty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838199" y="3600450"/>
            <a:ext cx="4419600" cy="571500"/>
          </a:xfrm>
        </p:spPr>
        <p:txBody>
          <a:bodyPr anchor="ctr"/>
          <a:lstStyle>
            <a:lvl1pPr marL="0" indent="0" algn="l">
              <a:lnSpc>
                <a:spcPts val="1930"/>
              </a:lnSpc>
              <a:spcBef>
                <a:spcPts val="0"/>
              </a:spcBef>
              <a:buNone/>
              <a:defRPr sz="1700">
                <a:solidFill>
                  <a:srgbClr val="777777"/>
                </a:solidFill>
              </a:defRPr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extLst/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8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b="1">
                <a:cs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b="1">
                <a:cs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b="1">
                <a:cs typeface="Arial" charset="0"/>
              </a:defRPr>
            </a:lvl1pPr>
          </a:lstStyle>
          <a:p>
            <a:pPr>
              <a:defRPr/>
            </a:pPr>
            <a:fld id="{837C47A4-E9E8-44F2-A744-72EE31547A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7176137"/>
      </p:ext>
    </p:extLst>
  </p:cSld>
  <p:clrMapOvr>
    <a:masterClrMapping/>
  </p:clrMapOvr>
  <p:transition>
    <p:wheel spokes="8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b="1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b="1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b="1">
                <a:cs typeface="Arial" charset="0"/>
              </a:defRPr>
            </a:lvl1pPr>
          </a:lstStyle>
          <a:p>
            <a:pPr>
              <a:defRPr/>
            </a:pPr>
            <a:fld id="{AA886137-E91F-4EC1-9503-56887AF2A0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202976"/>
      </p:ext>
    </p:extLst>
  </p:cSld>
  <p:clrMapOvr>
    <a:masterClrMapping/>
  </p:clrMapOvr>
  <p:transition>
    <p:wheel spokes="8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858000" y="205980"/>
            <a:ext cx="1828800" cy="4388644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1143000" y="205980"/>
            <a:ext cx="5562600" cy="4388644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b="1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b="1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b="1">
                <a:cs typeface="Arial" charset="0"/>
              </a:defRPr>
            </a:lvl1pPr>
          </a:lstStyle>
          <a:p>
            <a:pPr>
              <a:defRPr/>
            </a:pPr>
            <a:fld id="{668BC461-50E2-494C-8E6B-92CFDCBD39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8405255"/>
      </p:ext>
    </p:extLst>
  </p:cSld>
  <p:clrMapOvr>
    <a:masterClrMapping/>
  </p:clrMapOvr>
  <p:transition>
    <p:wheel spokes="8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b="1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Nơi giữ chỗ cho Chân trang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b="1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Số hiệu Bản chiế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b="1">
                <a:cs typeface="Arial" charset="0"/>
              </a:defRPr>
            </a:lvl1pPr>
          </a:lstStyle>
          <a:p>
            <a:pPr>
              <a:defRPr/>
            </a:pPr>
            <a:fld id="{B990BDD5-CFB8-4624-97C5-C8207F938C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1044683"/>
      </p:ext>
    </p:extLst>
  </p:cSld>
  <p:clrMapOvr>
    <a:masterClrMapping/>
  </p:clrMapOvr>
  <p:transition>
    <p:wheel spokes="8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435683" y="206505"/>
            <a:ext cx="7498079" cy="4479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Nơi giữ chỗ cho Ngày tháng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b="1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Chân trang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b="1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Số hiệu Bản chiế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b="1">
                <a:cs typeface="Arial" charset="0"/>
              </a:defRPr>
            </a:lvl1pPr>
          </a:lstStyle>
          <a:p>
            <a:pPr>
              <a:defRPr/>
            </a:pPr>
            <a:fld id="{8E070DB4-A92C-479D-A994-7101F41090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0901564"/>
      </p:ext>
    </p:extLst>
  </p:cSld>
  <p:clrMapOvr>
    <a:masterClrMapping/>
  </p:clrMapOvr>
  <p:transition>
    <p:wheel spokes="8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26155" y="3189685"/>
            <a:ext cx="685800" cy="68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spcBef>
                <a:spcPct val="50000"/>
              </a:spcBef>
              <a:defRPr b="1">
                <a:cs typeface="Arial" charset="0"/>
              </a:defRPr>
            </a:lvl1pPr>
          </a:lstStyle>
          <a:p>
            <a:pPr>
              <a:defRPr/>
            </a:pPr>
            <a:fld id="{6B4AFD0B-3F06-49B9-A8DA-29E27F9B2A0F}" type="datetimeFigureOut">
              <a:rPr lang="en-US"/>
              <a:pPr>
                <a:defRPr/>
              </a:pPr>
              <a:t>1/5/2022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spcBef>
                <a:spcPct val="50000"/>
              </a:spcBef>
              <a:defRPr b="1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50000"/>
              </a:spcBef>
              <a:defRPr b="1">
                <a:cs typeface="Arial" charset="0"/>
              </a:defRPr>
            </a:lvl1pPr>
          </a:lstStyle>
          <a:p>
            <a:pPr>
              <a:defRPr/>
            </a:pPr>
            <a:fld id="{A218FEF0-E836-4104-B65A-85CE906D9A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399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242;p9"/>
          <p:cNvGrpSpPr>
            <a:grpSpLocks/>
          </p:cNvGrpSpPr>
          <p:nvPr/>
        </p:nvGrpSpPr>
        <p:grpSpPr bwMode="auto">
          <a:xfrm>
            <a:off x="0" y="-23813"/>
            <a:ext cx="9144000" cy="5430441"/>
            <a:chOff x="-150" y="-23475"/>
            <a:chExt cx="9144079" cy="5430372"/>
          </a:xfrm>
        </p:grpSpPr>
        <p:sp>
          <p:nvSpPr>
            <p:cNvPr id="5" name="Google Shape;243;p9"/>
            <p:cNvSpPr>
              <a:spLocks/>
            </p:cNvSpPr>
            <p:nvPr/>
          </p:nvSpPr>
          <p:spPr bwMode="auto">
            <a:xfrm>
              <a:off x="0" y="-23475"/>
              <a:ext cx="9143929" cy="5166888"/>
            </a:xfrm>
            <a:custGeom>
              <a:avLst/>
              <a:gdLst>
                <a:gd name="T0" fmla="*/ 6508245 w 49014"/>
                <a:gd name="T1" fmla="*/ 3886612 h 32839"/>
                <a:gd name="T2" fmla="*/ 6508245 w 49014"/>
                <a:gd name="T3" fmla="*/ 2147483646 h 32839"/>
                <a:gd name="T4" fmla="*/ 2147483646 w 49014"/>
                <a:gd name="T5" fmla="*/ 2147483646 h 32839"/>
                <a:gd name="T6" fmla="*/ 2147483646 w 49014"/>
                <a:gd name="T7" fmla="*/ 3886612 h 32839"/>
                <a:gd name="T8" fmla="*/ 6508245 w 49014"/>
                <a:gd name="T9" fmla="*/ 3886612 h 328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" name="Google Shape;244;p9"/>
            <p:cNvSpPr>
              <a:spLocks/>
            </p:cNvSpPr>
            <p:nvPr/>
          </p:nvSpPr>
          <p:spPr bwMode="auto">
            <a:xfrm>
              <a:off x="140934" y="165407"/>
              <a:ext cx="1458542" cy="621021"/>
            </a:xfrm>
            <a:custGeom>
              <a:avLst/>
              <a:gdLst>
                <a:gd name="T0" fmla="*/ 2147483646 w 9270"/>
                <a:gd name="T1" fmla="*/ 3886613 h 3947"/>
                <a:gd name="T2" fmla="*/ 2147483646 w 9270"/>
                <a:gd name="T3" fmla="*/ 148015407 h 3947"/>
                <a:gd name="T4" fmla="*/ 0 w 9270"/>
                <a:gd name="T5" fmla="*/ 2147483646 h 3947"/>
                <a:gd name="T6" fmla="*/ 2147483646 w 9270"/>
                <a:gd name="T7" fmla="*/ 2147483646 h 3947"/>
                <a:gd name="T8" fmla="*/ 2147483646 w 9270"/>
                <a:gd name="T9" fmla="*/ 2147483646 h 3947"/>
                <a:gd name="T10" fmla="*/ 2147483646 w 9270"/>
                <a:gd name="T11" fmla="*/ 2147483646 h 3947"/>
                <a:gd name="T12" fmla="*/ 2147483646 w 9270"/>
                <a:gd name="T13" fmla="*/ 2147483646 h 3947"/>
                <a:gd name="T14" fmla="*/ 2147483646 w 9270"/>
                <a:gd name="T15" fmla="*/ 2147483646 h 3947"/>
                <a:gd name="T16" fmla="*/ 2147483646 w 9270"/>
                <a:gd name="T17" fmla="*/ 2147483646 h 3947"/>
                <a:gd name="T18" fmla="*/ 2147483646 w 9270"/>
                <a:gd name="T19" fmla="*/ 2147483646 h 3947"/>
                <a:gd name="T20" fmla="*/ 2147483646 w 9270"/>
                <a:gd name="T21" fmla="*/ 2147483646 h 3947"/>
                <a:gd name="T22" fmla="*/ 2147483646 w 9270"/>
                <a:gd name="T23" fmla="*/ 2147483646 h 3947"/>
                <a:gd name="T24" fmla="*/ 2147483646 w 9270"/>
                <a:gd name="T25" fmla="*/ 2147483646 h 3947"/>
                <a:gd name="T26" fmla="*/ 2147483646 w 9270"/>
                <a:gd name="T27" fmla="*/ 3886613 h 39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" name="Google Shape;245;p9"/>
            <p:cNvSpPr>
              <a:spLocks/>
            </p:cNvSpPr>
            <p:nvPr/>
          </p:nvSpPr>
          <p:spPr bwMode="auto">
            <a:xfrm>
              <a:off x="7443257" y="1304648"/>
              <a:ext cx="1499293" cy="667751"/>
            </a:xfrm>
            <a:custGeom>
              <a:avLst/>
              <a:gdLst>
                <a:gd name="T0" fmla="*/ 2147483646 w 9529"/>
                <a:gd name="T1" fmla="*/ 3886613 h 4244"/>
                <a:gd name="T2" fmla="*/ 2147483646 w 9529"/>
                <a:gd name="T3" fmla="*/ 54537194 h 4244"/>
                <a:gd name="T4" fmla="*/ 70108665 w 9529"/>
                <a:gd name="T5" fmla="*/ 2147483646 h 4244"/>
                <a:gd name="T6" fmla="*/ 2147483646 w 9529"/>
                <a:gd name="T7" fmla="*/ 2147483646 h 4244"/>
                <a:gd name="T8" fmla="*/ 2147483646 w 9529"/>
                <a:gd name="T9" fmla="*/ 2147483646 h 4244"/>
                <a:gd name="T10" fmla="*/ 2147483646 w 9529"/>
                <a:gd name="T11" fmla="*/ 2147483646 h 4244"/>
                <a:gd name="T12" fmla="*/ 2147483646 w 9529"/>
                <a:gd name="T13" fmla="*/ 2147483646 h 4244"/>
                <a:gd name="T14" fmla="*/ 2147483646 w 9529"/>
                <a:gd name="T15" fmla="*/ 2147483646 h 4244"/>
                <a:gd name="T16" fmla="*/ 2147483646 w 9529"/>
                <a:gd name="T17" fmla="*/ 2147483646 h 4244"/>
                <a:gd name="T18" fmla="*/ 2147483646 w 9529"/>
                <a:gd name="T19" fmla="*/ 2147483646 h 4244"/>
                <a:gd name="T20" fmla="*/ 2147483646 w 9529"/>
                <a:gd name="T21" fmla="*/ 2147483646 h 4244"/>
                <a:gd name="T22" fmla="*/ 2147483646 w 9529"/>
                <a:gd name="T23" fmla="*/ 2147483646 h 4244"/>
                <a:gd name="T24" fmla="*/ 2147483646 w 9529"/>
                <a:gd name="T25" fmla="*/ 2147483646 h 4244"/>
                <a:gd name="T26" fmla="*/ 2147483646 w 9529"/>
                <a:gd name="T27" fmla="*/ 3886613 h 42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Google Shape;246;p9"/>
            <p:cNvSpPr>
              <a:spLocks noChangeArrowheads="1"/>
            </p:cNvSpPr>
            <p:nvPr/>
          </p:nvSpPr>
          <p:spPr bwMode="auto">
            <a:xfrm>
              <a:off x="-150" y="4402022"/>
              <a:ext cx="9144079" cy="757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i="0">
                <a:solidFill>
                  <a:srgbClr val="322F46"/>
                </a:solidFill>
                <a:latin typeface="Quicksand Light"/>
              </a:endParaRPr>
            </a:p>
          </p:txBody>
        </p:sp>
        <p:grpSp>
          <p:nvGrpSpPr>
            <p:cNvPr id="9" name="Google Shape;247;p9"/>
            <p:cNvGrpSpPr>
              <a:grpSpLocks/>
            </p:cNvGrpSpPr>
            <p:nvPr/>
          </p:nvGrpSpPr>
          <p:grpSpPr bwMode="auto"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13" name="Google Shape;248;p9"/>
              <p:cNvSpPr/>
              <p:nvPr/>
            </p:nvSpPr>
            <p:spPr>
              <a:xfrm>
                <a:off x="3457033" y="4619200"/>
                <a:ext cx="227096" cy="121415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4" name="Google Shape;249;p9"/>
              <p:cNvSpPr>
                <a:spLocks/>
              </p:cNvSpPr>
              <p:nvPr/>
            </p:nvSpPr>
            <p:spPr bwMode="auto">
              <a:xfrm>
                <a:off x="3471550" y="4708900"/>
                <a:ext cx="68700" cy="31700"/>
              </a:xfrm>
              <a:custGeom>
                <a:avLst/>
                <a:gdLst>
                  <a:gd name="T0" fmla="*/ 17296875 w 2748"/>
                  <a:gd name="T1" fmla="*/ 0 h 1268"/>
                  <a:gd name="T2" fmla="*/ 13109375 w 2748"/>
                  <a:gd name="T3" fmla="*/ 578125 h 1268"/>
                  <a:gd name="T4" fmla="*/ 0 w 2748"/>
                  <a:gd name="T5" fmla="*/ 19812500 h 1268"/>
                  <a:gd name="T6" fmla="*/ 42937500 w 2748"/>
                  <a:gd name="T7" fmla="*/ 19812500 h 1268"/>
                  <a:gd name="T8" fmla="*/ 17296875 w 2748"/>
                  <a:gd name="T9" fmla="*/ 0 h 12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5" name="Google Shape;250;p9"/>
              <p:cNvSpPr>
                <a:spLocks/>
              </p:cNvSpPr>
              <p:nvPr/>
            </p:nvSpPr>
            <p:spPr bwMode="auto">
              <a:xfrm>
                <a:off x="3552050" y="4695475"/>
                <a:ext cx="66950" cy="45125"/>
              </a:xfrm>
              <a:custGeom>
                <a:avLst/>
                <a:gdLst>
                  <a:gd name="T0" fmla="*/ 14671875 w 2678"/>
                  <a:gd name="T1" fmla="*/ 15625 h 1805"/>
                  <a:gd name="T2" fmla="*/ 10890625 w 2678"/>
                  <a:gd name="T3" fmla="*/ 875000 h 1805"/>
                  <a:gd name="T4" fmla="*/ 3921875 w 2678"/>
                  <a:gd name="T5" fmla="*/ 28203125 h 1805"/>
                  <a:gd name="T6" fmla="*/ 41828125 w 2678"/>
                  <a:gd name="T7" fmla="*/ 28203125 h 1805"/>
                  <a:gd name="T8" fmla="*/ 14671875 w 2678"/>
                  <a:gd name="T9" fmla="*/ 15625 h 18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" name="Google Shape;251;p9"/>
              <p:cNvSpPr>
                <a:spLocks/>
              </p:cNvSpPr>
              <p:nvPr/>
            </p:nvSpPr>
            <p:spPr bwMode="auto">
              <a:xfrm>
                <a:off x="3617625" y="4650650"/>
                <a:ext cx="66500" cy="89950"/>
              </a:xfrm>
              <a:custGeom>
                <a:avLst/>
                <a:gdLst>
                  <a:gd name="T0" fmla="*/ 24640625 w 2660"/>
                  <a:gd name="T1" fmla="*/ 0 h 3598"/>
                  <a:gd name="T2" fmla="*/ 4468750 w 2660"/>
                  <a:gd name="T3" fmla="*/ 17609375 h 3598"/>
                  <a:gd name="T4" fmla="*/ 1828125 w 2660"/>
                  <a:gd name="T5" fmla="*/ 56218750 h 3598"/>
                  <a:gd name="T6" fmla="*/ 41546875 w 2660"/>
                  <a:gd name="T7" fmla="*/ 56218750 h 3598"/>
                  <a:gd name="T8" fmla="*/ 41546875 w 2660"/>
                  <a:gd name="T9" fmla="*/ 5765625 h 3598"/>
                  <a:gd name="T10" fmla="*/ 26078125 w 2660"/>
                  <a:gd name="T11" fmla="*/ 46875 h 3598"/>
                  <a:gd name="T12" fmla="*/ 24640625 w 2660"/>
                  <a:gd name="T13" fmla="*/ 0 h 35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0" name="Google Shape;252;p9"/>
            <p:cNvGrpSpPr>
              <a:grpSpLocks/>
            </p:cNvGrpSpPr>
            <p:nvPr/>
          </p:nvGrpSpPr>
          <p:grpSpPr bwMode="auto"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11" name="Google Shape;253;p9"/>
              <p:cNvSpPr/>
              <p:nvPr/>
            </p:nvSpPr>
            <p:spPr>
              <a:xfrm>
                <a:off x="3536757" y="4387608"/>
                <a:ext cx="147383" cy="204017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2" name="Google Shape;254;p9"/>
              <p:cNvSpPr>
                <a:spLocks/>
              </p:cNvSpPr>
              <p:nvPr/>
            </p:nvSpPr>
            <p:spPr bwMode="auto">
              <a:xfrm>
                <a:off x="3567900" y="4414300"/>
                <a:ext cx="116225" cy="171300"/>
              </a:xfrm>
              <a:custGeom>
                <a:avLst/>
                <a:gdLst>
                  <a:gd name="T0" fmla="*/ 51437500 w 4649"/>
                  <a:gd name="T1" fmla="*/ 15625 h 6852"/>
                  <a:gd name="T2" fmla="*/ 37640625 w 4649"/>
                  <a:gd name="T3" fmla="*/ 70671875 h 6852"/>
                  <a:gd name="T4" fmla="*/ 11843750 w 4649"/>
                  <a:gd name="T5" fmla="*/ 48531250 h 6852"/>
                  <a:gd name="T6" fmla="*/ 6140625 w 4649"/>
                  <a:gd name="T7" fmla="*/ 51171875 h 6852"/>
                  <a:gd name="T8" fmla="*/ 13796875 w 4649"/>
                  <a:gd name="T9" fmla="*/ 80578125 h 6852"/>
                  <a:gd name="T10" fmla="*/ 25625000 w 4649"/>
                  <a:gd name="T11" fmla="*/ 93546875 h 6852"/>
                  <a:gd name="T12" fmla="*/ 25656250 w 4649"/>
                  <a:gd name="T13" fmla="*/ 93546875 h 6852"/>
                  <a:gd name="T14" fmla="*/ 72625000 w 4649"/>
                  <a:gd name="T15" fmla="*/ 107062500 h 6852"/>
                  <a:gd name="T16" fmla="*/ 72625000 w 4649"/>
                  <a:gd name="T17" fmla="*/ 56328125 h 6852"/>
                  <a:gd name="T18" fmla="*/ 54640625 w 4649"/>
                  <a:gd name="T19" fmla="*/ 74859375 h 6852"/>
                  <a:gd name="T20" fmla="*/ 51437500 w 4649"/>
                  <a:gd name="T21" fmla="*/ 15625 h 685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255" name="Google Shape;255;p9"/>
          <p:cNvSpPr txBox="1">
            <a:spLocks noGrp="1"/>
          </p:cNvSpPr>
          <p:nvPr>
            <p:ph type="title"/>
          </p:nvPr>
        </p:nvSpPr>
        <p:spPr>
          <a:xfrm>
            <a:off x="5147725" y="1389175"/>
            <a:ext cx="3276300" cy="1019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5400">
                <a:solidFill>
                  <a:schemeClr val="accent4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3375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3375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3375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3375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3375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3375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3375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3375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56" name="Google Shape;256;p9"/>
          <p:cNvSpPr txBox="1">
            <a:spLocks noGrp="1"/>
          </p:cNvSpPr>
          <p:nvPr>
            <p:ph type="subTitle" idx="1"/>
          </p:nvPr>
        </p:nvSpPr>
        <p:spPr>
          <a:xfrm>
            <a:off x="5147725" y="2408825"/>
            <a:ext cx="3276300" cy="13455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2784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0"/>
          <p:cNvSpPr txBox="1">
            <a:spLocks noGrp="1"/>
          </p:cNvSpPr>
          <p:nvPr>
            <p:ph type="title"/>
          </p:nvPr>
        </p:nvSpPr>
        <p:spPr>
          <a:xfrm>
            <a:off x="720000" y="911100"/>
            <a:ext cx="3852000" cy="33213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375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69032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260;p11"/>
          <p:cNvGrpSpPr>
            <a:grpSpLocks/>
          </p:cNvGrpSpPr>
          <p:nvPr/>
        </p:nvGrpSpPr>
        <p:grpSpPr bwMode="auto">
          <a:xfrm>
            <a:off x="0" y="-23813"/>
            <a:ext cx="9144000" cy="5430441"/>
            <a:chOff x="-150" y="-23475"/>
            <a:chExt cx="9144079" cy="5430372"/>
          </a:xfrm>
        </p:grpSpPr>
        <p:sp>
          <p:nvSpPr>
            <p:cNvPr id="5" name="Google Shape;261;p11"/>
            <p:cNvSpPr>
              <a:spLocks/>
            </p:cNvSpPr>
            <p:nvPr/>
          </p:nvSpPr>
          <p:spPr bwMode="auto">
            <a:xfrm>
              <a:off x="0" y="-23475"/>
              <a:ext cx="9143929" cy="5166888"/>
            </a:xfrm>
            <a:custGeom>
              <a:avLst/>
              <a:gdLst>
                <a:gd name="T0" fmla="*/ 6508245 w 49014"/>
                <a:gd name="T1" fmla="*/ 3886612 h 32839"/>
                <a:gd name="T2" fmla="*/ 6508245 w 49014"/>
                <a:gd name="T3" fmla="*/ 2147483646 h 32839"/>
                <a:gd name="T4" fmla="*/ 2147483646 w 49014"/>
                <a:gd name="T5" fmla="*/ 2147483646 h 32839"/>
                <a:gd name="T6" fmla="*/ 2147483646 w 49014"/>
                <a:gd name="T7" fmla="*/ 3886612 h 32839"/>
                <a:gd name="T8" fmla="*/ 6508245 w 49014"/>
                <a:gd name="T9" fmla="*/ 3886612 h 328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" name="Google Shape;262;p11"/>
            <p:cNvSpPr>
              <a:spLocks/>
            </p:cNvSpPr>
            <p:nvPr/>
          </p:nvSpPr>
          <p:spPr bwMode="auto">
            <a:xfrm>
              <a:off x="140934" y="165407"/>
              <a:ext cx="1458542" cy="621021"/>
            </a:xfrm>
            <a:custGeom>
              <a:avLst/>
              <a:gdLst>
                <a:gd name="T0" fmla="*/ 2147483646 w 9270"/>
                <a:gd name="T1" fmla="*/ 3886613 h 3947"/>
                <a:gd name="T2" fmla="*/ 2147483646 w 9270"/>
                <a:gd name="T3" fmla="*/ 148015407 h 3947"/>
                <a:gd name="T4" fmla="*/ 0 w 9270"/>
                <a:gd name="T5" fmla="*/ 2147483646 h 3947"/>
                <a:gd name="T6" fmla="*/ 2147483646 w 9270"/>
                <a:gd name="T7" fmla="*/ 2147483646 h 3947"/>
                <a:gd name="T8" fmla="*/ 2147483646 w 9270"/>
                <a:gd name="T9" fmla="*/ 2147483646 h 3947"/>
                <a:gd name="T10" fmla="*/ 2147483646 w 9270"/>
                <a:gd name="T11" fmla="*/ 2147483646 h 3947"/>
                <a:gd name="T12" fmla="*/ 2147483646 w 9270"/>
                <a:gd name="T13" fmla="*/ 2147483646 h 3947"/>
                <a:gd name="T14" fmla="*/ 2147483646 w 9270"/>
                <a:gd name="T15" fmla="*/ 2147483646 h 3947"/>
                <a:gd name="T16" fmla="*/ 2147483646 w 9270"/>
                <a:gd name="T17" fmla="*/ 2147483646 h 3947"/>
                <a:gd name="T18" fmla="*/ 2147483646 w 9270"/>
                <a:gd name="T19" fmla="*/ 2147483646 h 3947"/>
                <a:gd name="T20" fmla="*/ 2147483646 w 9270"/>
                <a:gd name="T21" fmla="*/ 2147483646 h 3947"/>
                <a:gd name="T22" fmla="*/ 2147483646 w 9270"/>
                <a:gd name="T23" fmla="*/ 2147483646 h 3947"/>
                <a:gd name="T24" fmla="*/ 2147483646 w 9270"/>
                <a:gd name="T25" fmla="*/ 2147483646 h 3947"/>
                <a:gd name="T26" fmla="*/ 2147483646 w 9270"/>
                <a:gd name="T27" fmla="*/ 3886613 h 39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" name="Google Shape;263;p11"/>
            <p:cNvSpPr>
              <a:spLocks/>
            </p:cNvSpPr>
            <p:nvPr/>
          </p:nvSpPr>
          <p:spPr bwMode="auto">
            <a:xfrm>
              <a:off x="7443257" y="1304648"/>
              <a:ext cx="1499293" cy="667751"/>
            </a:xfrm>
            <a:custGeom>
              <a:avLst/>
              <a:gdLst>
                <a:gd name="T0" fmla="*/ 2147483646 w 9529"/>
                <a:gd name="T1" fmla="*/ 3886613 h 4244"/>
                <a:gd name="T2" fmla="*/ 2147483646 w 9529"/>
                <a:gd name="T3" fmla="*/ 54537194 h 4244"/>
                <a:gd name="T4" fmla="*/ 70108665 w 9529"/>
                <a:gd name="T5" fmla="*/ 2147483646 h 4244"/>
                <a:gd name="T6" fmla="*/ 2147483646 w 9529"/>
                <a:gd name="T7" fmla="*/ 2147483646 h 4244"/>
                <a:gd name="T8" fmla="*/ 2147483646 w 9529"/>
                <a:gd name="T9" fmla="*/ 2147483646 h 4244"/>
                <a:gd name="T10" fmla="*/ 2147483646 w 9529"/>
                <a:gd name="T11" fmla="*/ 2147483646 h 4244"/>
                <a:gd name="T12" fmla="*/ 2147483646 w 9529"/>
                <a:gd name="T13" fmla="*/ 2147483646 h 4244"/>
                <a:gd name="T14" fmla="*/ 2147483646 w 9529"/>
                <a:gd name="T15" fmla="*/ 2147483646 h 4244"/>
                <a:gd name="T16" fmla="*/ 2147483646 w 9529"/>
                <a:gd name="T17" fmla="*/ 2147483646 h 4244"/>
                <a:gd name="T18" fmla="*/ 2147483646 w 9529"/>
                <a:gd name="T19" fmla="*/ 2147483646 h 4244"/>
                <a:gd name="T20" fmla="*/ 2147483646 w 9529"/>
                <a:gd name="T21" fmla="*/ 2147483646 h 4244"/>
                <a:gd name="T22" fmla="*/ 2147483646 w 9529"/>
                <a:gd name="T23" fmla="*/ 2147483646 h 4244"/>
                <a:gd name="T24" fmla="*/ 2147483646 w 9529"/>
                <a:gd name="T25" fmla="*/ 2147483646 h 4244"/>
                <a:gd name="T26" fmla="*/ 2147483646 w 9529"/>
                <a:gd name="T27" fmla="*/ 3886613 h 42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Google Shape;264;p11"/>
            <p:cNvSpPr>
              <a:spLocks noChangeArrowheads="1"/>
            </p:cNvSpPr>
            <p:nvPr/>
          </p:nvSpPr>
          <p:spPr bwMode="auto">
            <a:xfrm>
              <a:off x="-150" y="4402022"/>
              <a:ext cx="9144079" cy="757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i="0">
                <a:solidFill>
                  <a:srgbClr val="322F46"/>
                </a:solidFill>
                <a:latin typeface="Quicksand Light"/>
              </a:endParaRPr>
            </a:p>
          </p:txBody>
        </p:sp>
        <p:grpSp>
          <p:nvGrpSpPr>
            <p:cNvPr id="9" name="Google Shape;265;p11"/>
            <p:cNvGrpSpPr>
              <a:grpSpLocks/>
            </p:cNvGrpSpPr>
            <p:nvPr/>
          </p:nvGrpSpPr>
          <p:grpSpPr bwMode="auto"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13" name="Google Shape;266;p11"/>
              <p:cNvSpPr/>
              <p:nvPr/>
            </p:nvSpPr>
            <p:spPr>
              <a:xfrm>
                <a:off x="3457033" y="4619200"/>
                <a:ext cx="227096" cy="121415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4" name="Google Shape;267;p11"/>
              <p:cNvSpPr>
                <a:spLocks/>
              </p:cNvSpPr>
              <p:nvPr/>
            </p:nvSpPr>
            <p:spPr bwMode="auto">
              <a:xfrm>
                <a:off x="3471550" y="4708900"/>
                <a:ext cx="68700" cy="31700"/>
              </a:xfrm>
              <a:custGeom>
                <a:avLst/>
                <a:gdLst>
                  <a:gd name="T0" fmla="*/ 17296875 w 2748"/>
                  <a:gd name="T1" fmla="*/ 0 h 1268"/>
                  <a:gd name="T2" fmla="*/ 13109375 w 2748"/>
                  <a:gd name="T3" fmla="*/ 578125 h 1268"/>
                  <a:gd name="T4" fmla="*/ 0 w 2748"/>
                  <a:gd name="T5" fmla="*/ 19812500 h 1268"/>
                  <a:gd name="T6" fmla="*/ 42937500 w 2748"/>
                  <a:gd name="T7" fmla="*/ 19812500 h 1268"/>
                  <a:gd name="T8" fmla="*/ 17296875 w 2748"/>
                  <a:gd name="T9" fmla="*/ 0 h 12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5" name="Google Shape;268;p11"/>
              <p:cNvSpPr>
                <a:spLocks/>
              </p:cNvSpPr>
              <p:nvPr/>
            </p:nvSpPr>
            <p:spPr bwMode="auto">
              <a:xfrm>
                <a:off x="3552050" y="4695475"/>
                <a:ext cx="66950" cy="45125"/>
              </a:xfrm>
              <a:custGeom>
                <a:avLst/>
                <a:gdLst>
                  <a:gd name="T0" fmla="*/ 14671875 w 2678"/>
                  <a:gd name="T1" fmla="*/ 15625 h 1805"/>
                  <a:gd name="T2" fmla="*/ 10890625 w 2678"/>
                  <a:gd name="T3" fmla="*/ 875000 h 1805"/>
                  <a:gd name="T4" fmla="*/ 3921875 w 2678"/>
                  <a:gd name="T5" fmla="*/ 28203125 h 1805"/>
                  <a:gd name="T6" fmla="*/ 41828125 w 2678"/>
                  <a:gd name="T7" fmla="*/ 28203125 h 1805"/>
                  <a:gd name="T8" fmla="*/ 14671875 w 2678"/>
                  <a:gd name="T9" fmla="*/ 15625 h 18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" name="Google Shape;269;p11"/>
              <p:cNvSpPr>
                <a:spLocks/>
              </p:cNvSpPr>
              <p:nvPr/>
            </p:nvSpPr>
            <p:spPr bwMode="auto">
              <a:xfrm>
                <a:off x="3617625" y="4650650"/>
                <a:ext cx="66500" cy="89950"/>
              </a:xfrm>
              <a:custGeom>
                <a:avLst/>
                <a:gdLst>
                  <a:gd name="T0" fmla="*/ 24640625 w 2660"/>
                  <a:gd name="T1" fmla="*/ 0 h 3598"/>
                  <a:gd name="T2" fmla="*/ 4468750 w 2660"/>
                  <a:gd name="T3" fmla="*/ 17609375 h 3598"/>
                  <a:gd name="T4" fmla="*/ 1828125 w 2660"/>
                  <a:gd name="T5" fmla="*/ 56218750 h 3598"/>
                  <a:gd name="T6" fmla="*/ 41546875 w 2660"/>
                  <a:gd name="T7" fmla="*/ 56218750 h 3598"/>
                  <a:gd name="T8" fmla="*/ 41546875 w 2660"/>
                  <a:gd name="T9" fmla="*/ 5765625 h 3598"/>
                  <a:gd name="T10" fmla="*/ 26078125 w 2660"/>
                  <a:gd name="T11" fmla="*/ 46875 h 3598"/>
                  <a:gd name="T12" fmla="*/ 24640625 w 2660"/>
                  <a:gd name="T13" fmla="*/ 0 h 35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0" name="Google Shape;270;p11"/>
            <p:cNvGrpSpPr>
              <a:grpSpLocks/>
            </p:cNvGrpSpPr>
            <p:nvPr/>
          </p:nvGrpSpPr>
          <p:grpSpPr bwMode="auto"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11" name="Google Shape;271;p11"/>
              <p:cNvSpPr/>
              <p:nvPr/>
            </p:nvSpPr>
            <p:spPr>
              <a:xfrm>
                <a:off x="3536757" y="4387608"/>
                <a:ext cx="147383" cy="204017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2" name="Google Shape;272;p11"/>
              <p:cNvSpPr>
                <a:spLocks/>
              </p:cNvSpPr>
              <p:nvPr/>
            </p:nvSpPr>
            <p:spPr bwMode="auto">
              <a:xfrm>
                <a:off x="3567900" y="4414300"/>
                <a:ext cx="116225" cy="171300"/>
              </a:xfrm>
              <a:custGeom>
                <a:avLst/>
                <a:gdLst>
                  <a:gd name="T0" fmla="*/ 51437500 w 4649"/>
                  <a:gd name="T1" fmla="*/ 15625 h 6852"/>
                  <a:gd name="T2" fmla="*/ 37640625 w 4649"/>
                  <a:gd name="T3" fmla="*/ 70671875 h 6852"/>
                  <a:gd name="T4" fmla="*/ 11843750 w 4649"/>
                  <a:gd name="T5" fmla="*/ 48531250 h 6852"/>
                  <a:gd name="T6" fmla="*/ 6140625 w 4649"/>
                  <a:gd name="T7" fmla="*/ 51171875 h 6852"/>
                  <a:gd name="T8" fmla="*/ 13796875 w 4649"/>
                  <a:gd name="T9" fmla="*/ 80578125 h 6852"/>
                  <a:gd name="T10" fmla="*/ 25625000 w 4649"/>
                  <a:gd name="T11" fmla="*/ 93546875 h 6852"/>
                  <a:gd name="T12" fmla="*/ 25656250 w 4649"/>
                  <a:gd name="T13" fmla="*/ 93546875 h 6852"/>
                  <a:gd name="T14" fmla="*/ 72625000 w 4649"/>
                  <a:gd name="T15" fmla="*/ 107062500 h 6852"/>
                  <a:gd name="T16" fmla="*/ 72625000 w 4649"/>
                  <a:gd name="T17" fmla="*/ 56328125 h 6852"/>
                  <a:gd name="T18" fmla="*/ 54640625 w 4649"/>
                  <a:gd name="T19" fmla="*/ 74859375 h 6852"/>
                  <a:gd name="T20" fmla="*/ 51437500 w 4649"/>
                  <a:gd name="T21" fmla="*/ 15625 h 685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273" name="Google Shape;273;p11"/>
          <p:cNvSpPr txBox="1">
            <a:spLocks noGrp="1"/>
          </p:cNvSpPr>
          <p:nvPr>
            <p:ph type="title"/>
          </p:nvPr>
        </p:nvSpPr>
        <p:spPr>
          <a:xfrm>
            <a:off x="720000" y="2159359"/>
            <a:ext cx="7704000" cy="989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5400">
                <a:solidFill>
                  <a:schemeClr val="accent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74" name="Google Shape;274;p11"/>
          <p:cNvSpPr txBox="1">
            <a:spLocks noGrp="1"/>
          </p:cNvSpPr>
          <p:nvPr>
            <p:ph type="subTitle" idx="1"/>
          </p:nvPr>
        </p:nvSpPr>
        <p:spPr>
          <a:xfrm>
            <a:off x="720000" y="3148759"/>
            <a:ext cx="7704000" cy="612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86210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720726" y="414338"/>
            <a:ext cx="7702550" cy="572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9219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720726" y="1152526"/>
            <a:ext cx="7702550" cy="3450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20261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1" r:id="rId1"/>
    <p:sldLayoutId id="2147483718" r:id="rId2"/>
    <p:sldLayoutId id="2147483719" r:id="rId3"/>
    <p:sldLayoutId id="2147483724" r:id="rId4"/>
    <p:sldLayoutId id="2147483725" r:id="rId5"/>
    <p:sldLayoutId id="2147483726" r:id="rId6"/>
    <p:sldLayoutId id="2147483728" r:id="rId7"/>
    <p:sldLayoutId id="2147483730" r:id="rId8"/>
    <p:sldLayoutId id="2147483731" r:id="rId9"/>
    <p:sldLayoutId id="2147483732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  <p:sldLayoutId id="2147483743" r:id="rId18"/>
    <p:sldLayoutId id="2147483744" r:id="rId19"/>
    <p:sldLayoutId id="2147483745" r:id="rId20"/>
    <p:sldLayoutId id="2147483746" r:id="rId21"/>
    <p:sldLayoutId id="2147483748" r:id="rId22"/>
    <p:sldLayoutId id="2147483749" r:id="rId23"/>
    <p:sldLayoutId id="2147483750" r:id="rId24"/>
    <p:sldLayoutId id="2147483751" r:id="rId25"/>
    <p:sldLayoutId id="2147483752" r:id="rId26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5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5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5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5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5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5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5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5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5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5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7089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</p:sldLayoutIdLst>
  <p:txStyles>
    <p:titleStyle>
      <a:lvl1pPr algn="l" defTabSz="68581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4" indent="-171454" algn="l" defTabSz="6858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64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71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80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89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97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06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14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24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9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7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26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34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44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60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69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defTabSz="685800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EF2B5D0D-B3C7-463E-95B3-0891D889E3E2}" type="datetimeFigureOut">
              <a:rPr lang="en-US"/>
              <a:pPr>
                <a:defRPr/>
              </a:pPr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defTabSz="685800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 defTabSz="685800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61AF3371-793B-48D5-8D3A-997AB1ED9B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463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A65B2A4-9CA5-437A-91FA-0D54C6FFC5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5864CD7-7FD0-4E2E-98A8-92BABC9998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3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4224705-4FE1-4216-B082-0261CD55A49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6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B6279B8-17BD-4405-96C7-73879B352C2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6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79CD433-277A-47E1-9E13-2DD0EFDF1CA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6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2CF5220-73A0-44FA-BB5D-C25CDB62F5E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65277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Đĩa 6"/>
          <p:cNvSpPr/>
          <p:nvPr/>
        </p:nvSpPr>
        <p:spPr>
          <a:xfrm>
            <a:off x="-815975" y="-611981"/>
            <a:ext cx="1639888" cy="1228725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35" tIns="45615" rIns="91235" bIns="45615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Hình Bầu dục 7"/>
          <p:cNvSpPr/>
          <p:nvPr/>
        </p:nvSpPr>
        <p:spPr>
          <a:xfrm>
            <a:off x="168275" y="15479"/>
            <a:ext cx="1701800" cy="1277540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35" tIns="45615" rIns="91235" bIns="45615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Hình khuyên 10"/>
          <p:cNvSpPr/>
          <p:nvPr/>
        </p:nvSpPr>
        <p:spPr>
          <a:xfrm rot="2315675">
            <a:off x="182896" y="791308"/>
            <a:ext cx="1125717" cy="826968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35" tIns="45615" rIns="91235" bIns="45615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Hình Chữ nhật 11"/>
          <p:cNvSpPr/>
          <p:nvPr/>
        </p:nvSpPr>
        <p:spPr>
          <a:xfrm>
            <a:off x="1012826" y="0"/>
            <a:ext cx="8131175" cy="51435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35" tIns="45615" rIns="91235" bIns="45615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Nơi giữ chỗ cho Tiêu đề 4"/>
          <p:cNvSpPr>
            <a:spLocks noGrp="1"/>
          </p:cNvSpPr>
          <p:nvPr>
            <p:ph type="title"/>
          </p:nvPr>
        </p:nvSpPr>
        <p:spPr>
          <a:xfrm>
            <a:off x="1436688" y="205979"/>
            <a:ext cx="7497762" cy="857250"/>
          </a:xfrm>
          <a:prstGeom prst="rect">
            <a:avLst/>
          </a:prstGeom>
        </p:spPr>
        <p:txBody>
          <a:bodyPr lIns="91235" tIns="45615" rIns="91235" bIns="45615" anchor="ctr">
            <a:normAutofit/>
          </a:bodyPr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4105" name="Nơi giữ chỗ cho Văn bản 8"/>
          <p:cNvSpPr>
            <a:spLocks noGrp="1"/>
          </p:cNvSpPr>
          <p:nvPr>
            <p:ph type="body" idx="1"/>
          </p:nvPr>
        </p:nvSpPr>
        <p:spPr bwMode="auto">
          <a:xfrm>
            <a:off x="1436688" y="1085850"/>
            <a:ext cx="7497762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35" tIns="45615" rIns="91235" bIns="456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Bấm &amp; sửa kiểu tiêu đề</a:t>
            </a:r>
          </a:p>
          <a:p>
            <a:pPr lvl="1"/>
            <a:r>
              <a:rPr lang="vi-VN" altLang="en-US"/>
              <a:t>Mức hai</a:t>
            </a:r>
          </a:p>
          <a:p>
            <a:pPr lvl="2"/>
            <a:r>
              <a:rPr lang="vi-VN" altLang="en-US"/>
              <a:t>Mức ba</a:t>
            </a:r>
          </a:p>
          <a:p>
            <a:pPr lvl="3"/>
            <a:r>
              <a:rPr lang="vi-VN" altLang="en-US"/>
              <a:t>Mức bốn</a:t>
            </a:r>
          </a:p>
          <a:p>
            <a:pPr lvl="4"/>
            <a:r>
              <a:rPr lang="vi-VN" altLang="en-US"/>
              <a:t>Mức năm</a:t>
            </a:r>
            <a:endParaRPr lang="en-US" altLang="en-US"/>
          </a:p>
        </p:txBody>
      </p:sp>
      <p:sp>
        <p:nvSpPr>
          <p:cNvPr id="24" name="Nơi giữ chỗ cho Ngày tháng 23"/>
          <p:cNvSpPr>
            <a:spLocks noGrp="1"/>
          </p:cNvSpPr>
          <p:nvPr>
            <p:ph type="dt" sz="half" idx="2"/>
          </p:nvPr>
        </p:nvSpPr>
        <p:spPr>
          <a:xfrm>
            <a:off x="3581400" y="4729162"/>
            <a:ext cx="2133600" cy="357188"/>
          </a:xfrm>
          <a:prstGeom prst="rect">
            <a:avLst/>
          </a:prstGeom>
        </p:spPr>
        <p:txBody>
          <a:bodyPr lIns="91235" tIns="45615" rIns="91235" bIns="45615" anchor="b"/>
          <a:lstStyle>
            <a:lvl1pPr algn="r" eaLnBrk="1" latinLnBrk="0" hangingPunct="1">
              <a:spcBef>
                <a:spcPct val="0"/>
              </a:spcBef>
              <a:defRPr kumimoji="0" sz="1500" b="0">
                <a:solidFill>
                  <a:srgbClr val="C9C2D1">
                    <a:shade val="50000"/>
                    <a:satMod val="200000"/>
                  </a:srgbClr>
                </a:solidFill>
                <a:latin typeface="Verdana" pitchFamily="34" charset="0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Nơi giữ chỗ cho Chân trang 9"/>
          <p:cNvSpPr>
            <a:spLocks noGrp="1"/>
          </p:cNvSpPr>
          <p:nvPr>
            <p:ph type="ftr" sz="quarter" idx="3"/>
          </p:nvPr>
        </p:nvSpPr>
        <p:spPr>
          <a:xfrm>
            <a:off x="5715000" y="4729162"/>
            <a:ext cx="2897188" cy="357188"/>
          </a:xfrm>
          <a:prstGeom prst="rect">
            <a:avLst/>
          </a:prstGeom>
        </p:spPr>
        <p:txBody>
          <a:bodyPr lIns="91235" tIns="45615" rIns="91235" bIns="45615" anchor="b"/>
          <a:lstStyle>
            <a:lvl1pPr eaLnBrk="1" latinLnBrk="0" hangingPunct="1">
              <a:spcBef>
                <a:spcPct val="0"/>
              </a:spcBef>
              <a:defRPr kumimoji="0" sz="1500" b="0">
                <a:solidFill>
                  <a:srgbClr val="C9C2D1">
                    <a:shade val="50000"/>
                    <a:satMod val="200000"/>
                  </a:srgbClr>
                </a:solidFill>
                <a:effectLst/>
                <a:latin typeface="Verdana" pitchFamily="34" charset="0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Nơi giữ chỗ cho Số hiệu Bản chiếu 21"/>
          <p:cNvSpPr>
            <a:spLocks noGrp="1"/>
          </p:cNvSpPr>
          <p:nvPr>
            <p:ph type="sldNum" sz="quarter" idx="4"/>
          </p:nvPr>
        </p:nvSpPr>
        <p:spPr>
          <a:xfrm>
            <a:off x="8613776" y="4729162"/>
            <a:ext cx="455613" cy="357188"/>
          </a:xfrm>
          <a:prstGeom prst="rect">
            <a:avLst/>
          </a:prstGeom>
        </p:spPr>
        <p:txBody>
          <a:bodyPr vert="horz" wrap="square" lIns="91235" tIns="45615" rIns="91235" bIns="45615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 b="0">
                <a:solidFill>
                  <a:srgbClr val="93889F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fld id="{09B33DFA-68B5-421C-BA13-6EF0483F43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5" name="Hình Chữ nhật 14"/>
          <p:cNvSpPr/>
          <p:nvPr/>
        </p:nvSpPr>
        <p:spPr bwMode="invGray">
          <a:xfrm>
            <a:off x="1012825" y="0"/>
            <a:ext cx="76200" cy="51435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35" tIns="45615" rIns="91235" bIns="45615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873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  <p:sldLayoutId id="2147483915" r:id="rId12"/>
    <p:sldLayoutId id="2147483916" r:id="rId13"/>
    <p:sldLayoutId id="2147483924" r:id="rId14"/>
  </p:sldLayoutIdLst>
  <p:transition>
    <p:wheel spokes="8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100" kern="1200">
          <a:solidFill>
            <a:srgbClr val="69666E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100">
          <a:solidFill>
            <a:srgbClr val="69666E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100">
          <a:solidFill>
            <a:srgbClr val="69666E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100">
          <a:solidFill>
            <a:srgbClr val="69666E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100">
          <a:solidFill>
            <a:srgbClr val="69666E"/>
          </a:solidFill>
          <a:latin typeface="Gill Sans MT" pitchFamily="34" charset="0"/>
        </a:defRPr>
      </a:lvl5pPr>
      <a:lvl6pPr marL="550288" algn="l" rtl="0" fontAlgn="base">
        <a:spcBef>
          <a:spcPct val="0"/>
        </a:spcBef>
        <a:spcAft>
          <a:spcPct val="0"/>
        </a:spcAft>
        <a:defRPr sz="5200">
          <a:solidFill>
            <a:srgbClr val="69666E"/>
          </a:solidFill>
          <a:latin typeface="Gill Sans MT" pitchFamily="34" charset="0"/>
        </a:defRPr>
      </a:lvl6pPr>
      <a:lvl7pPr marL="1100577" algn="l" rtl="0" fontAlgn="base">
        <a:spcBef>
          <a:spcPct val="0"/>
        </a:spcBef>
        <a:spcAft>
          <a:spcPct val="0"/>
        </a:spcAft>
        <a:defRPr sz="5200">
          <a:solidFill>
            <a:srgbClr val="69666E"/>
          </a:solidFill>
          <a:latin typeface="Gill Sans MT" pitchFamily="34" charset="0"/>
        </a:defRPr>
      </a:lvl7pPr>
      <a:lvl8pPr marL="1650865" algn="l" rtl="0" fontAlgn="base">
        <a:spcBef>
          <a:spcPct val="0"/>
        </a:spcBef>
        <a:spcAft>
          <a:spcPct val="0"/>
        </a:spcAft>
        <a:defRPr sz="5200">
          <a:solidFill>
            <a:srgbClr val="69666E"/>
          </a:solidFill>
          <a:latin typeface="Gill Sans MT" pitchFamily="34" charset="0"/>
        </a:defRPr>
      </a:lvl8pPr>
      <a:lvl9pPr marL="2201152" algn="l" rtl="0" fontAlgn="base">
        <a:spcBef>
          <a:spcPct val="0"/>
        </a:spcBef>
        <a:spcAft>
          <a:spcPct val="0"/>
        </a:spcAft>
        <a:defRPr sz="5200">
          <a:solidFill>
            <a:srgbClr val="69666E"/>
          </a:solidFill>
          <a:latin typeface="Gill Sans MT" pitchFamily="34" charset="0"/>
        </a:defRPr>
      </a:lvl9pPr>
      <a:extLst/>
    </p:titleStyle>
    <p:bodyStyle>
      <a:lvl1pPr marL="438150" indent="-338138" algn="l" rtl="0" eaLnBrk="0" fontAlgn="base" hangingPunct="0">
        <a:spcBef>
          <a:spcPts val="725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768350" indent="-282575" algn="l" rtl="0" eaLnBrk="0" fontAlgn="base" hangingPunct="0">
        <a:spcBef>
          <a:spcPts val="663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065213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19213" indent="-206375" algn="l" rtl="0" eaLnBrk="0" fontAlgn="base" hangingPunct="0">
        <a:spcBef>
          <a:spcPct val="20000"/>
        </a:spcBef>
        <a:spcAft>
          <a:spcPct val="0"/>
        </a:spcAft>
        <a:buClr>
          <a:srgbClr val="6BB1C9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925" indent="-217488" algn="l" rtl="0" eaLnBrk="0" fontAlgn="base" hangingPunct="0">
        <a:spcBef>
          <a:spcPct val="20000"/>
        </a:spcBef>
        <a:spcAft>
          <a:spcPct val="0"/>
        </a:spcAft>
        <a:buClr>
          <a:srgbClr val="6585CF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1815953" indent="-220114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2069083" indent="-220114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2311210" indent="-220114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2564342" indent="-220114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502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005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508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20115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7514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3017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8520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40230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64.xml"/><Relationship Id="rId7" Type="http://schemas.openxmlformats.org/officeDocument/2006/relationships/audio" Target="../media/audio3.wav"/><Relationship Id="rId12" Type="http://schemas.openxmlformats.org/officeDocument/2006/relationships/image" Target="../media/image13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audio2.wav"/><Relationship Id="rId11" Type="http://schemas.openxmlformats.org/officeDocument/2006/relationships/image" Target="../media/image12.gif"/><Relationship Id="rId5" Type="http://schemas.openxmlformats.org/officeDocument/2006/relationships/audio" Target="../media/audio1.wav"/><Relationship Id="rId10" Type="http://schemas.openxmlformats.org/officeDocument/2006/relationships/image" Target="../media/image11.gif"/><Relationship Id="rId4" Type="http://schemas.openxmlformats.org/officeDocument/2006/relationships/notesSlide" Target="../notesSlides/notesSlide3.xml"/><Relationship Id="rId9" Type="http://schemas.openxmlformats.org/officeDocument/2006/relationships/audio" Target="../media/audio4.wav"/><Relationship Id="rId1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64.xml"/><Relationship Id="rId7" Type="http://schemas.openxmlformats.org/officeDocument/2006/relationships/audio" Target="../media/audio3.wav"/><Relationship Id="rId12" Type="http://schemas.openxmlformats.org/officeDocument/2006/relationships/image" Target="../media/image13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audio2.wav"/><Relationship Id="rId11" Type="http://schemas.openxmlformats.org/officeDocument/2006/relationships/image" Target="../media/image12.gif"/><Relationship Id="rId5" Type="http://schemas.openxmlformats.org/officeDocument/2006/relationships/audio" Target="../media/audio1.wav"/><Relationship Id="rId10" Type="http://schemas.openxmlformats.org/officeDocument/2006/relationships/image" Target="../media/image11.gif"/><Relationship Id="rId4" Type="http://schemas.openxmlformats.org/officeDocument/2006/relationships/notesSlide" Target="../notesSlides/notesSlide1.xml"/><Relationship Id="rId9" Type="http://schemas.openxmlformats.org/officeDocument/2006/relationships/audio" Target="../media/audio4.wav"/><Relationship Id="rId1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64.xml"/><Relationship Id="rId7" Type="http://schemas.openxmlformats.org/officeDocument/2006/relationships/audio" Target="../media/audio3.wav"/><Relationship Id="rId12" Type="http://schemas.openxmlformats.org/officeDocument/2006/relationships/image" Target="../media/image13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audio2.wav"/><Relationship Id="rId11" Type="http://schemas.openxmlformats.org/officeDocument/2006/relationships/image" Target="../media/image12.gif"/><Relationship Id="rId5" Type="http://schemas.openxmlformats.org/officeDocument/2006/relationships/audio" Target="../media/audio1.wav"/><Relationship Id="rId10" Type="http://schemas.openxmlformats.org/officeDocument/2006/relationships/image" Target="../media/image11.gif"/><Relationship Id="rId4" Type="http://schemas.openxmlformats.org/officeDocument/2006/relationships/notesSlide" Target="../notesSlides/notesSlide2.xml"/><Relationship Id="rId9" Type="http://schemas.openxmlformats.org/officeDocument/2006/relationships/audio" Target="../media/audio4.wav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TextBox 2"/>
          <p:cNvSpPr txBox="1">
            <a:spLocks noChangeArrowheads="1"/>
          </p:cNvSpPr>
          <p:nvPr/>
        </p:nvSpPr>
        <p:spPr bwMode="auto">
          <a:xfrm>
            <a:off x="-515938" y="285750"/>
            <a:ext cx="8915401" cy="1036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34" tIns="25718" rIns="51434" bIns="25718">
            <a:spAutoFit/>
          </a:bodyPr>
          <a:lstStyle>
            <a:lvl1pPr defTabSz="68421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68421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68421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68421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68421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ctr" defTabSz="6842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DEF6F1"/>
                </a:solidFill>
                <a:effectLst/>
                <a:uLnTx/>
                <a:uFillTx/>
                <a:latin typeface="HP001 4 hàng" pitchFamily="34" charset="0"/>
                <a:ea typeface="+mn-ea"/>
                <a:cs typeface="Times New Roman" pitchFamily="18" charset="0"/>
              </a:rPr>
              <a:t>        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+mn-ea"/>
                <a:cs typeface="Times New Roman" pitchFamily="18" charset="0"/>
              </a:rPr>
              <a:t>Thứ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+mn-ea"/>
                <a:cs typeface="Times New Roman" pitchFamily="18" charset="0"/>
              </a:rPr>
              <a:t>tư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+mn-ea"/>
                <a:cs typeface="Times New Roman" pitchFamily="18" charset="0"/>
              </a:rPr>
              <a:t>ngày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+mn-ea"/>
                <a:cs typeface="Times New Roman" pitchFamily="18" charset="0"/>
              </a:rPr>
              <a:t> 5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+mn-ea"/>
                <a:cs typeface="Times New Roman" pitchFamily="18" charset="0"/>
              </a:rPr>
              <a:t>tháng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+mn-ea"/>
                <a:cs typeface="Times New Roman" pitchFamily="18" charset="0"/>
              </a:rPr>
              <a:t> 1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+mn-ea"/>
                <a:cs typeface="Times New Roman" pitchFamily="18" charset="0"/>
              </a:rPr>
              <a:t>năm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+mn-ea"/>
                <a:cs typeface="Times New Roman" pitchFamily="18" charset="0"/>
              </a:rPr>
              <a:t> 2022</a:t>
            </a:r>
          </a:p>
          <a:p>
            <a:pPr marL="0" marR="0" lvl="0" indent="0" algn="ctr" defTabSz="6842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DEF6F1"/>
                </a:solidFill>
                <a:effectLst/>
                <a:uLnTx/>
                <a:uFillTx/>
                <a:latin typeface="HP001 4 hàng" pitchFamily="34" charset="0"/>
                <a:ea typeface="+mn-ea"/>
                <a:cs typeface="Times New Roman" pitchFamily="18" charset="0"/>
              </a:rPr>
              <a:t>                   </a:t>
            </a:r>
          </a:p>
        </p:txBody>
      </p:sp>
      <p:sp>
        <p:nvSpPr>
          <p:cNvPr id="82948" name="TextBox 8"/>
          <p:cNvSpPr txBox="1">
            <a:spLocks noChangeArrowheads="1"/>
          </p:cNvSpPr>
          <p:nvPr/>
        </p:nvSpPr>
        <p:spPr bwMode="auto">
          <a:xfrm>
            <a:off x="228600" y="1928813"/>
            <a:ext cx="8667750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34" tIns="25718" rIns="51434" bIns="25718">
            <a:spAutoFit/>
          </a:bodyPr>
          <a:lstStyle>
            <a:lvl1pPr defTabSz="68421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68421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68421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68421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68421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ctr" defTabSz="6842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                                           </a:t>
            </a:r>
            <a:r>
              <a:rPr kumimoji="0" lang="en-US" altLang="en-US" sz="14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DEF6F1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itchFamily="34" charset="0"/>
              </a:rPr>
              <a:t> </a:t>
            </a:r>
          </a:p>
        </p:txBody>
      </p:sp>
      <p:sp>
        <p:nvSpPr>
          <p:cNvPr id="82951" name="TextBox 2"/>
          <p:cNvSpPr txBox="1">
            <a:spLocks noChangeArrowheads="1"/>
          </p:cNvSpPr>
          <p:nvPr/>
        </p:nvSpPr>
        <p:spPr bwMode="auto">
          <a:xfrm>
            <a:off x="1600200" y="988827"/>
            <a:ext cx="5461000" cy="667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34" tIns="25718" rIns="51434" bIns="25718">
            <a:spAutoFit/>
          </a:bodyPr>
          <a:lstStyle>
            <a:lvl1pPr defTabSz="68421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68421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68421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68421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68421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ctr" defTabSz="6842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P001 4 hàng" pitchFamily="34" charset="0"/>
                <a:ea typeface="+mn-ea"/>
                <a:cs typeface="Times New Roman" pitchFamily="18" charset="0"/>
              </a:rPr>
              <a:t>Toán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HP001 4 hàng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82952" name="TextBox 2"/>
          <p:cNvSpPr txBox="1">
            <a:spLocks noChangeArrowheads="1"/>
          </p:cNvSpPr>
          <p:nvPr/>
        </p:nvSpPr>
        <p:spPr bwMode="auto">
          <a:xfrm>
            <a:off x="1143000" y="1123460"/>
            <a:ext cx="7079456" cy="22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4" tIns="25718" rIns="51434" bIns="25718">
            <a:spAutoFit/>
          </a:bodyPr>
          <a:lstStyle>
            <a:lvl1pPr defTabSz="68421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68421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68421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68421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68421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ctr" defTabSz="6842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+mn-ea"/>
                <a:cs typeface="Times New Roman" pitchFamily="18" charset="0"/>
              </a:rPr>
              <a:t>                        </a:t>
            </a:r>
          </a:p>
          <a:p>
            <a:pPr marL="0" marR="0" lvl="0" indent="0" algn="ctr" defTabSz="6842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+mn-ea"/>
                <a:cs typeface="Times New Roman" pitchFamily="18" charset="0"/>
              </a:rPr>
              <a:t>Tính giá trị của biểu thức</a:t>
            </a: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itchFamily="34" charset="0"/>
              <a:ea typeface="+mn-ea"/>
              <a:cs typeface="Times New Roman" pitchFamily="18" charset="0"/>
            </a:endParaRPr>
          </a:p>
          <a:p>
            <a:pPr marL="0" marR="0" lvl="0" indent="0" algn="ctr" defTabSz="6842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969061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466850" y="241697"/>
            <a:ext cx="7296149" cy="462915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1657350" y="857250"/>
            <a:ext cx="6800850" cy="3188494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FFFFFF"/>
              </a:gs>
              <a:gs pos="100000">
                <a:srgbClr val="FFCC99"/>
              </a:gs>
            </a:gsLst>
            <a:lin ang="27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4086225" y="4111229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3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25605" name="AutoShape 5"/>
          <p:cNvSpPr>
            <a:spLocks noChangeArrowheads="1"/>
          </p:cNvSpPr>
          <p:nvPr/>
        </p:nvSpPr>
        <p:spPr bwMode="auto">
          <a:xfrm>
            <a:off x="4088606" y="4115991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3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25606" name="AutoShape 6"/>
          <p:cNvSpPr>
            <a:spLocks noChangeArrowheads="1"/>
          </p:cNvSpPr>
          <p:nvPr/>
        </p:nvSpPr>
        <p:spPr bwMode="auto">
          <a:xfrm>
            <a:off x="4092179" y="4104085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300" b="1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25607" name="AutoShape 7"/>
          <p:cNvSpPr>
            <a:spLocks noChangeArrowheads="1"/>
          </p:cNvSpPr>
          <p:nvPr/>
        </p:nvSpPr>
        <p:spPr bwMode="auto">
          <a:xfrm>
            <a:off x="4086225" y="4100513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300" b="1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25608" name="AutoShape 8"/>
          <p:cNvSpPr>
            <a:spLocks noChangeArrowheads="1"/>
          </p:cNvSpPr>
          <p:nvPr/>
        </p:nvSpPr>
        <p:spPr bwMode="auto">
          <a:xfrm>
            <a:off x="4086225" y="4104085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300" b="1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25609" name="AutoShape 9"/>
          <p:cNvSpPr>
            <a:spLocks noChangeArrowheads="1"/>
          </p:cNvSpPr>
          <p:nvPr/>
        </p:nvSpPr>
        <p:spPr bwMode="auto">
          <a:xfrm>
            <a:off x="4086225" y="4105275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300" b="1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</a:t>
            </a:r>
          </a:p>
        </p:txBody>
      </p:sp>
      <p:grpSp>
        <p:nvGrpSpPr>
          <p:cNvPr id="25610" name="Group 10"/>
          <p:cNvGrpSpPr>
            <a:grpSpLocks/>
          </p:cNvGrpSpPr>
          <p:nvPr/>
        </p:nvGrpSpPr>
        <p:grpSpPr bwMode="auto">
          <a:xfrm>
            <a:off x="1543050" y="4114800"/>
            <a:ext cx="2577704" cy="702469"/>
            <a:chOff x="912" y="2592"/>
            <a:chExt cx="3072" cy="960"/>
          </a:xfrm>
        </p:grpSpPr>
        <p:sp>
          <p:nvSpPr>
            <p:cNvPr id="20578" name="Oval 11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579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1" u="none" strike="noStrike" kern="10" cap="none" spc="0" normalizeH="0" baseline="0" noProof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+mn-cs"/>
                </a:rPr>
                <a:t>HÕt giê</a:t>
              </a:r>
            </a:p>
          </p:txBody>
        </p:sp>
      </p:grpSp>
      <p:pic>
        <p:nvPicPr>
          <p:cNvPr id="20491" name="Picture 13" descr="Book-03-june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42900"/>
            <a:ext cx="392906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2" name="AutoShape 14">
            <a:hlinkClick r:id="" action="ppaction://noaction" highlightClick="1">
              <a:snd r:embed="rId9" name="camera.wav"/>
            </a:hlinkClick>
          </p:cNvPr>
          <p:cNvSpPr>
            <a:spLocks noChangeArrowheads="1"/>
          </p:cNvSpPr>
          <p:nvPr/>
        </p:nvSpPr>
        <p:spPr bwMode="auto">
          <a:xfrm>
            <a:off x="7155657" y="4346973"/>
            <a:ext cx="413147" cy="358378"/>
          </a:xfrm>
          <a:prstGeom prst="actionButtonReturn">
            <a:avLst/>
          </a:prstGeom>
          <a:solidFill>
            <a:srgbClr val="CCFFCC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5615" name="Group 15"/>
          <p:cNvGrpSpPr>
            <a:grpSpLocks/>
          </p:cNvGrpSpPr>
          <p:nvPr/>
        </p:nvGrpSpPr>
        <p:grpSpPr bwMode="auto">
          <a:xfrm>
            <a:off x="3314700" y="1885951"/>
            <a:ext cx="1371600" cy="600076"/>
            <a:chOff x="1824" y="1584"/>
            <a:chExt cx="1152" cy="504"/>
          </a:xfrm>
        </p:grpSpPr>
        <p:pic>
          <p:nvPicPr>
            <p:cNvPr id="20576" name="Picture 16" descr="a_md_wht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1665"/>
              <a:ext cx="432" cy="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77" name="Text Box 17"/>
            <p:cNvSpPr txBox="1">
              <a:spLocks noChangeArrowheads="1"/>
            </p:cNvSpPr>
            <p:nvPr/>
          </p:nvSpPr>
          <p:spPr bwMode="auto">
            <a:xfrm>
              <a:off x="2256" y="1584"/>
              <a:ext cx="720" cy="5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marL="342900" marR="0" lvl="0" indent="-342900" algn="just" defTabSz="6858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3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20</a:t>
              </a:r>
            </a:p>
          </p:txBody>
        </p:sp>
      </p:grpSp>
      <p:grpSp>
        <p:nvGrpSpPr>
          <p:cNvPr id="25618" name="Group 18"/>
          <p:cNvGrpSpPr>
            <a:grpSpLocks/>
          </p:cNvGrpSpPr>
          <p:nvPr/>
        </p:nvGrpSpPr>
        <p:grpSpPr bwMode="auto">
          <a:xfrm>
            <a:off x="3257550" y="2914650"/>
            <a:ext cx="1428750" cy="600075"/>
            <a:chOff x="1776" y="2448"/>
            <a:chExt cx="1200" cy="504"/>
          </a:xfrm>
        </p:grpSpPr>
        <p:sp>
          <p:nvSpPr>
            <p:cNvPr id="20574" name="Text Box 19"/>
            <p:cNvSpPr txBox="1">
              <a:spLocks noChangeArrowheads="1"/>
            </p:cNvSpPr>
            <p:nvPr/>
          </p:nvSpPr>
          <p:spPr bwMode="auto">
            <a:xfrm>
              <a:off x="2287" y="2448"/>
              <a:ext cx="689" cy="5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marL="342900" marR="0" lvl="0" indent="-342900" algn="just" defTabSz="6858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3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42</a:t>
              </a:r>
            </a:p>
          </p:txBody>
        </p:sp>
        <p:pic>
          <p:nvPicPr>
            <p:cNvPr id="20575" name="Picture 20" descr="c_md_wht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2495"/>
              <a:ext cx="480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21" name="Group 21"/>
          <p:cNvGrpSpPr>
            <a:grpSpLocks/>
          </p:cNvGrpSpPr>
          <p:nvPr/>
        </p:nvGrpSpPr>
        <p:grpSpPr bwMode="auto">
          <a:xfrm>
            <a:off x="3314700" y="2353866"/>
            <a:ext cx="1254919" cy="646509"/>
            <a:chOff x="1824" y="1977"/>
            <a:chExt cx="1054" cy="543"/>
          </a:xfrm>
        </p:grpSpPr>
        <p:pic>
          <p:nvPicPr>
            <p:cNvPr id="20572" name="Picture 22" descr="b_md_wht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2047"/>
              <a:ext cx="432" cy="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73" name="Text Box 23"/>
            <p:cNvSpPr txBox="1">
              <a:spLocks noChangeArrowheads="1"/>
            </p:cNvSpPr>
            <p:nvPr/>
          </p:nvSpPr>
          <p:spPr bwMode="auto">
            <a:xfrm>
              <a:off x="2256" y="1977"/>
              <a:ext cx="622" cy="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marL="342900" marR="0" lvl="0" indent="-342900" algn="just" defTabSz="6858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altLang="en-US" sz="33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40</a:t>
              </a:r>
            </a:p>
          </p:txBody>
        </p:sp>
      </p:grpSp>
      <p:sp>
        <p:nvSpPr>
          <p:cNvPr id="20496" name="Text Box 24"/>
          <p:cNvSpPr txBox="1">
            <a:spLocks noChangeArrowheads="1"/>
          </p:cNvSpPr>
          <p:nvPr/>
        </p:nvSpPr>
        <p:spPr bwMode="auto">
          <a:xfrm>
            <a:off x="1943100" y="342900"/>
            <a:ext cx="542925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marL="342900" marR="0" lvl="0" indent="-34290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1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Hãy chọn câu trả lời đúng</a:t>
            </a:r>
          </a:p>
        </p:txBody>
      </p:sp>
      <p:pic>
        <p:nvPicPr>
          <p:cNvPr id="25625" name="clic724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4229100"/>
            <a:ext cx="228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626" name="Group 26"/>
          <p:cNvGrpSpPr>
            <a:grpSpLocks/>
          </p:cNvGrpSpPr>
          <p:nvPr/>
        </p:nvGrpSpPr>
        <p:grpSpPr bwMode="auto">
          <a:xfrm>
            <a:off x="2914650" y="1028698"/>
            <a:ext cx="3314700" cy="692943"/>
            <a:chOff x="556" y="1200"/>
            <a:chExt cx="1514" cy="446"/>
          </a:xfrm>
        </p:grpSpPr>
        <p:pic>
          <p:nvPicPr>
            <p:cNvPr id="20570" name="Picture 27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1200"/>
              <a:ext cx="1479" cy="419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FFFF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571" name="Text Box 28"/>
            <p:cNvSpPr txBox="1">
              <a:spLocks noChangeArrowheads="1"/>
            </p:cNvSpPr>
            <p:nvPr/>
          </p:nvSpPr>
          <p:spPr bwMode="auto">
            <a:xfrm>
              <a:off x="556" y="1230"/>
              <a:ext cx="1514" cy="416"/>
            </a:xfrm>
            <a:prstGeom prst="rect">
              <a:avLst/>
            </a:prstGeom>
            <a:solidFill>
              <a:srgbClr val="FFFFCC"/>
            </a:solidFill>
            <a:ln w="381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+mn-cs"/>
                </a:rPr>
                <a:t>8 x 5 : 2 = </a:t>
              </a:r>
              <a:r>
                <a:rPr kumimoji="0" lang="en-US" alt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…</a:t>
              </a:r>
              <a:endPara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5629" name="Group 29"/>
          <p:cNvGrpSpPr>
            <a:grpSpLocks noChangeAspect="1"/>
          </p:cNvGrpSpPr>
          <p:nvPr/>
        </p:nvGrpSpPr>
        <p:grpSpPr bwMode="auto">
          <a:xfrm>
            <a:off x="6400800" y="1085850"/>
            <a:ext cx="1143000" cy="1085850"/>
            <a:chOff x="96" y="3083"/>
            <a:chExt cx="1322" cy="1237"/>
          </a:xfrm>
        </p:grpSpPr>
        <p:sp>
          <p:nvSpPr>
            <p:cNvPr id="20501" name="AutoShape 30"/>
            <p:cNvSpPr>
              <a:spLocks noChangeAspect="1" noChangeArrowheads="1" noTextEdit="1"/>
            </p:cNvSpPr>
            <p:nvPr/>
          </p:nvSpPr>
          <p:spPr bwMode="auto">
            <a:xfrm>
              <a:off x="96" y="3083"/>
              <a:ext cx="1322" cy="1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502" name="Freeform 31"/>
            <p:cNvSpPr>
              <a:spLocks/>
            </p:cNvSpPr>
            <p:nvPr/>
          </p:nvSpPr>
          <p:spPr bwMode="auto">
            <a:xfrm>
              <a:off x="99" y="3101"/>
              <a:ext cx="1300" cy="1201"/>
            </a:xfrm>
            <a:custGeom>
              <a:avLst/>
              <a:gdLst>
                <a:gd name="T0" fmla="*/ 1 w 2599"/>
                <a:gd name="T1" fmla="*/ 0 h 2404"/>
                <a:gd name="T2" fmla="*/ 1 w 2599"/>
                <a:gd name="T3" fmla="*/ 0 h 2404"/>
                <a:gd name="T4" fmla="*/ 1 w 2599"/>
                <a:gd name="T5" fmla="*/ 0 h 2404"/>
                <a:gd name="T6" fmla="*/ 1 w 2599"/>
                <a:gd name="T7" fmla="*/ 0 h 2404"/>
                <a:gd name="T8" fmla="*/ 1 w 2599"/>
                <a:gd name="T9" fmla="*/ 0 h 2404"/>
                <a:gd name="T10" fmla="*/ 1 w 2599"/>
                <a:gd name="T11" fmla="*/ 0 h 2404"/>
                <a:gd name="T12" fmla="*/ 1 w 2599"/>
                <a:gd name="T13" fmla="*/ 0 h 2404"/>
                <a:gd name="T14" fmla="*/ 1 w 2599"/>
                <a:gd name="T15" fmla="*/ 0 h 2404"/>
                <a:gd name="T16" fmla="*/ 1 w 2599"/>
                <a:gd name="T17" fmla="*/ 0 h 2404"/>
                <a:gd name="T18" fmla="*/ 1 w 2599"/>
                <a:gd name="T19" fmla="*/ 0 h 2404"/>
                <a:gd name="T20" fmla="*/ 1 w 2599"/>
                <a:gd name="T21" fmla="*/ 0 h 2404"/>
                <a:gd name="T22" fmla="*/ 1 w 2599"/>
                <a:gd name="T23" fmla="*/ 0 h 2404"/>
                <a:gd name="T24" fmla="*/ 1 w 2599"/>
                <a:gd name="T25" fmla="*/ 0 h 2404"/>
                <a:gd name="T26" fmla="*/ 1 w 2599"/>
                <a:gd name="T27" fmla="*/ 0 h 2404"/>
                <a:gd name="T28" fmla="*/ 1 w 2599"/>
                <a:gd name="T29" fmla="*/ 0 h 2404"/>
                <a:gd name="T30" fmla="*/ 1 w 2599"/>
                <a:gd name="T31" fmla="*/ 0 h 2404"/>
                <a:gd name="T32" fmla="*/ 1 w 2599"/>
                <a:gd name="T33" fmla="*/ 0 h 2404"/>
                <a:gd name="T34" fmla="*/ 1 w 2599"/>
                <a:gd name="T35" fmla="*/ 0 h 2404"/>
                <a:gd name="T36" fmla="*/ 1 w 2599"/>
                <a:gd name="T37" fmla="*/ 0 h 2404"/>
                <a:gd name="T38" fmla="*/ 1 w 2599"/>
                <a:gd name="T39" fmla="*/ 0 h 2404"/>
                <a:gd name="T40" fmla="*/ 1 w 2599"/>
                <a:gd name="T41" fmla="*/ 0 h 2404"/>
                <a:gd name="T42" fmla="*/ 1 w 2599"/>
                <a:gd name="T43" fmla="*/ 0 h 2404"/>
                <a:gd name="T44" fmla="*/ 1 w 2599"/>
                <a:gd name="T45" fmla="*/ 0 h 2404"/>
                <a:gd name="T46" fmla="*/ 1 w 2599"/>
                <a:gd name="T47" fmla="*/ 0 h 2404"/>
                <a:gd name="T48" fmla="*/ 1 w 2599"/>
                <a:gd name="T49" fmla="*/ 0 h 2404"/>
                <a:gd name="T50" fmla="*/ 1 w 2599"/>
                <a:gd name="T51" fmla="*/ 0 h 2404"/>
                <a:gd name="T52" fmla="*/ 1 w 2599"/>
                <a:gd name="T53" fmla="*/ 0 h 2404"/>
                <a:gd name="T54" fmla="*/ 1 w 2599"/>
                <a:gd name="T55" fmla="*/ 0 h 2404"/>
                <a:gd name="T56" fmla="*/ 1 w 2599"/>
                <a:gd name="T57" fmla="*/ 0 h 2404"/>
                <a:gd name="T58" fmla="*/ 1 w 2599"/>
                <a:gd name="T59" fmla="*/ 0 h 2404"/>
                <a:gd name="T60" fmla="*/ 1 w 2599"/>
                <a:gd name="T61" fmla="*/ 0 h 2404"/>
                <a:gd name="T62" fmla="*/ 1 w 2599"/>
                <a:gd name="T63" fmla="*/ 0 h 2404"/>
                <a:gd name="T64" fmla="*/ 1 w 2599"/>
                <a:gd name="T65" fmla="*/ 0 h 2404"/>
                <a:gd name="T66" fmla="*/ 1 w 2599"/>
                <a:gd name="T67" fmla="*/ 0 h 2404"/>
                <a:gd name="T68" fmla="*/ 1 w 2599"/>
                <a:gd name="T69" fmla="*/ 0 h 2404"/>
                <a:gd name="T70" fmla="*/ 1 w 2599"/>
                <a:gd name="T71" fmla="*/ 0 h 2404"/>
                <a:gd name="T72" fmla="*/ 1 w 2599"/>
                <a:gd name="T73" fmla="*/ 0 h 2404"/>
                <a:gd name="T74" fmla="*/ 1 w 2599"/>
                <a:gd name="T75" fmla="*/ 0 h 2404"/>
                <a:gd name="T76" fmla="*/ 1 w 2599"/>
                <a:gd name="T77" fmla="*/ 0 h 2404"/>
                <a:gd name="T78" fmla="*/ 1 w 2599"/>
                <a:gd name="T79" fmla="*/ 0 h 2404"/>
                <a:gd name="T80" fmla="*/ 1 w 2599"/>
                <a:gd name="T81" fmla="*/ 0 h 2404"/>
                <a:gd name="T82" fmla="*/ 1 w 2599"/>
                <a:gd name="T83" fmla="*/ 0 h 2404"/>
                <a:gd name="T84" fmla="*/ 1 w 2599"/>
                <a:gd name="T85" fmla="*/ 0 h 2404"/>
                <a:gd name="T86" fmla="*/ 1 w 2599"/>
                <a:gd name="T87" fmla="*/ 0 h 2404"/>
                <a:gd name="T88" fmla="*/ 1 w 2599"/>
                <a:gd name="T89" fmla="*/ 0 h 2404"/>
                <a:gd name="T90" fmla="*/ 1 w 2599"/>
                <a:gd name="T91" fmla="*/ 0 h 2404"/>
                <a:gd name="T92" fmla="*/ 1 w 2599"/>
                <a:gd name="T93" fmla="*/ 0 h 2404"/>
                <a:gd name="T94" fmla="*/ 1 w 2599"/>
                <a:gd name="T95" fmla="*/ 0 h 2404"/>
                <a:gd name="T96" fmla="*/ 1 w 2599"/>
                <a:gd name="T97" fmla="*/ 0 h 2404"/>
                <a:gd name="T98" fmla="*/ 1 w 2599"/>
                <a:gd name="T99" fmla="*/ 0 h 2404"/>
                <a:gd name="T100" fmla="*/ 1 w 2599"/>
                <a:gd name="T101" fmla="*/ 0 h 2404"/>
                <a:gd name="T102" fmla="*/ 1 w 2599"/>
                <a:gd name="T103" fmla="*/ 0 h 2404"/>
                <a:gd name="T104" fmla="*/ 1 w 2599"/>
                <a:gd name="T105" fmla="*/ 0 h 2404"/>
                <a:gd name="T106" fmla="*/ 1 w 2599"/>
                <a:gd name="T107" fmla="*/ 0 h 2404"/>
                <a:gd name="T108" fmla="*/ 1 w 2599"/>
                <a:gd name="T109" fmla="*/ 0 h 2404"/>
                <a:gd name="T110" fmla="*/ 1 w 2599"/>
                <a:gd name="T111" fmla="*/ 0 h 2404"/>
                <a:gd name="T112" fmla="*/ 1 w 2599"/>
                <a:gd name="T113" fmla="*/ 0 h 2404"/>
                <a:gd name="T114" fmla="*/ 1 w 2599"/>
                <a:gd name="T115" fmla="*/ 0 h 2404"/>
                <a:gd name="T116" fmla="*/ 1 w 2599"/>
                <a:gd name="T117" fmla="*/ 0 h 2404"/>
                <a:gd name="T118" fmla="*/ 1 w 2599"/>
                <a:gd name="T119" fmla="*/ 0 h 2404"/>
                <a:gd name="T120" fmla="*/ 1 w 2599"/>
                <a:gd name="T121" fmla="*/ 0 h 240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599" h="2404">
                  <a:moveTo>
                    <a:pt x="596" y="271"/>
                  </a:moveTo>
                  <a:lnTo>
                    <a:pt x="594" y="271"/>
                  </a:lnTo>
                  <a:lnTo>
                    <a:pt x="590" y="271"/>
                  </a:lnTo>
                  <a:lnTo>
                    <a:pt x="584" y="269"/>
                  </a:lnTo>
                  <a:lnTo>
                    <a:pt x="576" y="269"/>
                  </a:lnTo>
                  <a:lnTo>
                    <a:pt x="569" y="269"/>
                  </a:lnTo>
                  <a:lnTo>
                    <a:pt x="561" y="273"/>
                  </a:lnTo>
                  <a:lnTo>
                    <a:pt x="553" y="274"/>
                  </a:lnTo>
                  <a:lnTo>
                    <a:pt x="549" y="280"/>
                  </a:lnTo>
                  <a:lnTo>
                    <a:pt x="546" y="282"/>
                  </a:lnTo>
                  <a:lnTo>
                    <a:pt x="542" y="287"/>
                  </a:lnTo>
                  <a:lnTo>
                    <a:pt x="538" y="290"/>
                  </a:lnTo>
                  <a:lnTo>
                    <a:pt x="536" y="296"/>
                  </a:lnTo>
                  <a:lnTo>
                    <a:pt x="532" y="299"/>
                  </a:lnTo>
                  <a:lnTo>
                    <a:pt x="528" y="304"/>
                  </a:lnTo>
                  <a:lnTo>
                    <a:pt x="526" y="310"/>
                  </a:lnTo>
                  <a:lnTo>
                    <a:pt x="522" y="315"/>
                  </a:lnTo>
                  <a:lnTo>
                    <a:pt x="520" y="320"/>
                  </a:lnTo>
                  <a:lnTo>
                    <a:pt x="519" y="325"/>
                  </a:lnTo>
                  <a:lnTo>
                    <a:pt x="515" y="329"/>
                  </a:lnTo>
                  <a:lnTo>
                    <a:pt x="515" y="334"/>
                  </a:lnTo>
                  <a:lnTo>
                    <a:pt x="515" y="341"/>
                  </a:lnTo>
                  <a:lnTo>
                    <a:pt x="519" y="347"/>
                  </a:lnTo>
                  <a:lnTo>
                    <a:pt x="520" y="350"/>
                  </a:lnTo>
                  <a:lnTo>
                    <a:pt x="526" y="354"/>
                  </a:lnTo>
                  <a:lnTo>
                    <a:pt x="530" y="355"/>
                  </a:lnTo>
                  <a:lnTo>
                    <a:pt x="534" y="357"/>
                  </a:lnTo>
                  <a:lnTo>
                    <a:pt x="542" y="361"/>
                  </a:lnTo>
                  <a:lnTo>
                    <a:pt x="546" y="362"/>
                  </a:lnTo>
                  <a:lnTo>
                    <a:pt x="540" y="364"/>
                  </a:lnTo>
                  <a:lnTo>
                    <a:pt x="532" y="371"/>
                  </a:lnTo>
                  <a:lnTo>
                    <a:pt x="528" y="376"/>
                  </a:lnTo>
                  <a:lnTo>
                    <a:pt x="524" y="380"/>
                  </a:lnTo>
                  <a:lnTo>
                    <a:pt x="520" y="385"/>
                  </a:lnTo>
                  <a:lnTo>
                    <a:pt x="520" y="391"/>
                  </a:lnTo>
                  <a:lnTo>
                    <a:pt x="519" y="394"/>
                  </a:lnTo>
                  <a:lnTo>
                    <a:pt x="519" y="399"/>
                  </a:lnTo>
                  <a:lnTo>
                    <a:pt x="519" y="405"/>
                  </a:lnTo>
                  <a:lnTo>
                    <a:pt x="519" y="412"/>
                  </a:lnTo>
                  <a:lnTo>
                    <a:pt x="519" y="415"/>
                  </a:lnTo>
                  <a:lnTo>
                    <a:pt x="520" y="419"/>
                  </a:lnTo>
                  <a:lnTo>
                    <a:pt x="520" y="422"/>
                  </a:lnTo>
                  <a:lnTo>
                    <a:pt x="519" y="422"/>
                  </a:lnTo>
                  <a:lnTo>
                    <a:pt x="515" y="426"/>
                  </a:lnTo>
                  <a:lnTo>
                    <a:pt x="509" y="429"/>
                  </a:lnTo>
                  <a:lnTo>
                    <a:pt x="501" y="434"/>
                  </a:lnTo>
                  <a:lnTo>
                    <a:pt x="495" y="436"/>
                  </a:lnTo>
                  <a:lnTo>
                    <a:pt x="490" y="438"/>
                  </a:lnTo>
                  <a:lnTo>
                    <a:pt x="484" y="442"/>
                  </a:lnTo>
                  <a:lnTo>
                    <a:pt x="480" y="447"/>
                  </a:lnTo>
                  <a:lnTo>
                    <a:pt x="474" y="449"/>
                  </a:lnTo>
                  <a:lnTo>
                    <a:pt x="468" y="454"/>
                  </a:lnTo>
                  <a:lnTo>
                    <a:pt x="463" y="456"/>
                  </a:lnTo>
                  <a:lnTo>
                    <a:pt x="459" y="461"/>
                  </a:lnTo>
                  <a:lnTo>
                    <a:pt x="451" y="464"/>
                  </a:lnTo>
                  <a:lnTo>
                    <a:pt x="445" y="468"/>
                  </a:lnTo>
                  <a:lnTo>
                    <a:pt x="439" y="471"/>
                  </a:lnTo>
                  <a:lnTo>
                    <a:pt x="434" y="477"/>
                  </a:lnTo>
                  <a:lnTo>
                    <a:pt x="428" y="480"/>
                  </a:lnTo>
                  <a:lnTo>
                    <a:pt x="422" y="484"/>
                  </a:lnTo>
                  <a:lnTo>
                    <a:pt x="416" y="487"/>
                  </a:lnTo>
                  <a:lnTo>
                    <a:pt x="412" y="491"/>
                  </a:lnTo>
                  <a:lnTo>
                    <a:pt x="407" y="493"/>
                  </a:lnTo>
                  <a:lnTo>
                    <a:pt x="403" y="496"/>
                  </a:lnTo>
                  <a:lnTo>
                    <a:pt x="397" y="498"/>
                  </a:lnTo>
                  <a:lnTo>
                    <a:pt x="395" y="501"/>
                  </a:lnTo>
                  <a:lnTo>
                    <a:pt x="389" y="507"/>
                  </a:lnTo>
                  <a:lnTo>
                    <a:pt x="385" y="510"/>
                  </a:lnTo>
                  <a:lnTo>
                    <a:pt x="382" y="515"/>
                  </a:lnTo>
                  <a:lnTo>
                    <a:pt x="378" y="521"/>
                  </a:lnTo>
                  <a:lnTo>
                    <a:pt x="376" y="524"/>
                  </a:lnTo>
                  <a:lnTo>
                    <a:pt x="372" y="531"/>
                  </a:lnTo>
                  <a:lnTo>
                    <a:pt x="370" y="536"/>
                  </a:lnTo>
                  <a:lnTo>
                    <a:pt x="370" y="545"/>
                  </a:lnTo>
                  <a:lnTo>
                    <a:pt x="370" y="549"/>
                  </a:lnTo>
                  <a:lnTo>
                    <a:pt x="370" y="554"/>
                  </a:lnTo>
                  <a:lnTo>
                    <a:pt x="370" y="559"/>
                  </a:lnTo>
                  <a:lnTo>
                    <a:pt x="372" y="566"/>
                  </a:lnTo>
                  <a:lnTo>
                    <a:pt x="372" y="572"/>
                  </a:lnTo>
                  <a:lnTo>
                    <a:pt x="376" y="579"/>
                  </a:lnTo>
                  <a:lnTo>
                    <a:pt x="376" y="582"/>
                  </a:lnTo>
                  <a:lnTo>
                    <a:pt x="378" y="587"/>
                  </a:lnTo>
                  <a:lnTo>
                    <a:pt x="380" y="593"/>
                  </a:lnTo>
                  <a:lnTo>
                    <a:pt x="384" y="598"/>
                  </a:lnTo>
                  <a:lnTo>
                    <a:pt x="385" y="602"/>
                  </a:lnTo>
                  <a:lnTo>
                    <a:pt x="385" y="607"/>
                  </a:lnTo>
                  <a:lnTo>
                    <a:pt x="389" y="612"/>
                  </a:lnTo>
                  <a:lnTo>
                    <a:pt x="391" y="617"/>
                  </a:lnTo>
                  <a:lnTo>
                    <a:pt x="395" y="623"/>
                  </a:lnTo>
                  <a:lnTo>
                    <a:pt x="397" y="626"/>
                  </a:lnTo>
                  <a:lnTo>
                    <a:pt x="399" y="633"/>
                  </a:lnTo>
                  <a:lnTo>
                    <a:pt x="403" y="638"/>
                  </a:lnTo>
                  <a:lnTo>
                    <a:pt x="405" y="642"/>
                  </a:lnTo>
                  <a:lnTo>
                    <a:pt x="407" y="647"/>
                  </a:lnTo>
                  <a:lnTo>
                    <a:pt x="411" y="651"/>
                  </a:lnTo>
                  <a:lnTo>
                    <a:pt x="412" y="656"/>
                  </a:lnTo>
                  <a:lnTo>
                    <a:pt x="414" y="660"/>
                  </a:lnTo>
                  <a:lnTo>
                    <a:pt x="416" y="663"/>
                  </a:lnTo>
                  <a:lnTo>
                    <a:pt x="420" y="667"/>
                  </a:lnTo>
                  <a:lnTo>
                    <a:pt x="422" y="672"/>
                  </a:lnTo>
                  <a:lnTo>
                    <a:pt x="426" y="677"/>
                  </a:lnTo>
                  <a:lnTo>
                    <a:pt x="430" y="682"/>
                  </a:lnTo>
                  <a:lnTo>
                    <a:pt x="432" y="684"/>
                  </a:lnTo>
                  <a:lnTo>
                    <a:pt x="432" y="686"/>
                  </a:lnTo>
                  <a:lnTo>
                    <a:pt x="432" y="688"/>
                  </a:lnTo>
                  <a:lnTo>
                    <a:pt x="432" y="693"/>
                  </a:lnTo>
                  <a:lnTo>
                    <a:pt x="430" y="696"/>
                  </a:lnTo>
                  <a:lnTo>
                    <a:pt x="430" y="702"/>
                  </a:lnTo>
                  <a:lnTo>
                    <a:pt x="430" y="707"/>
                  </a:lnTo>
                  <a:lnTo>
                    <a:pt x="430" y="714"/>
                  </a:lnTo>
                  <a:lnTo>
                    <a:pt x="428" y="721"/>
                  </a:lnTo>
                  <a:lnTo>
                    <a:pt x="428" y="728"/>
                  </a:lnTo>
                  <a:lnTo>
                    <a:pt x="428" y="735"/>
                  </a:lnTo>
                  <a:lnTo>
                    <a:pt x="428" y="744"/>
                  </a:lnTo>
                  <a:lnTo>
                    <a:pt x="426" y="749"/>
                  </a:lnTo>
                  <a:lnTo>
                    <a:pt x="426" y="753"/>
                  </a:lnTo>
                  <a:lnTo>
                    <a:pt x="426" y="758"/>
                  </a:lnTo>
                  <a:lnTo>
                    <a:pt x="426" y="762"/>
                  </a:lnTo>
                  <a:lnTo>
                    <a:pt x="426" y="767"/>
                  </a:lnTo>
                  <a:lnTo>
                    <a:pt x="426" y="772"/>
                  </a:lnTo>
                  <a:lnTo>
                    <a:pt x="426" y="777"/>
                  </a:lnTo>
                  <a:lnTo>
                    <a:pt x="426" y="781"/>
                  </a:lnTo>
                  <a:lnTo>
                    <a:pt x="426" y="784"/>
                  </a:lnTo>
                  <a:lnTo>
                    <a:pt x="426" y="790"/>
                  </a:lnTo>
                  <a:lnTo>
                    <a:pt x="424" y="795"/>
                  </a:lnTo>
                  <a:lnTo>
                    <a:pt x="424" y="800"/>
                  </a:lnTo>
                  <a:lnTo>
                    <a:pt x="424" y="804"/>
                  </a:lnTo>
                  <a:lnTo>
                    <a:pt x="424" y="809"/>
                  </a:lnTo>
                  <a:lnTo>
                    <a:pt x="424" y="814"/>
                  </a:lnTo>
                  <a:lnTo>
                    <a:pt x="424" y="818"/>
                  </a:lnTo>
                  <a:lnTo>
                    <a:pt x="422" y="823"/>
                  </a:lnTo>
                  <a:lnTo>
                    <a:pt x="422" y="827"/>
                  </a:lnTo>
                  <a:lnTo>
                    <a:pt x="422" y="832"/>
                  </a:lnTo>
                  <a:lnTo>
                    <a:pt x="422" y="837"/>
                  </a:lnTo>
                  <a:lnTo>
                    <a:pt x="422" y="842"/>
                  </a:lnTo>
                  <a:lnTo>
                    <a:pt x="422" y="846"/>
                  </a:lnTo>
                  <a:lnTo>
                    <a:pt x="422" y="851"/>
                  </a:lnTo>
                  <a:lnTo>
                    <a:pt x="422" y="856"/>
                  </a:lnTo>
                  <a:lnTo>
                    <a:pt x="422" y="864"/>
                  </a:lnTo>
                  <a:lnTo>
                    <a:pt x="422" y="872"/>
                  </a:lnTo>
                  <a:lnTo>
                    <a:pt x="422" y="879"/>
                  </a:lnTo>
                  <a:lnTo>
                    <a:pt x="422" y="888"/>
                  </a:lnTo>
                  <a:lnTo>
                    <a:pt x="422" y="893"/>
                  </a:lnTo>
                  <a:lnTo>
                    <a:pt x="422" y="902"/>
                  </a:lnTo>
                  <a:lnTo>
                    <a:pt x="422" y="907"/>
                  </a:lnTo>
                  <a:lnTo>
                    <a:pt x="424" y="913"/>
                  </a:lnTo>
                  <a:lnTo>
                    <a:pt x="424" y="916"/>
                  </a:lnTo>
                  <a:lnTo>
                    <a:pt x="424" y="922"/>
                  </a:lnTo>
                  <a:lnTo>
                    <a:pt x="426" y="927"/>
                  </a:lnTo>
                  <a:lnTo>
                    <a:pt x="428" y="932"/>
                  </a:lnTo>
                  <a:lnTo>
                    <a:pt x="428" y="936"/>
                  </a:lnTo>
                  <a:lnTo>
                    <a:pt x="430" y="943"/>
                  </a:lnTo>
                  <a:lnTo>
                    <a:pt x="432" y="948"/>
                  </a:lnTo>
                  <a:lnTo>
                    <a:pt x="434" y="953"/>
                  </a:lnTo>
                  <a:lnTo>
                    <a:pt x="436" y="958"/>
                  </a:lnTo>
                  <a:lnTo>
                    <a:pt x="438" y="964"/>
                  </a:lnTo>
                  <a:lnTo>
                    <a:pt x="439" y="969"/>
                  </a:lnTo>
                  <a:lnTo>
                    <a:pt x="441" y="976"/>
                  </a:lnTo>
                  <a:lnTo>
                    <a:pt x="445" y="980"/>
                  </a:lnTo>
                  <a:lnTo>
                    <a:pt x="447" y="987"/>
                  </a:lnTo>
                  <a:lnTo>
                    <a:pt x="449" y="992"/>
                  </a:lnTo>
                  <a:lnTo>
                    <a:pt x="453" y="997"/>
                  </a:lnTo>
                  <a:lnTo>
                    <a:pt x="455" y="1002"/>
                  </a:lnTo>
                  <a:lnTo>
                    <a:pt x="457" y="1006"/>
                  </a:lnTo>
                  <a:lnTo>
                    <a:pt x="459" y="1011"/>
                  </a:lnTo>
                  <a:lnTo>
                    <a:pt x="461" y="1016"/>
                  </a:lnTo>
                  <a:lnTo>
                    <a:pt x="465" y="1024"/>
                  </a:lnTo>
                  <a:lnTo>
                    <a:pt x="468" y="1032"/>
                  </a:lnTo>
                  <a:lnTo>
                    <a:pt x="472" y="1038"/>
                  </a:lnTo>
                  <a:lnTo>
                    <a:pt x="474" y="1043"/>
                  </a:lnTo>
                  <a:lnTo>
                    <a:pt x="476" y="1045"/>
                  </a:lnTo>
                  <a:lnTo>
                    <a:pt x="476" y="1046"/>
                  </a:lnTo>
                  <a:lnTo>
                    <a:pt x="474" y="1052"/>
                  </a:lnTo>
                  <a:lnTo>
                    <a:pt x="472" y="1053"/>
                  </a:lnTo>
                  <a:lnTo>
                    <a:pt x="472" y="1057"/>
                  </a:lnTo>
                  <a:lnTo>
                    <a:pt x="470" y="1062"/>
                  </a:lnTo>
                  <a:lnTo>
                    <a:pt x="470" y="1066"/>
                  </a:lnTo>
                  <a:lnTo>
                    <a:pt x="468" y="1071"/>
                  </a:lnTo>
                  <a:lnTo>
                    <a:pt x="466" y="1076"/>
                  </a:lnTo>
                  <a:lnTo>
                    <a:pt x="465" y="1082"/>
                  </a:lnTo>
                  <a:lnTo>
                    <a:pt x="463" y="1089"/>
                  </a:lnTo>
                  <a:lnTo>
                    <a:pt x="461" y="1094"/>
                  </a:lnTo>
                  <a:lnTo>
                    <a:pt x="459" y="1099"/>
                  </a:lnTo>
                  <a:lnTo>
                    <a:pt x="457" y="1106"/>
                  </a:lnTo>
                  <a:lnTo>
                    <a:pt x="455" y="1113"/>
                  </a:lnTo>
                  <a:lnTo>
                    <a:pt x="453" y="1120"/>
                  </a:lnTo>
                  <a:lnTo>
                    <a:pt x="449" y="1127"/>
                  </a:lnTo>
                  <a:lnTo>
                    <a:pt x="447" y="1133"/>
                  </a:lnTo>
                  <a:lnTo>
                    <a:pt x="445" y="1140"/>
                  </a:lnTo>
                  <a:lnTo>
                    <a:pt x="443" y="1147"/>
                  </a:lnTo>
                  <a:lnTo>
                    <a:pt x="439" y="1154"/>
                  </a:lnTo>
                  <a:lnTo>
                    <a:pt x="439" y="1159"/>
                  </a:lnTo>
                  <a:lnTo>
                    <a:pt x="438" y="1166"/>
                  </a:lnTo>
                  <a:lnTo>
                    <a:pt x="434" y="1171"/>
                  </a:lnTo>
                  <a:lnTo>
                    <a:pt x="432" y="1177"/>
                  </a:lnTo>
                  <a:lnTo>
                    <a:pt x="432" y="1182"/>
                  </a:lnTo>
                  <a:lnTo>
                    <a:pt x="430" y="1187"/>
                  </a:lnTo>
                  <a:lnTo>
                    <a:pt x="426" y="1196"/>
                  </a:lnTo>
                  <a:lnTo>
                    <a:pt x="424" y="1201"/>
                  </a:lnTo>
                  <a:lnTo>
                    <a:pt x="422" y="1203"/>
                  </a:lnTo>
                  <a:lnTo>
                    <a:pt x="420" y="1206"/>
                  </a:lnTo>
                  <a:lnTo>
                    <a:pt x="416" y="1212"/>
                  </a:lnTo>
                  <a:lnTo>
                    <a:pt x="414" y="1217"/>
                  </a:lnTo>
                  <a:lnTo>
                    <a:pt x="411" y="1222"/>
                  </a:lnTo>
                  <a:lnTo>
                    <a:pt x="405" y="1229"/>
                  </a:lnTo>
                  <a:lnTo>
                    <a:pt x="401" y="1236"/>
                  </a:lnTo>
                  <a:lnTo>
                    <a:pt x="397" y="1243"/>
                  </a:lnTo>
                  <a:lnTo>
                    <a:pt x="393" y="1247"/>
                  </a:lnTo>
                  <a:lnTo>
                    <a:pt x="391" y="1250"/>
                  </a:lnTo>
                  <a:lnTo>
                    <a:pt x="387" y="1256"/>
                  </a:lnTo>
                  <a:lnTo>
                    <a:pt x="385" y="1261"/>
                  </a:lnTo>
                  <a:lnTo>
                    <a:pt x="382" y="1264"/>
                  </a:lnTo>
                  <a:lnTo>
                    <a:pt x="380" y="1270"/>
                  </a:lnTo>
                  <a:lnTo>
                    <a:pt x="376" y="1273"/>
                  </a:lnTo>
                  <a:lnTo>
                    <a:pt x="374" y="1280"/>
                  </a:lnTo>
                  <a:lnTo>
                    <a:pt x="370" y="1284"/>
                  </a:lnTo>
                  <a:lnTo>
                    <a:pt x="366" y="1289"/>
                  </a:lnTo>
                  <a:lnTo>
                    <a:pt x="364" y="1294"/>
                  </a:lnTo>
                  <a:lnTo>
                    <a:pt x="360" y="1300"/>
                  </a:lnTo>
                  <a:lnTo>
                    <a:pt x="358" y="1305"/>
                  </a:lnTo>
                  <a:lnTo>
                    <a:pt x="355" y="1310"/>
                  </a:lnTo>
                  <a:lnTo>
                    <a:pt x="351" y="1315"/>
                  </a:lnTo>
                  <a:lnTo>
                    <a:pt x="349" y="1322"/>
                  </a:lnTo>
                  <a:lnTo>
                    <a:pt x="343" y="1326"/>
                  </a:lnTo>
                  <a:lnTo>
                    <a:pt x="339" y="1333"/>
                  </a:lnTo>
                  <a:lnTo>
                    <a:pt x="337" y="1338"/>
                  </a:lnTo>
                  <a:lnTo>
                    <a:pt x="333" y="1344"/>
                  </a:lnTo>
                  <a:lnTo>
                    <a:pt x="330" y="1349"/>
                  </a:lnTo>
                  <a:lnTo>
                    <a:pt x="326" y="1354"/>
                  </a:lnTo>
                  <a:lnTo>
                    <a:pt x="322" y="1359"/>
                  </a:lnTo>
                  <a:lnTo>
                    <a:pt x="320" y="1366"/>
                  </a:lnTo>
                  <a:lnTo>
                    <a:pt x="316" y="1372"/>
                  </a:lnTo>
                  <a:lnTo>
                    <a:pt x="312" y="1377"/>
                  </a:lnTo>
                  <a:lnTo>
                    <a:pt x="308" y="1382"/>
                  </a:lnTo>
                  <a:lnTo>
                    <a:pt x="306" y="1389"/>
                  </a:lnTo>
                  <a:lnTo>
                    <a:pt x="303" y="1395"/>
                  </a:lnTo>
                  <a:lnTo>
                    <a:pt x="299" y="1400"/>
                  </a:lnTo>
                  <a:lnTo>
                    <a:pt x="295" y="1405"/>
                  </a:lnTo>
                  <a:lnTo>
                    <a:pt x="293" y="1412"/>
                  </a:lnTo>
                  <a:lnTo>
                    <a:pt x="289" y="1416"/>
                  </a:lnTo>
                  <a:lnTo>
                    <a:pt x="285" y="1423"/>
                  </a:lnTo>
                  <a:lnTo>
                    <a:pt x="283" y="1426"/>
                  </a:lnTo>
                  <a:lnTo>
                    <a:pt x="279" y="1433"/>
                  </a:lnTo>
                  <a:lnTo>
                    <a:pt x="276" y="1437"/>
                  </a:lnTo>
                  <a:lnTo>
                    <a:pt x="274" y="1444"/>
                  </a:lnTo>
                  <a:lnTo>
                    <a:pt x="272" y="1449"/>
                  </a:lnTo>
                  <a:lnTo>
                    <a:pt x="268" y="1454"/>
                  </a:lnTo>
                  <a:lnTo>
                    <a:pt x="266" y="1460"/>
                  </a:lnTo>
                  <a:lnTo>
                    <a:pt x="264" y="1463"/>
                  </a:lnTo>
                  <a:lnTo>
                    <a:pt x="260" y="1468"/>
                  </a:lnTo>
                  <a:lnTo>
                    <a:pt x="258" y="1474"/>
                  </a:lnTo>
                  <a:lnTo>
                    <a:pt x="256" y="1477"/>
                  </a:lnTo>
                  <a:lnTo>
                    <a:pt x="254" y="1482"/>
                  </a:lnTo>
                  <a:lnTo>
                    <a:pt x="252" y="1486"/>
                  </a:lnTo>
                  <a:lnTo>
                    <a:pt x="250" y="1491"/>
                  </a:lnTo>
                  <a:lnTo>
                    <a:pt x="247" y="1498"/>
                  </a:lnTo>
                  <a:lnTo>
                    <a:pt x="243" y="1507"/>
                  </a:lnTo>
                  <a:lnTo>
                    <a:pt x="239" y="1516"/>
                  </a:lnTo>
                  <a:lnTo>
                    <a:pt x="239" y="1525"/>
                  </a:lnTo>
                  <a:lnTo>
                    <a:pt x="237" y="1532"/>
                  </a:lnTo>
                  <a:lnTo>
                    <a:pt x="235" y="1540"/>
                  </a:lnTo>
                  <a:lnTo>
                    <a:pt x="235" y="1549"/>
                  </a:lnTo>
                  <a:lnTo>
                    <a:pt x="235" y="1558"/>
                  </a:lnTo>
                  <a:lnTo>
                    <a:pt x="235" y="1565"/>
                  </a:lnTo>
                  <a:lnTo>
                    <a:pt x="235" y="1574"/>
                  </a:lnTo>
                  <a:lnTo>
                    <a:pt x="237" y="1583"/>
                  </a:lnTo>
                  <a:lnTo>
                    <a:pt x="237" y="1591"/>
                  </a:lnTo>
                  <a:lnTo>
                    <a:pt x="239" y="1599"/>
                  </a:lnTo>
                  <a:lnTo>
                    <a:pt x="239" y="1607"/>
                  </a:lnTo>
                  <a:lnTo>
                    <a:pt x="241" y="1616"/>
                  </a:lnTo>
                  <a:lnTo>
                    <a:pt x="245" y="1625"/>
                  </a:lnTo>
                  <a:lnTo>
                    <a:pt x="247" y="1632"/>
                  </a:lnTo>
                  <a:lnTo>
                    <a:pt x="247" y="1639"/>
                  </a:lnTo>
                  <a:lnTo>
                    <a:pt x="250" y="1646"/>
                  </a:lnTo>
                  <a:lnTo>
                    <a:pt x="252" y="1655"/>
                  </a:lnTo>
                  <a:lnTo>
                    <a:pt x="256" y="1662"/>
                  </a:lnTo>
                  <a:lnTo>
                    <a:pt x="258" y="1669"/>
                  </a:lnTo>
                  <a:lnTo>
                    <a:pt x="260" y="1676"/>
                  </a:lnTo>
                  <a:lnTo>
                    <a:pt x="264" y="1683"/>
                  </a:lnTo>
                  <a:lnTo>
                    <a:pt x="266" y="1688"/>
                  </a:lnTo>
                  <a:lnTo>
                    <a:pt x="270" y="1693"/>
                  </a:lnTo>
                  <a:lnTo>
                    <a:pt x="272" y="1699"/>
                  </a:lnTo>
                  <a:lnTo>
                    <a:pt x="276" y="1706"/>
                  </a:lnTo>
                  <a:lnTo>
                    <a:pt x="276" y="1709"/>
                  </a:lnTo>
                  <a:lnTo>
                    <a:pt x="279" y="1715"/>
                  </a:lnTo>
                  <a:lnTo>
                    <a:pt x="281" y="1720"/>
                  </a:lnTo>
                  <a:lnTo>
                    <a:pt x="283" y="1723"/>
                  </a:lnTo>
                  <a:lnTo>
                    <a:pt x="287" y="1730"/>
                  </a:lnTo>
                  <a:lnTo>
                    <a:pt x="293" y="1739"/>
                  </a:lnTo>
                  <a:lnTo>
                    <a:pt x="299" y="1746"/>
                  </a:lnTo>
                  <a:lnTo>
                    <a:pt x="306" y="1755"/>
                  </a:lnTo>
                  <a:lnTo>
                    <a:pt x="314" y="1762"/>
                  </a:lnTo>
                  <a:lnTo>
                    <a:pt x="322" y="1769"/>
                  </a:lnTo>
                  <a:lnTo>
                    <a:pt x="331" y="1776"/>
                  </a:lnTo>
                  <a:lnTo>
                    <a:pt x="339" y="1783"/>
                  </a:lnTo>
                  <a:lnTo>
                    <a:pt x="349" y="1788"/>
                  </a:lnTo>
                  <a:lnTo>
                    <a:pt x="357" y="1794"/>
                  </a:lnTo>
                  <a:lnTo>
                    <a:pt x="362" y="1797"/>
                  </a:lnTo>
                  <a:lnTo>
                    <a:pt x="370" y="1802"/>
                  </a:lnTo>
                  <a:lnTo>
                    <a:pt x="374" y="1806"/>
                  </a:lnTo>
                  <a:lnTo>
                    <a:pt x="378" y="1810"/>
                  </a:lnTo>
                  <a:lnTo>
                    <a:pt x="382" y="1811"/>
                  </a:lnTo>
                  <a:lnTo>
                    <a:pt x="384" y="1811"/>
                  </a:lnTo>
                  <a:lnTo>
                    <a:pt x="382" y="1811"/>
                  </a:lnTo>
                  <a:lnTo>
                    <a:pt x="380" y="1815"/>
                  </a:lnTo>
                  <a:lnTo>
                    <a:pt x="376" y="1818"/>
                  </a:lnTo>
                  <a:lnTo>
                    <a:pt x="372" y="1824"/>
                  </a:lnTo>
                  <a:lnTo>
                    <a:pt x="366" y="1827"/>
                  </a:lnTo>
                  <a:lnTo>
                    <a:pt x="360" y="1832"/>
                  </a:lnTo>
                  <a:lnTo>
                    <a:pt x="353" y="1838"/>
                  </a:lnTo>
                  <a:lnTo>
                    <a:pt x="345" y="1845"/>
                  </a:lnTo>
                  <a:lnTo>
                    <a:pt x="339" y="1845"/>
                  </a:lnTo>
                  <a:lnTo>
                    <a:pt x="335" y="1848"/>
                  </a:lnTo>
                  <a:lnTo>
                    <a:pt x="330" y="1850"/>
                  </a:lnTo>
                  <a:lnTo>
                    <a:pt x="322" y="1853"/>
                  </a:lnTo>
                  <a:lnTo>
                    <a:pt x="318" y="1855"/>
                  </a:lnTo>
                  <a:lnTo>
                    <a:pt x="314" y="1857"/>
                  </a:lnTo>
                  <a:lnTo>
                    <a:pt x="310" y="1859"/>
                  </a:lnTo>
                  <a:lnTo>
                    <a:pt x="304" y="1862"/>
                  </a:lnTo>
                  <a:lnTo>
                    <a:pt x="301" y="1864"/>
                  </a:lnTo>
                  <a:lnTo>
                    <a:pt x="295" y="1866"/>
                  </a:lnTo>
                  <a:lnTo>
                    <a:pt x="289" y="1869"/>
                  </a:lnTo>
                  <a:lnTo>
                    <a:pt x="285" y="1873"/>
                  </a:lnTo>
                  <a:lnTo>
                    <a:pt x="277" y="1875"/>
                  </a:lnTo>
                  <a:lnTo>
                    <a:pt x="274" y="1876"/>
                  </a:lnTo>
                  <a:lnTo>
                    <a:pt x="266" y="1880"/>
                  </a:lnTo>
                  <a:lnTo>
                    <a:pt x="260" y="1882"/>
                  </a:lnTo>
                  <a:lnTo>
                    <a:pt x="254" y="1885"/>
                  </a:lnTo>
                  <a:lnTo>
                    <a:pt x="247" y="1889"/>
                  </a:lnTo>
                  <a:lnTo>
                    <a:pt x="241" y="1890"/>
                  </a:lnTo>
                  <a:lnTo>
                    <a:pt x="235" y="1894"/>
                  </a:lnTo>
                  <a:lnTo>
                    <a:pt x="227" y="1897"/>
                  </a:lnTo>
                  <a:lnTo>
                    <a:pt x="222" y="1899"/>
                  </a:lnTo>
                  <a:lnTo>
                    <a:pt x="214" y="1903"/>
                  </a:lnTo>
                  <a:lnTo>
                    <a:pt x="208" y="1906"/>
                  </a:lnTo>
                  <a:lnTo>
                    <a:pt x="200" y="1910"/>
                  </a:lnTo>
                  <a:lnTo>
                    <a:pt x="195" y="1913"/>
                  </a:lnTo>
                  <a:lnTo>
                    <a:pt x="187" y="1915"/>
                  </a:lnTo>
                  <a:lnTo>
                    <a:pt x="181" y="1920"/>
                  </a:lnTo>
                  <a:lnTo>
                    <a:pt x="173" y="1922"/>
                  </a:lnTo>
                  <a:lnTo>
                    <a:pt x="166" y="1926"/>
                  </a:lnTo>
                  <a:lnTo>
                    <a:pt x="158" y="1929"/>
                  </a:lnTo>
                  <a:lnTo>
                    <a:pt x="152" y="1933"/>
                  </a:lnTo>
                  <a:lnTo>
                    <a:pt x="146" y="1934"/>
                  </a:lnTo>
                  <a:lnTo>
                    <a:pt x="139" y="1938"/>
                  </a:lnTo>
                  <a:lnTo>
                    <a:pt x="133" y="1940"/>
                  </a:lnTo>
                  <a:lnTo>
                    <a:pt x="127" y="1943"/>
                  </a:lnTo>
                  <a:lnTo>
                    <a:pt x="119" y="1947"/>
                  </a:lnTo>
                  <a:lnTo>
                    <a:pt x="114" y="1948"/>
                  </a:lnTo>
                  <a:lnTo>
                    <a:pt x="108" y="1952"/>
                  </a:lnTo>
                  <a:lnTo>
                    <a:pt x="102" y="1955"/>
                  </a:lnTo>
                  <a:lnTo>
                    <a:pt x="96" y="1957"/>
                  </a:lnTo>
                  <a:lnTo>
                    <a:pt x="90" y="1959"/>
                  </a:lnTo>
                  <a:lnTo>
                    <a:pt x="85" y="1962"/>
                  </a:lnTo>
                  <a:lnTo>
                    <a:pt x="81" y="1966"/>
                  </a:lnTo>
                  <a:lnTo>
                    <a:pt x="75" y="1966"/>
                  </a:lnTo>
                  <a:lnTo>
                    <a:pt x="71" y="1970"/>
                  </a:lnTo>
                  <a:lnTo>
                    <a:pt x="65" y="1971"/>
                  </a:lnTo>
                  <a:lnTo>
                    <a:pt x="63" y="1973"/>
                  </a:lnTo>
                  <a:lnTo>
                    <a:pt x="56" y="1977"/>
                  </a:lnTo>
                  <a:lnTo>
                    <a:pt x="48" y="1980"/>
                  </a:lnTo>
                  <a:lnTo>
                    <a:pt x="44" y="1982"/>
                  </a:lnTo>
                  <a:lnTo>
                    <a:pt x="40" y="1984"/>
                  </a:lnTo>
                  <a:lnTo>
                    <a:pt x="38" y="1985"/>
                  </a:lnTo>
                  <a:lnTo>
                    <a:pt x="36" y="1985"/>
                  </a:lnTo>
                  <a:lnTo>
                    <a:pt x="33" y="1985"/>
                  </a:lnTo>
                  <a:lnTo>
                    <a:pt x="29" y="1987"/>
                  </a:lnTo>
                  <a:lnTo>
                    <a:pt x="23" y="1991"/>
                  </a:lnTo>
                  <a:lnTo>
                    <a:pt x="19" y="1994"/>
                  </a:lnTo>
                  <a:lnTo>
                    <a:pt x="13" y="2001"/>
                  </a:lnTo>
                  <a:lnTo>
                    <a:pt x="9" y="2006"/>
                  </a:lnTo>
                  <a:lnTo>
                    <a:pt x="9" y="2012"/>
                  </a:lnTo>
                  <a:lnTo>
                    <a:pt x="7" y="2017"/>
                  </a:lnTo>
                  <a:lnTo>
                    <a:pt x="7" y="2026"/>
                  </a:lnTo>
                  <a:lnTo>
                    <a:pt x="6" y="2029"/>
                  </a:lnTo>
                  <a:lnTo>
                    <a:pt x="6" y="2033"/>
                  </a:lnTo>
                  <a:lnTo>
                    <a:pt x="4" y="2036"/>
                  </a:lnTo>
                  <a:lnTo>
                    <a:pt x="4" y="2042"/>
                  </a:lnTo>
                  <a:lnTo>
                    <a:pt x="2" y="2045"/>
                  </a:lnTo>
                  <a:lnTo>
                    <a:pt x="2" y="2050"/>
                  </a:lnTo>
                  <a:lnTo>
                    <a:pt x="2" y="2056"/>
                  </a:lnTo>
                  <a:lnTo>
                    <a:pt x="2" y="2061"/>
                  </a:lnTo>
                  <a:lnTo>
                    <a:pt x="0" y="2066"/>
                  </a:lnTo>
                  <a:lnTo>
                    <a:pt x="0" y="2070"/>
                  </a:lnTo>
                  <a:lnTo>
                    <a:pt x="0" y="2075"/>
                  </a:lnTo>
                  <a:lnTo>
                    <a:pt x="0" y="2080"/>
                  </a:lnTo>
                  <a:lnTo>
                    <a:pt x="0" y="2086"/>
                  </a:lnTo>
                  <a:lnTo>
                    <a:pt x="0" y="2093"/>
                  </a:lnTo>
                  <a:lnTo>
                    <a:pt x="0" y="2096"/>
                  </a:lnTo>
                  <a:lnTo>
                    <a:pt x="0" y="2103"/>
                  </a:lnTo>
                  <a:lnTo>
                    <a:pt x="0" y="2108"/>
                  </a:lnTo>
                  <a:lnTo>
                    <a:pt x="0" y="2112"/>
                  </a:lnTo>
                  <a:lnTo>
                    <a:pt x="0" y="2117"/>
                  </a:lnTo>
                  <a:lnTo>
                    <a:pt x="0" y="2122"/>
                  </a:lnTo>
                  <a:lnTo>
                    <a:pt x="0" y="2128"/>
                  </a:lnTo>
                  <a:lnTo>
                    <a:pt x="2" y="2133"/>
                  </a:lnTo>
                  <a:lnTo>
                    <a:pt x="2" y="2137"/>
                  </a:lnTo>
                  <a:lnTo>
                    <a:pt x="4" y="2144"/>
                  </a:lnTo>
                  <a:lnTo>
                    <a:pt x="6" y="2147"/>
                  </a:lnTo>
                  <a:lnTo>
                    <a:pt x="7" y="2151"/>
                  </a:lnTo>
                  <a:lnTo>
                    <a:pt x="7" y="2156"/>
                  </a:lnTo>
                  <a:lnTo>
                    <a:pt x="9" y="2159"/>
                  </a:lnTo>
                  <a:lnTo>
                    <a:pt x="15" y="2168"/>
                  </a:lnTo>
                  <a:lnTo>
                    <a:pt x="21" y="2175"/>
                  </a:lnTo>
                  <a:lnTo>
                    <a:pt x="25" y="2177"/>
                  </a:lnTo>
                  <a:lnTo>
                    <a:pt x="29" y="2182"/>
                  </a:lnTo>
                  <a:lnTo>
                    <a:pt x="36" y="2186"/>
                  </a:lnTo>
                  <a:lnTo>
                    <a:pt x="44" y="2191"/>
                  </a:lnTo>
                  <a:lnTo>
                    <a:pt x="48" y="2193"/>
                  </a:lnTo>
                  <a:lnTo>
                    <a:pt x="52" y="2195"/>
                  </a:lnTo>
                  <a:lnTo>
                    <a:pt x="58" y="2198"/>
                  </a:lnTo>
                  <a:lnTo>
                    <a:pt x="63" y="2200"/>
                  </a:lnTo>
                  <a:lnTo>
                    <a:pt x="67" y="2202"/>
                  </a:lnTo>
                  <a:lnTo>
                    <a:pt x="73" y="2205"/>
                  </a:lnTo>
                  <a:lnTo>
                    <a:pt x="79" y="2209"/>
                  </a:lnTo>
                  <a:lnTo>
                    <a:pt x="87" y="2212"/>
                  </a:lnTo>
                  <a:lnTo>
                    <a:pt x="92" y="2216"/>
                  </a:lnTo>
                  <a:lnTo>
                    <a:pt x="98" y="2217"/>
                  </a:lnTo>
                  <a:lnTo>
                    <a:pt x="104" y="2221"/>
                  </a:lnTo>
                  <a:lnTo>
                    <a:pt x="112" y="2224"/>
                  </a:lnTo>
                  <a:lnTo>
                    <a:pt x="119" y="2226"/>
                  </a:lnTo>
                  <a:lnTo>
                    <a:pt x="125" y="2230"/>
                  </a:lnTo>
                  <a:lnTo>
                    <a:pt x="133" y="2233"/>
                  </a:lnTo>
                  <a:lnTo>
                    <a:pt x="141" y="2237"/>
                  </a:lnTo>
                  <a:lnTo>
                    <a:pt x="148" y="2240"/>
                  </a:lnTo>
                  <a:lnTo>
                    <a:pt x="156" y="2244"/>
                  </a:lnTo>
                  <a:lnTo>
                    <a:pt x="164" y="2247"/>
                  </a:lnTo>
                  <a:lnTo>
                    <a:pt x="171" y="2251"/>
                  </a:lnTo>
                  <a:lnTo>
                    <a:pt x="179" y="2253"/>
                  </a:lnTo>
                  <a:lnTo>
                    <a:pt x="187" y="2258"/>
                  </a:lnTo>
                  <a:lnTo>
                    <a:pt x="195" y="2261"/>
                  </a:lnTo>
                  <a:lnTo>
                    <a:pt x="202" y="2265"/>
                  </a:lnTo>
                  <a:lnTo>
                    <a:pt x="210" y="2267"/>
                  </a:lnTo>
                  <a:lnTo>
                    <a:pt x="218" y="2270"/>
                  </a:lnTo>
                  <a:lnTo>
                    <a:pt x="225" y="2272"/>
                  </a:lnTo>
                  <a:lnTo>
                    <a:pt x="233" y="2275"/>
                  </a:lnTo>
                  <a:lnTo>
                    <a:pt x="241" y="2279"/>
                  </a:lnTo>
                  <a:lnTo>
                    <a:pt x="249" y="2281"/>
                  </a:lnTo>
                  <a:lnTo>
                    <a:pt x="256" y="2284"/>
                  </a:lnTo>
                  <a:lnTo>
                    <a:pt x="266" y="2288"/>
                  </a:lnTo>
                  <a:lnTo>
                    <a:pt x="272" y="2290"/>
                  </a:lnTo>
                  <a:lnTo>
                    <a:pt x="279" y="2293"/>
                  </a:lnTo>
                  <a:lnTo>
                    <a:pt x="285" y="2295"/>
                  </a:lnTo>
                  <a:lnTo>
                    <a:pt x="293" y="2297"/>
                  </a:lnTo>
                  <a:lnTo>
                    <a:pt x="301" y="2300"/>
                  </a:lnTo>
                  <a:lnTo>
                    <a:pt x="308" y="2302"/>
                  </a:lnTo>
                  <a:lnTo>
                    <a:pt x="314" y="2304"/>
                  </a:lnTo>
                  <a:lnTo>
                    <a:pt x="322" y="2307"/>
                  </a:lnTo>
                  <a:lnTo>
                    <a:pt x="330" y="2309"/>
                  </a:lnTo>
                  <a:lnTo>
                    <a:pt x="335" y="2311"/>
                  </a:lnTo>
                  <a:lnTo>
                    <a:pt x="341" y="2312"/>
                  </a:lnTo>
                  <a:lnTo>
                    <a:pt x="347" y="2314"/>
                  </a:lnTo>
                  <a:lnTo>
                    <a:pt x="353" y="2314"/>
                  </a:lnTo>
                  <a:lnTo>
                    <a:pt x="358" y="2316"/>
                  </a:lnTo>
                  <a:lnTo>
                    <a:pt x="362" y="2318"/>
                  </a:lnTo>
                  <a:lnTo>
                    <a:pt x="368" y="2319"/>
                  </a:lnTo>
                  <a:lnTo>
                    <a:pt x="376" y="2319"/>
                  </a:lnTo>
                  <a:lnTo>
                    <a:pt x="385" y="2319"/>
                  </a:lnTo>
                  <a:lnTo>
                    <a:pt x="391" y="2319"/>
                  </a:lnTo>
                  <a:lnTo>
                    <a:pt x="397" y="2319"/>
                  </a:lnTo>
                  <a:lnTo>
                    <a:pt x="401" y="2318"/>
                  </a:lnTo>
                  <a:lnTo>
                    <a:pt x="407" y="2316"/>
                  </a:lnTo>
                  <a:lnTo>
                    <a:pt x="412" y="2312"/>
                  </a:lnTo>
                  <a:lnTo>
                    <a:pt x="418" y="2309"/>
                  </a:lnTo>
                  <a:lnTo>
                    <a:pt x="424" y="2305"/>
                  </a:lnTo>
                  <a:lnTo>
                    <a:pt x="432" y="2302"/>
                  </a:lnTo>
                  <a:lnTo>
                    <a:pt x="439" y="2297"/>
                  </a:lnTo>
                  <a:lnTo>
                    <a:pt x="447" y="2291"/>
                  </a:lnTo>
                  <a:lnTo>
                    <a:pt x="455" y="2286"/>
                  </a:lnTo>
                  <a:lnTo>
                    <a:pt x="463" y="2279"/>
                  </a:lnTo>
                  <a:lnTo>
                    <a:pt x="470" y="2274"/>
                  </a:lnTo>
                  <a:lnTo>
                    <a:pt x="478" y="2268"/>
                  </a:lnTo>
                  <a:lnTo>
                    <a:pt x="486" y="2261"/>
                  </a:lnTo>
                  <a:lnTo>
                    <a:pt x="493" y="2254"/>
                  </a:lnTo>
                  <a:lnTo>
                    <a:pt x="503" y="2249"/>
                  </a:lnTo>
                  <a:lnTo>
                    <a:pt x="511" y="2244"/>
                  </a:lnTo>
                  <a:lnTo>
                    <a:pt x="519" y="2237"/>
                  </a:lnTo>
                  <a:lnTo>
                    <a:pt x="526" y="2230"/>
                  </a:lnTo>
                  <a:lnTo>
                    <a:pt x="532" y="2223"/>
                  </a:lnTo>
                  <a:lnTo>
                    <a:pt x="540" y="2217"/>
                  </a:lnTo>
                  <a:lnTo>
                    <a:pt x="547" y="2210"/>
                  </a:lnTo>
                  <a:lnTo>
                    <a:pt x="553" y="2205"/>
                  </a:lnTo>
                  <a:lnTo>
                    <a:pt x="559" y="2202"/>
                  </a:lnTo>
                  <a:lnTo>
                    <a:pt x="567" y="2196"/>
                  </a:lnTo>
                  <a:lnTo>
                    <a:pt x="571" y="2193"/>
                  </a:lnTo>
                  <a:lnTo>
                    <a:pt x="576" y="2188"/>
                  </a:lnTo>
                  <a:lnTo>
                    <a:pt x="578" y="2184"/>
                  </a:lnTo>
                  <a:lnTo>
                    <a:pt x="584" y="2182"/>
                  </a:lnTo>
                  <a:lnTo>
                    <a:pt x="588" y="2177"/>
                  </a:lnTo>
                  <a:lnTo>
                    <a:pt x="590" y="2177"/>
                  </a:lnTo>
                  <a:lnTo>
                    <a:pt x="590" y="2179"/>
                  </a:lnTo>
                  <a:lnTo>
                    <a:pt x="590" y="2182"/>
                  </a:lnTo>
                  <a:lnTo>
                    <a:pt x="592" y="2186"/>
                  </a:lnTo>
                  <a:lnTo>
                    <a:pt x="592" y="2191"/>
                  </a:lnTo>
                  <a:lnTo>
                    <a:pt x="594" y="2196"/>
                  </a:lnTo>
                  <a:lnTo>
                    <a:pt x="596" y="2202"/>
                  </a:lnTo>
                  <a:lnTo>
                    <a:pt x="598" y="2209"/>
                  </a:lnTo>
                  <a:lnTo>
                    <a:pt x="600" y="2214"/>
                  </a:lnTo>
                  <a:lnTo>
                    <a:pt x="601" y="2221"/>
                  </a:lnTo>
                  <a:lnTo>
                    <a:pt x="603" y="2226"/>
                  </a:lnTo>
                  <a:lnTo>
                    <a:pt x="605" y="2233"/>
                  </a:lnTo>
                  <a:lnTo>
                    <a:pt x="607" y="2239"/>
                  </a:lnTo>
                  <a:lnTo>
                    <a:pt x="609" y="2244"/>
                  </a:lnTo>
                  <a:lnTo>
                    <a:pt x="611" y="2249"/>
                  </a:lnTo>
                  <a:lnTo>
                    <a:pt x="613" y="2253"/>
                  </a:lnTo>
                  <a:lnTo>
                    <a:pt x="617" y="2258"/>
                  </a:lnTo>
                  <a:lnTo>
                    <a:pt x="625" y="2265"/>
                  </a:lnTo>
                  <a:lnTo>
                    <a:pt x="630" y="2267"/>
                  </a:lnTo>
                  <a:lnTo>
                    <a:pt x="634" y="2270"/>
                  </a:lnTo>
                  <a:lnTo>
                    <a:pt x="640" y="2272"/>
                  </a:lnTo>
                  <a:lnTo>
                    <a:pt x="646" y="2275"/>
                  </a:lnTo>
                  <a:lnTo>
                    <a:pt x="650" y="2277"/>
                  </a:lnTo>
                  <a:lnTo>
                    <a:pt x="655" y="2279"/>
                  </a:lnTo>
                  <a:lnTo>
                    <a:pt x="659" y="2281"/>
                  </a:lnTo>
                  <a:lnTo>
                    <a:pt x="665" y="2284"/>
                  </a:lnTo>
                  <a:lnTo>
                    <a:pt x="671" y="2286"/>
                  </a:lnTo>
                  <a:lnTo>
                    <a:pt x="673" y="2288"/>
                  </a:lnTo>
                  <a:lnTo>
                    <a:pt x="671" y="2293"/>
                  </a:lnTo>
                  <a:lnTo>
                    <a:pt x="669" y="2298"/>
                  </a:lnTo>
                  <a:lnTo>
                    <a:pt x="669" y="2305"/>
                  </a:lnTo>
                  <a:lnTo>
                    <a:pt x="669" y="2312"/>
                  </a:lnTo>
                  <a:lnTo>
                    <a:pt x="669" y="2319"/>
                  </a:lnTo>
                  <a:lnTo>
                    <a:pt x="673" y="2325"/>
                  </a:lnTo>
                  <a:lnTo>
                    <a:pt x="679" y="2330"/>
                  </a:lnTo>
                  <a:lnTo>
                    <a:pt x="686" y="2335"/>
                  </a:lnTo>
                  <a:lnTo>
                    <a:pt x="696" y="2339"/>
                  </a:lnTo>
                  <a:lnTo>
                    <a:pt x="700" y="2341"/>
                  </a:lnTo>
                  <a:lnTo>
                    <a:pt x="706" y="2342"/>
                  </a:lnTo>
                  <a:lnTo>
                    <a:pt x="711" y="2344"/>
                  </a:lnTo>
                  <a:lnTo>
                    <a:pt x="717" y="2346"/>
                  </a:lnTo>
                  <a:lnTo>
                    <a:pt x="721" y="2346"/>
                  </a:lnTo>
                  <a:lnTo>
                    <a:pt x="727" y="2346"/>
                  </a:lnTo>
                  <a:lnTo>
                    <a:pt x="731" y="2348"/>
                  </a:lnTo>
                  <a:lnTo>
                    <a:pt x="735" y="2349"/>
                  </a:lnTo>
                  <a:lnTo>
                    <a:pt x="740" y="2351"/>
                  </a:lnTo>
                  <a:lnTo>
                    <a:pt x="742" y="2351"/>
                  </a:lnTo>
                  <a:lnTo>
                    <a:pt x="742" y="2353"/>
                  </a:lnTo>
                  <a:lnTo>
                    <a:pt x="746" y="2358"/>
                  </a:lnTo>
                  <a:lnTo>
                    <a:pt x="748" y="2362"/>
                  </a:lnTo>
                  <a:lnTo>
                    <a:pt x="752" y="2365"/>
                  </a:lnTo>
                  <a:lnTo>
                    <a:pt x="754" y="2370"/>
                  </a:lnTo>
                  <a:lnTo>
                    <a:pt x="758" y="2376"/>
                  </a:lnTo>
                  <a:lnTo>
                    <a:pt x="760" y="2379"/>
                  </a:lnTo>
                  <a:lnTo>
                    <a:pt x="765" y="2384"/>
                  </a:lnTo>
                  <a:lnTo>
                    <a:pt x="769" y="2388"/>
                  </a:lnTo>
                  <a:lnTo>
                    <a:pt x="775" y="2393"/>
                  </a:lnTo>
                  <a:lnTo>
                    <a:pt x="781" y="2397"/>
                  </a:lnTo>
                  <a:lnTo>
                    <a:pt x="787" y="2400"/>
                  </a:lnTo>
                  <a:lnTo>
                    <a:pt x="794" y="2402"/>
                  </a:lnTo>
                  <a:lnTo>
                    <a:pt x="802" y="2404"/>
                  </a:lnTo>
                  <a:lnTo>
                    <a:pt x="806" y="2404"/>
                  </a:lnTo>
                  <a:lnTo>
                    <a:pt x="814" y="2404"/>
                  </a:lnTo>
                  <a:lnTo>
                    <a:pt x="817" y="2404"/>
                  </a:lnTo>
                  <a:lnTo>
                    <a:pt x="823" y="2402"/>
                  </a:lnTo>
                  <a:lnTo>
                    <a:pt x="829" y="2402"/>
                  </a:lnTo>
                  <a:lnTo>
                    <a:pt x="835" y="2402"/>
                  </a:lnTo>
                  <a:lnTo>
                    <a:pt x="841" y="2400"/>
                  </a:lnTo>
                  <a:lnTo>
                    <a:pt x="850" y="2399"/>
                  </a:lnTo>
                  <a:lnTo>
                    <a:pt x="858" y="2399"/>
                  </a:lnTo>
                  <a:lnTo>
                    <a:pt x="866" y="2397"/>
                  </a:lnTo>
                  <a:lnTo>
                    <a:pt x="875" y="2395"/>
                  </a:lnTo>
                  <a:lnTo>
                    <a:pt x="885" y="2395"/>
                  </a:lnTo>
                  <a:lnTo>
                    <a:pt x="895" y="2395"/>
                  </a:lnTo>
                  <a:lnTo>
                    <a:pt x="906" y="2393"/>
                  </a:lnTo>
                  <a:lnTo>
                    <a:pt x="916" y="2392"/>
                  </a:lnTo>
                  <a:lnTo>
                    <a:pt x="925" y="2390"/>
                  </a:lnTo>
                  <a:lnTo>
                    <a:pt x="937" y="2388"/>
                  </a:lnTo>
                  <a:lnTo>
                    <a:pt x="949" y="2388"/>
                  </a:lnTo>
                  <a:lnTo>
                    <a:pt x="960" y="2384"/>
                  </a:lnTo>
                  <a:lnTo>
                    <a:pt x="972" y="2384"/>
                  </a:lnTo>
                  <a:lnTo>
                    <a:pt x="985" y="2381"/>
                  </a:lnTo>
                  <a:lnTo>
                    <a:pt x="999" y="2381"/>
                  </a:lnTo>
                  <a:lnTo>
                    <a:pt x="1010" y="2379"/>
                  </a:lnTo>
                  <a:lnTo>
                    <a:pt x="1024" y="2377"/>
                  </a:lnTo>
                  <a:lnTo>
                    <a:pt x="1037" y="2374"/>
                  </a:lnTo>
                  <a:lnTo>
                    <a:pt x="1051" y="2372"/>
                  </a:lnTo>
                  <a:lnTo>
                    <a:pt x="1062" y="2370"/>
                  </a:lnTo>
                  <a:lnTo>
                    <a:pt x="1078" y="2369"/>
                  </a:lnTo>
                  <a:lnTo>
                    <a:pt x="1089" y="2367"/>
                  </a:lnTo>
                  <a:lnTo>
                    <a:pt x="1105" y="2365"/>
                  </a:lnTo>
                  <a:lnTo>
                    <a:pt x="1116" y="2363"/>
                  </a:lnTo>
                  <a:lnTo>
                    <a:pt x="1130" y="2362"/>
                  </a:lnTo>
                  <a:lnTo>
                    <a:pt x="1143" y="2360"/>
                  </a:lnTo>
                  <a:lnTo>
                    <a:pt x="1157" y="2358"/>
                  </a:lnTo>
                  <a:lnTo>
                    <a:pt x="1170" y="2355"/>
                  </a:lnTo>
                  <a:lnTo>
                    <a:pt x="1182" y="2353"/>
                  </a:lnTo>
                  <a:lnTo>
                    <a:pt x="1195" y="2353"/>
                  </a:lnTo>
                  <a:lnTo>
                    <a:pt x="1209" y="2351"/>
                  </a:lnTo>
                  <a:lnTo>
                    <a:pt x="1221" y="2348"/>
                  </a:lnTo>
                  <a:lnTo>
                    <a:pt x="1232" y="2346"/>
                  </a:lnTo>
                  <a:lnTo>
                    <a:pt x="1244" y="2346"/>
                  </a:lnTo>
                  <a:lnTo>
                    <a:pt x="1257" y="2344"/>
                  </a:lnTo>
                  <a:lnTo>
                    <a:pt x="1269" y="2341"/>
                  </a:lnTo>
                  <a:lnTo>
                    <a:pt x="1280" y="2341"/>
                  </a:lnTo>
                  <a:lnTo>
                    <a:pt x="1292" y="2339"/>
                  </a:lnTo>
                  <a:lnTo>
                    <a:pt x="1303" y="2337"/>
                  </a:lnTo>
                  <a:lnTo>
                    <a:pt x="1313" y="2335"/>
                  </a:lnTo>
                  <a:lnTo>
                    <a:pt x="1323" y="2335"/>
                  </a:lnTo>
                  <a:lnTo>
                    <a:pt x="1332" y="2333"/>
                  </a:lnTo>
                  <a:lnTo>
                    <a:pt x="1342" y="2332"/>
                  </a:lnTo>
                  <a:lnTo>
                    <a:pt x="1350" y="2330"/>
                  </a:lnTo>
                  <a:lnTo>
                    <a:pt x="1359" y="2330"/>
                  </a:lnTo>
                  <a:lnTo>
                    <a:pt x="1367" y="2328"/>
                  </a:lnTo>
                  <a:lnTo>
                    <a:pt x="1375" y="2328"/>
                  </a:lnTo>
                  <a:lnTo>
                    <a:pt x="1381" y="2328"/>
                  </a:lnTo>
                  <a:lnTo>
                    <a:pt x="1388" y="2326"/>
                  </a:lnTo>
                  <a:lnTo>
                    <a:pt x="1392" y="2326"/>
                  </a:lnTo>
                  <a:lnTo>
                    <a:pt x="1398" y="2326"/>
                  </a:lnTo>
                  <a:lnTo>
                    <a:pt x="1402" y="2326"/>
                  </a:lnTo>
                  <a:lnTo>
                    <a:pt x="1408" y="2326"/>
                  </a:lnTo>
                  <a:lnTo>
                    <a:pt x="1410" y="2326"/>
                  </a:lnTo>
                  <a:lnTo>
                    <a:pt x="1413" y="2326"/>
                  </a:lnTo>
                  <a:lnTo>
                    <a:pt x="1417" y="2326"/>
                  </a:lnTo>
                  <a:lnTo>
                    <a:pt x="1421" y="2326"/>
                  </a:lnTo>
                  <a:lnTo>
                    <a:pt x="1427" y="2326"/>
                  </a:lnTo>
                  <a:lnTo>
                    <a:pt x="1433" y="2326"/>
                  </a:lnTo>
                  <a:lnTo>
                    <a:pt x="1438" y="2326"/>
                  </a:lnTo>
                  <a:lnTo>
                    <a:pt x="1444" y="2328"/>
                  </a:lnTo>
                  <a:lnTo>
                    <a:pt x="1452" y="2328"/>
                  </a:lnTo>
                  <a:lnTo>
                    <a:pt x="1460" y="2328"/>
                  </a:lnTo>
                  <a:lnTo>
                    <a:pt x="1465" y="2328"/>
                  </a:lnTo>
                  <a:lnTo>
                    <a:pt x="1473" y="2328"/>
                  </a:lnTo>
                  <a:lnTo>
                    <a:pt x="1481" y="2328"/>
                  </a:lnTo>
                  <a:lnTo>
                    <a:pt x="1489" y="2328"/>
                  </a:lnTo>
                  <a:lnTo>
                    <a:pt x="1496" y="2328"/>
                  </a:lnTo>
                  <a:lnTo>
                    <a:pt x="1504" y="2328"/>
                  </a:lnTo>
                  <a:lnTo>
                    <a:pt x="1512" y="2328"/>
                  </a:lnTo>
                  <a:lnTo>
                    <a:pt x="1519" y="2330"/>
                  </a:lnTo>
                  <a:lnTo>
                    <a:pt x="1527" y="2328"/>
                  </a:lnTo>
                  <a:lnTo>
                    <a:pt x="1535" y="2328"/>
                  </a:lnTo>
                  <a:lnTo>
                    <a:pt x="1541" y="2328"/>
                  </a:lnTo>
                  <a:lnTo>
                    <a:pt x="1548" y="2328"/>
                  </a:lnTo>
                  <a:lnTo>
                    <a:pt x="1556" y="2328"/>
                  </a:lnTo>
                  <a:lnTo>
                    <a:pt x="1564" y="2328"/>
                  </a:lnTo>
                  <a:lnTo>
                    <a:pt x="1570" y="2328"/>
                  </a:lnTo>
                  <a:lnTo>
                    <a:pt x="1575" y="2328"/>
                  </a:lnTo>
                  <a:lnTo>
                    <a:pt x="1581" y="2328"/>
                  </a:lnTo>
                  <a:lnTo>
                    <a:pt x="1587" y="2328"/>
                  </a:lnTo>
                  <a:lnTo>
                    <a:pt x="1591" y="2328"/>
                  </a:lnTo>
                  <a:lnTo>
                    <a:pt x="1597" y="2328"/>
                  </a:lnTo>
                  <a:lnTo>
                    <a:pt x="1604" y="2328"/>
                  </a:lnTo>
                  <a:lnTo>
                    <a:pt x="1610" y="2326"/>
                  </a:lnTo>
                  <a:lnTo>
                    <a:pt x="1614" y="2325"/>
                  </a:lnTo>
                  <a:lnTo>
                    <a:pt x="1620" y="2325"/>
                  </a:lnTo>
                  <a:lnTo>
                    <a:pt x="1624" y="2323"/>
                  </a:lnTo>
                  <a:lnTo>
                    <a:pt x="1629" y="2321"/>
                  </a:lnTo>
                  <a:lnTo>
                    <a:pt x="1635" y="2321"/>
                  </a:lnTo>
                  <a:lnTo>
                    <a:pt x="1641" y="2319"/>
                  </a:lnTo>
                  <a:lnTo>
                    <a:pt x="1647" y="2319"/>
                  </a:lnTo>
                  <a:lnTo>
                    <a:pt x="1654" y="2318"/>
                  </a:lnTo>
                  <a:lnTo>
                    <a:pt x="1662" y="2316"/>
                  </a:lnTo>
                  <a:lnTo>
                    <a:pt x="1672" y="2314"/>
                  </a:lnTo>
                  <a:lnTo>
                    <a:pt x="1680" y="2312"/>
                  </a:lnTo>
                  <a:lnTo>
                    <a:pt x="1689" y="2312"/>
                  </a:lnTo>
                  <a:lnTo>
                    <a:pt x="1701" y="2311"/>
                  </a:lnTo>
                  <a:lnTo>
                    <a:pt x="1710" y="2309"/>
                  </a:lnTo>
                  <a:lnTo>
                    <a:pt x="1720" y="2307"/>
                  </a:lnTo>
                  <a:lnTo>
                    <a:pt x="1732" y="2305"/>
                  </a:lnTo>
                  <a:lnTo>
                    <a:pt x="1743" y="2304"/>
                  </a:lnTo>
                  <a:lnTo>
                    <a:pt x="1755" y="2302"/>
                  </a:lnTo>
                  <a:lnTo>
                    <a:pt x="1766" y="2298"/>
                  </a:lnTo>
                  <a:lnTo>
                    <a:pt x="1778" y="2297"/>
                  </a:lnTo>
                  <a:lnTo>
                    <a:pt x="1791" y="2295"/>
                  </a:lnTo>
                  <a:lnTo>
                    <a:pt x="1805" y="2293"/>
                  </a:lnTo>
                  <a:lnTo>
                    <a:pt x="1816" y="2291"/>
                  </a:lnTo>
                  <a:lnTo>
                    <a:pt x="1830" y="2290"/>
                  </a:lnTo>
                  <a:lnTo>
                    <a:pt x="1843" y="2286"/>
                  </a:lnTo>
                  <a:lnTo>
                    <a:pt x="1857" y="2286"/>
                  </a:lnTo>
                  <a:lnTo>
                    <a:pt x="1870" y="2283"/>
                  </a:lnTo>
                  <a:lnTo>
                    <a:pt x="1884" y="2281"/>
                  </a:lnTo>
                  <a:lnTo>
                    <a:pt x="1897" y="2279"/>
                  </a:lnTo>
                  <a:lnTo>
                    <a:pt x="1911" y="2279"/>
                  </a:lnTo>
                  <a:lnTo>
                    <a:pt x="1924" y="2275"/>
                  </a:lnTo>
                  <a:lnTo>
                    <a:pt x="1938" y="2274"/>
                  </a:lnTo>
                  <a:lnTo>
                    <a:pt x="1951" y="2270"/>
                  </a:lnTo>
                  <a:lnTo>
                    <a:pt x="1965" y="2270"/>
                  </a:lnTo>
                  <a:lnTo>
                    <a:pt x="1978" y="2267"/>
                  </a:lnTo>
                  <a:lnTo>
                    <a:pt x="1992" y="2265"/>
                  </a:lnTo>
                  <a:lnTo>
                    <a:pt x="2005" y="2263"/>
                  </a:lnTo>
                  <a:lnTo>
                    <a:pt x="2019" y="2261"/>
                  </a:lnTo>
                  <a:lnTo>
                    <a:pt x="2031" y="2260"/>
                  </a:lnTo>
                  <a:lnTo>
                    <a:pt x="2044" y="2258"/>
                  </a:lnTo>
                  <a:lnTo>
                    <a:pt x="2056" y="2256"/>
                  </a:lnTo>
                  <a:lnTo>
                    <a:pt x="2069" y="2254"/>
                  </a:lnTo>
                  <a:lnTo>
                    <a:pt x="2081" y="2251"/>
                  </a:lnTo>
                  <a:lnTo>
                    <a:pt x="2092" y="2251"/>
                  </a:lnTo>
                  <a:lnTo>
                    <a:pt x="2104" y="2249"/>
                  </a:lnTo>
                  <a:lnTo>
                    <a:pt x="2117" y="2247"/>
                  </a:lnTo>
                  <a:lnTo>
                    <a:pt x="2127" y="2246"/>
                  </a:lnTo>
                  <a:lnTo>
                    <a:pt x="2137" y="2246"/>
                  </a:lnTo>
                  <a:lnTo>
                    <a:pt x="2146" y="2244"/>
                  </a:lnTo>
                  <a:lnTo>
                    <a:pt x="2158" y="2242"/>
                  </a:lnTo>
                  <a:lnTo>
                    <a:pt x="2166" y="2240"/>
                  </a:lnTo>
                  <a:lnTo>
                    <a:pt x="2175" y="2240"/>
                  </a:lnTo>
                  <a:lnTo>
                    <a:pt x="2183" y="2239"/>
                  </a:lnTo>
                  <a:lnTo>
                    <a:pt x="2191" y="2239"/>
                  </a:lnTo>
                  <a:lnTo>
                    <a:pt x="2196" y="2239"/>
                  </a:lnTo>
                  <a:lnTo>
                    <a:pt x="2204" y="2237"/>
                  </a:lnTo>
                  <a:lnTo>
                    <a:pt x="2210" y="2237"/>
                  </a:lnTo>
                  <a:lnTo>
                    <a:pt x="2216" y="2237"/>
                  </a:lnTo>
                  <a:lnTo>
                    <a:pt x="2223" y="2237"/>
                  </a:lnTo>
                  <a:lnTo>
                    <a:pt x="2231" y="2237"/>
                  </a:lnTo>
                  <a:lnTo>
                    <a:pt x="2235" y="2237"/>
                  </a:lnTo>
                  <a:lnTo>
                    <a:pt x="2241" y="2237"/>
                  </a:lnTo>
                  <a:lnTo>
                    <a:pt x="2247" y="2237"/>
                  </a:lnTo>
                  <a:lnTo>
                    <a:pt x="2256" y="2239"/>
                  </a:lnTo>
                  <a:lnTo>
                    <a:pt x="2258" y="2239"/>
                  </a:lnTo>
                  <a:lnTo>
                    <a:pt x="2264" y="2239"/>
                  </a:lnTo>
                  <a:lnTo>
                    <a:pt x="2268" y="2239"/>
                  </a:lnTo>
                  <a:lnTo>
                    <a:pt x="2274" y="2239"/>
                  </a:lnTo>
                  <a:lnTo>
                    <a:pt x="2277" y="2239"/>
                  </a:lnTo>
                  <a:lnTo>
                    <a:pt x="2283" y="2240"/>
                  </a:lnTo>
                  <a:lnTo>
                    <a:pt x="2287" y="2240"/>
                  </a:lnTo>
                  <a:lnTo>
                    <a:pt x="2293" y="2240"/>
                  </a:lnTo>
                  <a:lnTo>
                    <a:pt x="2299" y="2240"/>
                  </a:lnTo>
                  <a:lnTo>
                    <a:pt x="2304" y="2240"/>
                  </a:lnTo>
                  <a:lnTo>
                    <a:pt x="2310" y="2240"/>
                  </a:lnTo>
                  <a:lnTo>
                    <a:pt x="2316" y="2242"/>
                  </a:lnTo>
                  <a:lnTo>
                    <a:pt x="2322" y="2242"/>
                  </a:lnTo>
                  <a:lnTo>
                    <a:pt x="2328" y="2242"/>
                  </a:lnTo>
                  <a:lnTo>
                    <a:pt x="2333" y="2242"/>
                  </a:lnTo>
                  <a:lnTo>
                    <a:pt x="2339" y="2242"/>
                  </a:lnTo>
                  <a:lnTo>
                    <a:pt x="2345" y="2242"/>
                  </a:lnTo>
                  <a:lnTo>
                    <a:pt x="2353" y="2242"/>
                  </a:lnTo>
                  <a:lnTo>
                    <a:pt x="2358" y="2242"/>
                  </a:lnTo>
                  <a:lnTo>
                    <a:pt x="2366" y="2244"/>
                  </a:lnTo>
                  <a:lnTo>
                    <a:pt x="2372" y="2244"/>
                  </a:lnTo>
                  <a:lnTo>
                    <a:pt x="2378" y="2244"/>
                  </a:lnTo>
                  <a:lnTo>
                    <a:pt x="2385" y="2244"/>
                  </a:lnTo>
                  <a:lnTo>
                    <a:pt x="2391" y="2246"/>
                  </a:lnTo>
                  <a:lnTo>
                    <a:pt x="2397" y="2246"/>
                  </a:lnTo>
                  <a:lnTo>
                    <a:pt x="2403" y="2246"/>
                  </a:lnTo>
                  <a:lnTo>
                    <a:pt x="2409" y="2246"/>
                  </a:lnTo>
                  <a:lnTo>
                    <a:pt x="2414" y="2246"/>
                  </a:lnTo>
                  <a:lnTo>
                    <a:pt x="2422" y="2246"/>
                  </a:lnTo>
                  <a:lnTo>
                    <a:pt x="2428" y="2246"/>
                  </a:lnTo>
                  <a:lnTo>
                    <a:pt x="2434" y="2246"/>
                  </a:lnTo>
                  <a:lnTo>
                    <a:pt x="2439" y="2246"/>
                  </a:lnTo>
                  <a:lnTo>
                    <a:pt x="2445" y="2244"/>
                  </a:lnTo>
                  <a:lnTo>
                    <a:pt x="2449" y="2244"/>
                  </a:lnTo>
                  <a:lnTo>
                    <a:pt x="2455" y="2244"/>
                  </a:lnTo>
                  <a:lnTo>
                    <a:pt x="2461" y="2244"/>
                  </a:lnTo>
                  <a:lnTo>
                    <a:pt x="2466" y="2244"/>
                  </a:lnTo>
                  <a:lnTo>
                    <a:pt x="2472" y="2244"/>
                  </a:lnTo>
                  <a:lnTo>
                    <a:pt x="2478" y="2244"/>
                  </a:lnTo>
                  <a:lnTo>
                    <a:pt x="2482" y="2244"/>
                  </a:lnTo>
                  <a:lnTo>
                    <a:pt x="2490" y="2242"/>
                  </a:lnTo>
                  <a:lnTo>
                    <a:pt x="2499" y="2242"/>
                  </a:lnTo>
                  <a:lnTo>
                    <a:pt x="2505" y="2240"/>
                  </a:lnTo>
                  <a:lnTo>
                    <a:pt x="2513" y="2240"/>
                  </a:lnTo>
                  <a:lnTo>
                    <a:pt x="2517" y="2239"/>
                  </a:lnTo>
                  <a:lnTo>
                    <a:pt x="2522" y="2237"/>
                  </a:lnTo>
                  <a:lnTo>
                    <a:pt x="2524" y="2235"/>
                  </a:lnTo>
                  <a:lnTo>
                    <a:pt x="2526" y="2233"/>
                  </a:lnTo>
                  <a:lnTo>
                    <a:pt x="2528" y="2228"/>
                  </a:lnTo>
                  <a:lnTo>
                    <a:pt x="2530" y="2224"/>
                  </a:lnTo>
                  <a:lnTo>
                    <a:pt x="2530" y="2217"/>
                  </a:lnTo>
                  <a:lnTo>
                    <a:pt x="2530" y="2212"/>
                  </a:lnTo>
                  <a:lnTo>
                    <a:pt x="2530" y="2207"/>
                  </a:lnTo>
                  <a:lnTo>
                    <a:pt x="2530" y="2202"/>
                  </a:lnTo>
                  <a:lnTo>
                    <a:pt x="2530" y="2195"/>
                  </a:lnTo>
                  <a:lnTo>
                    <a:pt x="2530" y="2189"/>
                  </a:lnTo>
                  <a:lnTo>
                    <a:pt x="2530" y="2184"/>
                  </a:lnTo>
                  <a:lnTo>
                    <a:pt x="2528" y="2179"/>
                  </a:lnTo>
                  <a:lnTo>
                    <a:pt x="2528" y="2173"/>
                  </a:lnTo>
                  <a:lnTo>
                    <a:pt x="2528" y="2170"/>
                  </a:lnTo>
                  <a:lnTo>
                    <a:pt x="2526" y="2165"/>
                  </a:lnTo>
                  <a:lnTo>
                    <a:pt x="2526" y="2163"/>
                  </a:lnTo>
                  <a:lnTo>
                    <a:pt x="2526" y="2161"/>
                  </a:lnTo>
                  <a:lnTo>
                    <a:pt x="2530" y="2159"/>
                  </a:lnTo>
                  <a:lnTo>
                    <a:pt x="2532" y="2154"/>
                  </a:lnTo>
                  <a:lnTo>
                    <a:pt x="2538" y="2147"/>
                  </a:lnTo>
                  <a:lnTo>
                    <a:pt x="2544" y="2140"/>
                  </a:lnTo>
                  <a:lnTo>
                    <a:pt x="2549" y="2131"/>
                  </a:lnTo>
                  <a:lnTo>
                    <a:pt x="2551" y="2126"/>
                  </a:lnTo>
                  <a:lnTo>
                    <a:pt x="2555" y="2122"/>
                  </a:lnTo>
                  <a:lnTo>
                    <a:pt x="2559" y="2117"/>
                  </a:lnTo>
                  <a:lnTo>
                    <a:pt x="2563" y="2112"/>
                  </a:lnTo>
                  <a:lnTo>
                    <a:pt x="2567" y="2107"/>
                  </a:lnTo>
                  <a:lnTo>
                    <a:pt x="2569" y="2101"/>
                  </a:lnTo>
                  <a:lnTo>
                    <a:pt x="2572" y="2096"/>
                  </a:lnTo>
                  <a:lnTo>
                    <a:pt x="2576" y="2091"/>
                  </a:lnTo>
                  <a:lnTo>
                    <a:pt x="2578" y="2086"/>
                  </a:lnTo>
                  <a:lnTo>
                    <a:pt x="2582" y="2080"/>
                  </a:lnTo>
                  <a:lnTo>
                    <a:pt x="2584" y="2075"/>
                  </a:lnTo>
                  <a:lnTo>
                    <a:pt x="2588" y="2072"/>
                  </a:lnTo>
                  <a:lnTo>
                    <a:pt x="2590" y="2066"/>
                  </a:lnTo>
                  <a:lnTo>
                    <a:pt x="2592" y="2061"/>
                  </a:lnTo>
                  <a:lnTo>
                    <a:pt x="2594" y="2057"/>
                  </a:lnTo>
                  <a:lnTo>
                    <a:pt x="2596" y="2054"/>
                  </a:lnTo>
                  <a:lnTo>
                    <a:pt x="2598" y="2045"/>
                  </a:lnTo>
                  <a:lnTo>
                    <a:pt x="2599" y="2042"/>
                  </a:lnTo>
                  <a:lnTo>
                    <a:pt x="2599" y="2036"/>
                  </a:lnTo>
                  <a:lnTo>
                    <a:pt x="2598" y="2031"/>
                  </a:lnTo>
                  <a:lnTo>
                    <a:pt x="2596" y="2024"/>
                  </a:lnTo>
                  <a:lnTo>
                    <a:pt x="2594" y="2017"/>
                  </a:lnTo>
                  <a:lnTo>
                    <a:pt x="2590" y="2013"/>
                  </a:lnTo>
                  <a:lnTo>
                    <a:pt x="2588" y="2008"/>
                  </a:lnTo>
                  <a:lnTo>
                    <a:pt x="2586" y="2003"/>
                  </a:lnTo>
                  <a:lnTo>
                    <a:pt x="2586" y="1999"/>
                  </a:lnTo>
                  <a:lnTo>
                    <a:pt x="2582" y="1992"/>
                  </a:lnTo>
                  <a:lnTo>
                    <a:pt x="2580" y="1987"/>
                  </a:lnTo>
                  <a:lnTo>
                    <a:pt x="2576" y="1982"/>
                  </a:lnTo>
                  <a:lnTo>
                    <a:pt x="2574" y="1977"/>
                  </a:lnTo>
                  <a:lnTo>
                    <a:pt x="2571" y="1970"/>
                  </a:lnTo>
                  <a:lnTo>
                    <a:pt x="2569" y="1962"/>
                  </a:lnTo>
                  <a:lnTo>
                    <a:pt x="2565" y="1957"/>
                  </a:lnTo>
                  <a:lnTo>
                    <a:pt x="2561" y="1950"/>
                  </a:lnTo>
                  <a:lnTo>
                    <a:pt x="2559" y="1943"/>
                  </a:lnTo>
                  <a:lnTo>
                    <a:pt x="2555" y="1936"/>
                  </a:lnTo>
                  <a:lnTo>
                    <a:pt x="2551" y="1929"/>
                  </a:lnTo>
                  <a:lnTo>
                    <a:pt x="2549" y="1922"/>
                  </a:lnTo>
                  <a:lnTo>
                    <a:pt x="2544" y="1913"/>
                  </a:lnTo>
                  <a:lnTo>
                    <a:pt x="2540" y="1906"/>
                  </a:lnTo>
                  <a:lnTo>
                    <a:pt x="2536" y="1897"/>
                  </a:lnTo>
                  <a:lnTo>
                    <a:pt x="2532" y="1890"/>
                  </a:lnTo>
                  <a:lnTo>
                    <a:pt x="2528" y="1882"/>
                  </a:lnTo>
                  <a:lnTo>
                    <a:pt x="2524" y="1875"/>
                  </a:lnTo>
                  <a:lnTo>
                    <a:pt x="2520" y="1866"/>
                  </a:lnTo>
                  <a:lnTo>
                    <a:pt x="2517" y="1859"/>
                  </a:lnTo>
                  <a:lnTo>
                    <a:pt x="2513" y="1850"/>
                  </a:lnTo>
                  <a:lnTo>
                    <a:pt x="2507" y="1843"/>
                  </a:lnTo>
                  <a:lnTo>
                    <a:pt x="2503" y="1834"/>
                  </a:lnTo>
                  <a:lnTo>
                    <a:pt x="2499" y="1827"/>
                  </a:lnTo>
                  <a:lnTo>
                    <a:pt x="2495" y="1818"/>
                  </a:lnTo>
                  <a:lnTo>
                    <a:pt x="2490" y="1811"/>
                  </a:lnTo>
                  <a:lnTo>
                    <a:pt x="2486" y="1802"/>
                  </a:lnTo>
                  <a:lnTo>
                    <a:pt x="2482" y="1795"/>
                  </a:lnTo>
                  <a:lnTo>
                    <a:pt x="2478" y="1788"/>
                  </a:lnTo>
                  <a:lnTo>
                    <a:pt x="2474" y="1780"/>
                  </a:lnTo>
                  <a:lnTo>
                    <a:pt x="2468" y="1771"/>
                  </a:lnTo>
                  <a:lnTo>
                    <a:pt x="2464" y="1764"/>
                  </a:lnTo>
                  <a:lnTo>
                    <a:pt x="2461" y="1757"/>
                  </a:lnTo>
                  <a:lnTo>
                    <a:pt x="2457" y="1750"/>
                  </a:lnTo>
                  <a:lnTo>
                    <a:pt x="2453" y="1743"/>
                  </a:lnTo>
                  <a:lnTo>
                    <a:pt x="2449" y="1737"/>
                  </a:lnTo>
                  <a:lnTo>
                    <a:pt x="2443" y="1729"/>
                  </a:lnTo>
                  <a:lnTo>
                    <a:pt x="2441" y="1722"/>
                  </a:lnTo>
                  <a:lnTo>
                    <a:pt x="2436" y="1716"/>
                  </a:lnTo>
                  <a:lnTo>
                    <a:pt x="2432" y="1711"/>
                  </a:lnTo>
                  <a:lnTo>
                    <a:pt x="2428" y="1704"/>
                  </a:lnTo>
                  <a:lnTo>
                    <a:pt x="2424" y="1699"/>
                  </a:lnTo>
                  <a:lnTo>
                    <a:pt x="2420" y="1693"/>
                  </a:lnTo>
                  <a:lnTo>
                    <a:pt x="2418" y="1688"/>
                  </a:lnTo>
                  <a:lnTo>
                    <a:pt x="2414" y="1683"/>
                  </a:lnTo>
                  <a:lnTo>
                    <a:pt x="2410" y="1679"/>
                  </a:lnTo>
                  <a:lnTo>
                    <a:pt x="2407" y="1674"/>
                  </a:lnTo>
                  <a:lnTo>
                    <a:pt x="2405" y="1671"/>
                  </a:lnTo>
                  <a:lnTo>
                    <a:pt x="2399" y="1664"/>
                  </a:lnTo>
                  <a:lnTo>
                    <a:pt x="2395" y="1658"/>
                  </a:lnTo>
                  <a:lnTo>
                    <a:pt x="2389" y="1653"/>
                  </a:lnTo>
                  <a:lnTo>
                    <a:pt x="2383" y="1648"/>
                  </a:lnTo>
                  <a:lnTo>
                    <a:pt x="2378" y="1644"/>
                  </a:lnTo>
                  <a:lnTo>
                    <a:pt x="2374" y="1641"/>
                  </a:lnTo>
                  <a:lnTo>
                    <a:pt x="2366" y="1634"/>
                  </a:lnTo>
                  <a:lnTo>
                    <a:pt x="2358" y="1628"/>
                  </a:lnTo>
                  <a:lnTo>
                    <a:pt x="2349" y="1625"/>
                  </a:lnTo>
                  <a:lnTo>
                    <a:pt x="2345" y="1621"/>
                  </a:lnTo>
                  <a:lnTo>
                    <a:pt x="2339" y="1620"/>
                  </a:lnTo>
                  <a:lnTo>
                    <a:pt x="2333" y="1620"/>
                  </a:lnTo>
                  <a:lnTo>
                    <a:pt x="2329" y="1620"/>
                  </a:lnTo>
                  <a:lnTo>
                    <a:pt x="2326" y="1620"/>
                  </a:lnTo>
                  <a:lnTo>
                    <a:pt x="2322" y="1620"/>
                  </a:lnTo>
                  <a:lnTo>
                    <a:pt x="2320" y="1620"/>
                  </a:lnTo>
                  <a:lnTo>
                    <a:pt x="2316" y="1621"/>
                  </a:lnTo>
                  <a:lnTo>
                    <a:pt x="2316" y="1623"/>
                  </a:lnTo>
                  <a:lnTo>
                    <a:pt x="2316" y="1621"/>
                  </a:lnTo>
                  <a:lnTo>
                    <a:pt x="2316" y="1620"/>
                  </a:lnTo>
                  <a:lnTo>
                    <a:pt x="2316" y="1616"/>
                  </a:lnTo>
                  <a:lnTo>
                    <a:pt x="2320" y="1613"/>
                  </a:lnTo>
                  <a:lnTo>
                    <a:pt x="2320" y="1606"/>
                  </a:lnTo>
                  <a:lnTo>
                    <a:pt x="2322" y="1599"/>
                  </a:lnTo>
                  <a:lnTo>
                    <a:pt x="2322" y="1595"/>
                  </a:lnTo>
                  <a:lnTo>
                    <a:pt x="2324" y="1591"/>
                  </a:lnTo>
                  <a:lnTo>
                    <a:pt x="2324" y="1586"/>
                  </a:lnTo>
                  <a:lnTo>
                    <a:pt x="2326" y="1583"/>
                  </a:lnTo>
                  <a:lnTo>
                    <a:pt x="2326" y="1577"/>
                  </a:lnTo>
                  <a:lnTo>
                    <a:pt x="2328" y="1572"/>
                  </a:lnTo>
                  <a:lnTo>
                    <a:pt x="2328" y="1567"/>
                  </a:lnTo>
                  <a:lnTo>
                    <a:pt x="2328" y="1562"/>
                  </a:lnTo>
                  <a:lnTo>
                    <a:pt x="2328" y="1555"/>
                  </a:lnTo>
                  <a:lnTo>
                    <a:pt x="2329" y="1549"/>
                  </a:lnTo>
                  <a:lnTo>
                    <a:pt x="2329" y="1544"/>
                  </a:lnTo>
                  <a:lnTo>
                    <a:pt x="2329" y="1539"/>
                  </a:lnTo>
                  <a:lnTo>
                    <a:pt x="2329" y="1532"/>
                  </a:lnTo>
                  <a:lnTo>
                    <a:pt x="2328" y="1526"/>
                  </a:lnTo>
                  <a:lnTo>
                    <a:pt x="2328" y="1519"/>
                  </a:lnTo>
                  <a:lnTo>
                    <a:pt x="2328" y="1512"/>
                  </a:lnTo>
                  <a:lnTo>
                    <a:pt x="2326" y="1507"/>
                  </a:lnTo>
                  <a:lnTo>
                    <a:pt x="2324" y="1500"/>
                  </a:lnTo>
                  <a:lnTo>
                    <a:pt x="2324" y="1493"/>
                  </a:lnTo>
                  <a:lnTo>
                    <a:pt x="2322" y="1488"/>
                  </a:lnTo>
                  <a:lnTo>
                    <a:pt x="2322" y="1484"/>
                  </a:lnTo>
                  <a:lnTo>
                    <a:pt x="2320" y="1479"/>
                  </a:lnTo>
                  <a:lnTo>
                    <a:pt x="2318" y="1475"/>
                  </a:lnTo>
                  <a:lnTo>
                    <a:pt x="2318" y="1472"/>
                  </a:lnTo>
                  <a:lnTo>
                    <a:pt x="2314" y="1467"/>
                  </a:lnTo>
                  <a:lnTo>
                    <a:pt x="2312" y="1461"/>
                  </a:lnTo>
                  <a:lnTo>
                    <a:pt x="2312" y="1458"/>
                  </a:lnTo>
                  <a:lnTo>
                    <a:pt x="2310" y="1453"/>
                  </a:lnTo>
                  <a:lnTo>
                    <a:pt x="2306" y="1447"/>
                  </a:lnTo>
                  <a:lnTo>
                    <a:pt x="2302" y="1442"/>
                  </a:lnTo>
                  <a:lnTo>
                    <a:pt x="2301" y="1437"/>
                  </a:lnTo>
                  <a:lnTo>
                    <a:pt x="2299" y="1431"/>
                  </a:lnTo>
                  <a:lnTo>
                    <a:pt x="2295" y="1426"/>
                  </a:lnTo>
                  <a:lnTo>
                    <a:pt x="2293" y="1419"/>
                  </a:lnTo>
                  <a:lnTo>
                    <a:pt x="2289" y="1414"/>
                  </a:lnTo>
                  <a:lnTo>
                    <a:pt x="2285" y="1409"/>
                  </a:lnTo>
                  <a:lnTo>
                    <a:pt x="2281" y="1402"/>
                  </a:lnTo>
                  <a:lnTo>
                    <a:pt x="2277" y="1396"/>
                  </a:lnTo>
                  <a:lnTo>
                    <a:pt x="2275" y="1389"/>
                  </a:lnTo>
                  <a:lnTo>
                    <a:pt x="2272" y="1382"/>
                  </a:lnTo>
                  <a:lnTo>
                    <a:pt x="2268" y="1377"/>
                  </a:lnTo>
                  <a:lnTo>
                    <a:pt x="2264" y="1370"/>
                  </a:lnTo>
                  <a:lnTo>
                    <a:pt x="2260" y="1365"/>
                  </a:lnTo>
                  <a:lnTo>
                    <a:pt x="2256" y="1358"/>
                  </a:lnTo>
                  <a:lnTo>
                    <a:pt x="2252" y="1351"/>
                  </a:lnTo>
                  <a:lnTo>
                    <a:pt x="2248" y="1344"/>
                  </a:lnTo>
                  <a:lnTo>
                    <a:pt x="2243" y="1338"/>
                  </a:lnTo>
                  <a:lnTo>
                    <a:pt x="2241" y="1331"/>
                  </a:lnTo>
                  <a:lnTo>
                    <a:pt x="2235" y="1324"/>
                  </a:lnTo>
                  <a:lnTo>
                    <a:pt x="2231" y="1317"/>
                  </a:lnTo>
                  <a:lnTo>
                    <a:pt x="2227" y="1312"/>
                  </a:lnTo>
                  <a:lnTo>
                    <a:pt x="2223" y="1307"/>
                  </a:lnTo>
                  <a:lnTo>
                    <a:pt x="2220" y="1300"/>
                  </a:lnTo>
                  <a:lnTo>
                    <a:pt x="2216" y="1293"/>
                  </a:lnTo>
                  <a:lnTo>
                    <a:pt x="2212" y="1286"/>
                  </a:lnTo>
                  <a:lnTo>
                    <a:pt x="2208" y="1280"/>
                  </a:lnTo>
                  <a:lnTo>
                    <a:pt x="2204" y="1273"/>
                  </a:lnTo>
                  <a:lnTo>
                    <a:pt x="2200" y="1268"/>
                  </a:lnTo>
                  <a:lnTo>
                    <a:pt x="2194" y="1261"/>
                  </a:lnTo>
                  <a:lnTo>
                    <a:pt x="2193" y="1257"/>
                  </a:lnTo>
                  <a:lnTo>
                    <a:pt x="2187" y="1250"/>
                  </a:lnTo>
                  <a:lnTo>
                    <a:pt x="2185" y="1245"/>
                  </a:lnTo>
                  <a:lnTo>
                    <a:pt x="2179" y="1240"/>
                  </a:lnTo>
                  <a:lnTo>
                    <a:pt x="2177" y="1235"/>
                  </a:lnTo>
                  <a:lnTo>
                    <a:pt x="2173" y="1229"/>
                  </a:lnTo>
                  <a:lnTo>
                    <a:pt x="2169" y="1224"/>
                  </a:lnTo>
                  <a:lnTo>
                    <a:pt x="2167" y="1220"/>
                  </a:lnTo>
                  <a:lnTo>
                    <a:pt x="2166" y="1215"/>
                  </a:lnTo>
                  <a:lnTo>
                    <a:pt x="2162" y="1212"/>
                  </a:lnTo>
                  <a:lnTo>
                    <a:pt x="2158" y="1206"/>
                  </a:lnTo>
                  <a:lnTo>
                    <a:pt x="2156" y="1203"/>
                  </a:lnTo>
                  <a:lnTo>
                    <a:pt x="2154" y="1199"/>
                  </a:lnTo>
                  <a:lnTo>
                    <a:pt x="2148" y="1192"/>
                  </a:lnTo>
                  <a:lnTo>
                    <a:pt x="2146" y="1187"/>
                  </a:lnTo>
                  <a:lnTo>
                    <a:pt x="2142" y="1182"/>
                  </a:lnTo>
                  <a:lnTo>
                    <a:pt x="2140" y="1180"/>
                  </a:lnTo>
                  <a:lnTo>
                    <a:pt x="2139" y="1178"/>
                  </a:lnTo>
                  <a:lnTo>
                    <a:pt x="2139" y="1177"/>
                  </a:lnTo>
                  <a:lnTo>
                    <a:pt x="2139" y="1173"/>
                  </a:lnTo>
                  <a:lnTo>
                    <a:pt x="2140" y="1169"/>
                  </a:lnTo>
                  <a:lnTo>
                    <a:pt x="2142" y="1164"/>
                  </a:lnTo>
                  <a:lnTo>
                    <a:pt x="2144" y="1155"/>
                  </a:lnTo>
                  <a:lnTo>
                    <a:pt x="2148" y="1147"/>
                  </a:lnTo>
                  <a:lnTo>
                    <a:pt x="2148" y="1141"/>
                  </a:lnTo>
                  <a:lnTo>
                    <a:pt x="2150" y="1138"/>
                  </a:lnTo>
                  <a:lnTo>
                    <a:pt x="2152" y="1131"/>
                  </a:lnTo>
                  <a:lnTo>
                    <a:pt x="2154" y="1127"/>
                  </a:lnTo>
                  <a:lnTo>
                    <a:pt x="2156" y="1120"/>
                  </a:lnTo>
                  <a:lnTo>
                    <a:pt x="2158" y="1113"/>
                  </a:lnTo>
                  <a:lnTo>
                    <a:pt x="2158" y="1108"/>
                  </a:lnTo>
                  <a:lnTo>
                    <a:pt x="2162" y="1101"/>
                  </a:lnTo>
                  <a:lnTo>
                    <a:pt x="2164" y="1094"/>
                  </a:lnTo>
                  <a:lnTo>
                    <a:pt x="2166" y="1087"/>
                  </a:lnTo>
                  <a:lnTo>
                    <a:pt x="2167" y="1080"/>
                  </a:lnTo>
                  <a:lnTo>
                    <a:pt x="2169" y="1073"/>
                  </a:lnTo>
                  <a:lnTo>
                    <a:pt x="2171" y="1066"/>
                  </a:lnTo>
                  <a:lnTo>
                    <a:pt x="2175" y="1057"/>
                  </a:lnTo>
                  <a:lnTo>
                    <a:pt x="2177" y="1050"/>
                  </a:lnTo>
                  <a:lnTo>
                    <a:pt x="2179" y="1041"/>
                  </a:lnTo>
                  <a:lnTo>
                    <a:pt x="2183" y="1032"/>
                  </a:lnTo>
                  <a:lnTo>
                    <a:pt x="2185" y="1025"/>
                  </a:lnTo>
                  <a:lnTo>
                    <a:pt x="2187" y="1016"/>
                  </a:lnTo>
                  <a:lnTo>
                    <a:pt x="2191" y="1009"/>
                  </a:lnTo>
                  <a:lnTo>
                    <a:pt x="2191" y="1004"/>
                  </a:lnTo>
                  <a:lnTo>
                    <a:pt x="2193" y="999"/>
                  </a:lnTo>
                  <a:lnTo>
                    <a:pt x="2193" y="995"/>
                  </a:lnTo>
                  <a:lnTo>
                    <a:pt x="2194" y="990"/>
                  </a:lnTo>
                  <a:lnTo>
                    <a:pt x="2194" y="987"/>
                  </a:lnTo>
                  <a:lnTo>
                    <a:pt x="2196" y="981"/>
                  </a:lnTo>
                  <a:lnTo>
                    <a:pt x="2196" y="978"/>
                  </a:lnTo>
                  <a:lnTo>
                    <a:pt x="2198" y="973"/>
                  </a:lnTo>
                  <a:lnTo>
                    <a:pt x="2198" y="969"/>
                  </a:lnTo>
                  <a:lnTo>
                    <a:pt x="2200" y="964"/>
                  </a:lnTo>
                  <a:lnTo>
                    <a:pt x="2200" y="958"/>
                  </a:lnTo>
                  <a:lnTo>
                    <a:pt x="2202" y="955"/>
                  </a:lnTo>
                  <a:lnTo>
                    <a:pt x="2202" y="946"/>
                  </a:lnTo>
                  <a:lnTo>
                    <a:pt x="2204" y="937"/>
                  </a:lnTo>
                  <a:lnTo>
                    <a:pt x="2204" y="934"/>
                  </a:lnTo>
                  <a:lnTo>
                    <a:pt x="2204" y="929"/>
                  </a:lnTo>
                  <a:lnTo>
                    <a:pt x="2204" y="923"/>
                  </a:lnTo>
                  <a:lnTo>
                    <a:pt x="2204" y="920"/>
                  </a:lnTo>
                  <a:lnTo>
                    <a:pt x="2206" y="911"/>
                  </a:lnTo>
                  <a:lnTo>
                    <a:pt x="2206" y="902"/>
                  </a:lnTo>
                  <a:lnTo>
                    <a:pt x="2206" y="893"/>
                  </a:lnTo>
                  <a:lnTo>
                    <a:pt x="2208" y="886"/>
                  </a:lnTo>
                  <a:lnTo>
                    <a:pt x="2208" y="879"/>
                  </a:lnTo>
                  <a:lnTo>
                    <a:pt x="2210" y="872"/>
                  </a:lnTo>
                  <a:lnTo>
                    <a:pt x="2210" y="864"/>
                  </a:lnTo>
                  <a:lnTo>
                    <a:pt x="2210" y="856"/>
                  </a:lnTo>
                  <a:lnTo>
                    <a:pt x="2210" y="849"/>
                  </a:lnTo>
                  <a:lnTo>
                    <a:pt x="2210" y="844"/>
                  </a:lnTo>
                  <a:lnTo>
                    <a:pt x="2210" y="835"/>
                  </a:lnTo>
                  <a:lnTo>
                    <a:pt x="2210" y="830"/>
                  </a:lnTo>
                  <a:lnTo>
                    <a:pt x="2210" y="825"/>
                  </a:lnTo>
                  <a:lnTo>
                    <a:pt x="2210" y="820"/>
                  </a:lnTo>
                  <a:lnTo>
                    <a:pt x="2210" y="814"/>
                  </a:lnTo>
                  <a:lnTo>
                    <a:pt x="2210" y="811"/>
                  </a:lnTo>
                  <a:lnTo>
                    <a:pt x="2210" y="805"/>
                  </a:lnTo>
                  <a:lnTo>
                    <a:pt x="2212" y="802"/>
                  </a:lnTo>
                  <a:lnTo>
                    <a:pt x="2212" y="795"/>
                  </a:lnTo>
                  <a:lnTo>
                    <a:pt x="2214" y="791"/>
                  </a:lnTo>
                  <a:lnTo>
                    <a:pt x="2214" y="786"/>
                  </a:lnTo>
                  <a:lnTo>
                    <a:pt x="2216" y="783"/>
                  </a:lnTo>
                  <a:lnTo>
                    <a:pt x="2218" y="776"/>
                  </a:lnTo>
                  <a:lnTo>
                    <a:pt x="2221" y="769"/>
                  </a:lnTo>
                  <a:lnTo>
                    <a:pt x="2221" y="763"/>
                  </a:lnTo>
                  <a:lnTo>
                    <a:pt x="2221" y="758"/>
                  </a:lnTo>
                  <a:lnTo>
                    <a:pt x="2223" y="754"/>
                  </a:lnTo>
                  <a:lnTo>
                    <a:pt x="2225" y="749"/>
                  </a:lnTo>
                  <a:lnTo>
                    <a:pt x="2225" y="746"/>
                  </a:lnTo>
                  <a:lnTo>
                    <a:pt x="2227" y="740"/>
                  </a:lnTo>
                  <a:lnTo>
                    <a:pt x="2227" y="735"/>
                  </a:lnTo>
                  <a:lnTo>
                    <a:pt x="2229" y="732"/>
                  </a:lnTo>
                  <a:lnTo>
                    <a:pt x="2229" y="726"/>
                  </a:lnTo>
                  <a:lnTo>
                    <a:pt x="2229" y="721"/>
                  </a:lnTo>
                  <a:lnTo>
                    <a:pt x="2229" y="716"/>
                  </a:lnTo>
                  <a:lnTo>
                    <a:pt x="2229" y="712"/>
                  </a:lnTo>
                  <a:lnTo>
                    <a:pt x="2227" y="707"/>
                  </a:lnTo>
                  <a:lnTo>
                    <a:pt x="2227" y="702"/>
                  </a:lnTo>
                  <a:lnTo>
                    <a:pt x="2225" y="698"/>
                  </a:lnTo>
                  <a:lnTo>
                    <a:pt x="2225" y="693"/>
                  </a:lnTo>
                  <a:lnTo>
                    <a:pt x="2221" y="689"/>
                  </a:lnTo>
                  <a:lnTo>
                    <a:pt x="2220" y="684"/>
                  </a:lnTo>
                  <a:lnTo>
                    <a:pt x="2216" y="681"/>
                  </a:lnTo>
                  <a:lnTo>
                    <a:pt x="2214" y="677"/>
                  </a:lnTo>
                  <a:lnTo>
                    <a:pt x="2210" y="674"/>
                  </a:lnTo>
                  <a:lnTo>
                    <a:pt x="2204" y="670"/>
                  </a:lnTo>
                  <a:lnTo>
                    <a:pt x="2200" y="667"/>
                  </a:lnTo>
                  <a:lnTo>
                    <a:pt x="2194" y="665"/>
                  </a:lnTo>
                  <a:lnTo>
                    <a:pt x="2189" y="661"/>
                  </a:lnTo>
                  <a:lnTo>
                    <a:pt x="2183" y="658"/>
                  </a:lnTo>
                  <a:lnTo>
                    <a:pt x="2177" y="656"/>
                  </a:lnTo>
                  <a:lnTo>
                    <a:pt x="2171" y="654"/>
                  </a:lnTo>
                  <a:lnTo>
                    <a:pt x="2166" y="651"/>
                  </a:lnTo>
                  <a:lnTo>
                    <a:pt x="2162" y="651"/>
                  </a:lnTo>
                  <a:lnTo>
                    <a:pt x="2158" y="649"/>
                  </a:lnTo>
                  <a:lnTo>
                    <a:pt x="2154" y="649"/>
                  </a:lnTo>
                  <a:lnTo>
                    <a:pt x="2144" y="647"/>
                  </a:lnTo>
                  <a:lnTo>
                    <a:pt x="2137" y="647"/>
                  </a:lnTo>
                  <a:lnTo>
                    <a:pt x="2129" y="647"/>
                  </a:lnTo>
                  <a:lnTo>
                    <a:pt x="2123" y="649"/>
                  </a:lnTo>
                  <a:lnTo>
                    <a:pt x="2115" y="649"/>
                  </a:lnTo>
                  <a:lnTo>
                    <a:pt x="2110" y="651"/>
                  </a:lnTo>
                  <a:lnTo>
                    <a:pt x="2104" y="654"/>
                  </a:lnTo>
                  <a:lnTo>
                    <a:pt x="2100" y="656"/>
                  </a:lnTo>
                  <a:lnTo>
                    <a:pt x="2094" y="658"/>
                  </a:lnTo>
                  <a:lnTo>
                    <a:pt x="2088" y="661"/>
                  </a:lnTo>
                  <a:lnTo>
                    <a:pt x="2085" y="665"/>
                  </a:lnTo>
                  <a:lnTo>
                    <a:pt x="2081" y="668"/>
                  </a:lnTo>
                  <a:lnTo>
                    <a:pt x="2075" y="674"/>
                  </a:lnTo>
                  <a:lnTo>
                    <a:pt x="2071" y="679"/>
                  </a:lnTo>
                  <a:lnTo>
                    <a:pt x="2067" y="682"/>
                  </a:lnTo>
                  <a:lnTo>
                    <a:pt x="2065" y="688"/>
                  </a:lnTo>
                  <a:lnTo>
                    <a:pt x="2063" y="691"/>
                  </a:lnTo>
                  <a:lnTo>
                    <a:pt x="2061" y="698"/>
                  </a:lnTo>
                  <a:lnTo>
                    <a:pt x="2058" y="702"/>
                  </a:lnTo>
                  <a:lnTo>
                    <a:pt x="2056" y="709"/>
                  </a:lnTo>
                  <a:lnTo>
                    <a:pt x="2054" y="714"/>
                  </a:lnTo>
                  <a:lnTo>
                    <a:pt x="2050" y="719"/>
                  </a:lnTo>
                  <a:lnTo>
                    <a:pt x="2048" y="725"/>
                  </a:lnTo>
                  <a:lnTo>
                    <a:pt x="2046" y="732"/>
                  </a:lnTo>
                  <a:lnTo>
                    <a:pt x="2042" y="739"/>
                  </a:lnTo>
                  <a:lnTo>
                    <a:pt x="2040" y="746"/>
                  </a:lnTo>
                  <a:lnTo>
                    <a:pt x="2038" y="751"/>
                  </a:lnTo>
                  <a:lnTo>
                    <a:pt x="2036" y="758"/>
                  </a:lnTo>
                  <a:lnTo>
                    <a:pt x="2032" y="763"/>
                  </a:lnTo>
                  <a:lnTo>
                    <a:pt x="2031" y="769"/>
                  </a:lnTo>
                  <a:lnTo>
                    <a:pt x="2029" y="774"/>
                  </a:lnTo>
                  <a:lnTo>
                    <a:pt x="2029" y="779"/>
                  </a:lnTo>
                  <a:lnTo>
                    <a:pt x="2027" y="784"/>
                  </a:lnTo>
                  <a:lnTo>
                    <a:pt x="2025" y="790"/>
                  </a:lnTo>
                  <a:lnTo>
                    <a:pt x="2023" y="793"/>
                  </a:lnTo>
                  <a:lnTo>
                    <a:pt x="2021" y="798"/>
                  </a:lnTo>
                  <a:lnTo>
                    <a:pt x="2021" y="802"/>
                  </a:lnTo>
                  <a:lnTo>
                    <a:pt x="2021" y="805"/>
                  </a:lnTo>
                  <a:lnTo>
                    <a:pt x="2019" y="809"/>
                  </a:lnTo>
                  <a:lnTo>
                    <a:pt x="2019" y="811"/>
                  </a:lnTo>
                  <a:lnTo>
                    <a:pt x="1967" y="818"/>
                  </a:lnTo>
                  <a:lnTo>
                    <a:pt x="1915" y="791"/>
                  </a:lnTo>
                  <a:lnTo>
                    <a:pt x="1915" y="790"/>
                  </a:lnTo>
                  <a:lnTo>
                    <a:pt x="1913" y="788"/>
                  </a:lnTo>
                  <a:lnTo>
                    <a:pt x="1913" y="784"/>
                  </a:lnTo>
                  <a:lnTo>
                    <a:pt x="1911" y="781"/>
                  </a:lnTo>
                  <a:lnTo>
                    <a:pt x="1909" y="776"/>
                  </a:lnTo>
                  <a:lnTo>
                    <a:pt x="1907" y="770"/>
                  </a:lnTo>
                  <a:lnTo>
                    <a:pt x="1905" y="765"/>
                  </a:lnTo>
                  <a:lnTo>
                    <a:pt x="1901" y="758"/>
                  </a:lnTo>
                  <a:lnTo>
                    <a:pt x="1897" y="751"/>
                  </a:lnTo>
                  <a:lnTo>
                    <a:pt x="1894" y="744"/>
                  </a:lnTo>
                  <a:lnTo>
                    <a:pt x="1890" y="737"/>
                  </a:lnTo>
                  <a:lnTo>
                    <a:pt x="1886" y="730"/>
                  </a:lnTo>
                  <a:lnTo>
                    <a:pt x="1882" y="723"/>
                  </a:lnTo>
                  <a:lnTo>
                    <a:pt x="1876" y="716"/>
                  </a:lnTo>
                  <a:lnTo>
                    <a:pt x="1870" y="711"/>
                  </a:lnTo>
                  <a:lnTo>
                    <a:pt x="1865" y="705"/>
                  </a:lnTo>
                  <a:lnTo>
                    <a:pt x="1859" y="700"/>
                  </a:lnTo>
                  <a:lnTo>
                    <a:pt x="1851" y="696"/>
                  </a:lnTo>
                  <a:lnTo>
                    <a:pt x="1843" y="693"/>
                  </a:lnTo>
                  <a:lnTo>
                    <a:pt x="1836" y="691"/>
                  </a:lnTo>
                  <a:lnTo>
                    <a:pt x="1828" y="689"/>
                  </a:lnTo>
                  <a:lnTo>
                    <a:pt x="1818" y="689"/>
                  </a:lnTo>
                  <a:lnTo>
                    <a:pt x="1809" y="689"/>
                  </a:lnTo>
                  <a:lnTo>
                    <a:pt x="1801" y="691"/>
                  </a:lnTo>
                  <a:lnTo>
                    <a:pt x="1795" y="691"/>
                  </a:lnTo>
                  <a:lnTo>
                    <a:pt x="1791" y="691"/>
                  </a:lnTo>
                  <a:lnTo>
                    <a:pt x="1786" y="691"/>
                  </a:lnTo>
                  <a:lnTo>
                    <a:pt x="1782" y="695"/>
                  </a:lnTo>
                  <a:lnTo>
                    <a:pt x="1776" y="695"/>
                  </a:lnTo>
                  <a:lnTo>
                    <a:pt x="1770" y="698"/>
                  </a:lnTo>
                  <a:lnTo>
                    <a:pt x="1764" y="700"/>
                  </a:lnTo>
                  <a:lnTo>
                    <a:pt x="1761" y="702"/>
                  </a:lnTo>
                  <a:lnTo>
                    <a:pt x="1757" y="704"/>
                  </a:lnTo>
                  <a:lnTo>
                    <a:pt x="1751" y="707"/>
                  </a:lnTo>
                  <a:lnTo>
                    <a:pt x="1745" y="709"/>
                  </a:lnTo>
                  <a:lnTo>
                    <a:pt x="1739" y="712"/>
                  </a:lnTo>
                  <a:lnTo>
                    <a:pt x="1735" y="714"/>
                  </a:lnTo>
                  <a:lnTo>
                    <a:pt x="1730" y="718"/>
                  </a:lnTo>
                  <a:lnTo>
                    <a:pt x="1724" y="721"/>
                  </a:lnTo>
                  <a:lnTo>
                    <a:pt x="1720" y="726"/>
                  </a:lnTo>
                  <a:lnTo>
                    <a:pt x="1718" y="723"/>
                  </a:lnTo>
                  <a:lnTo>
                    <a:pt x="1718" y="716"/>
                  </a:lnTo>
                  <a:lnTo>
                    <a:pt x="1716" y="711"/>
                  </a:lnTo>
                  <a:lnTo>
                    <a:pt x="1714" y="705"/>
                  </a:lnTo>
                  <a:lnTo>
                    <a:pt x="1714" y="700"/>
                  </a:lnTo>
                  <a:lnTo>
                    <a:pt x="1712" y="693"/>
                  </a:lnTo>
                  <a:lnTo>
                    <a:pt x="1710" y="684"/>
                  </a:lnTo>
                  <a:lnTo>
                    <a:pt x="1708" y="677"/>
                  </a:lnTo>
                  <a:lnTo>
                    <a:pt x="1707" y="668"/>
                  </a:lnTo>
                  <a:lnTo>
                    <a:pt x="1703" y="660"/>
                  </a:lnTo>
                  <a:lnTo>
                    <a:pt x="1701" y="656"/>
                  </a:lnTo>
                  <a:lnTo>
                    <a:pt x="1701" y="651"/>
                  </a:lnTo>
                  <a:lnTo>
                    <a:pt x="1699" y="645"/>
                  </a:lnTo>
                  <a:lnTo>
                    <a:pt x="1697" y="642"/>
                  </a:lnTo>
                  <a:lnTo>
                    <a:pt x="1693" y="637"/>
                  </a:lnTo>
                  <a:lnTo>
                    <a:pt x="1691" y="633"/>
                  </a:lnTo>
                  <a:lnTo>
                    <a:pt x="1691" y="628"/>
                  </a:lnTo>
                  <a:lnTo>
                    <a:pt x="1689" y="624"/>
                  </a:lnTo>
                  <a:lnTo>
                    <a:pt x="1689" y="623"/>
                  </a:lnTo>
                  <a:lnTo>
                    <a:pt x="1689" y="619"/>
                  </a:lnTo>
                  <a:lnTo>
                    <a:pt x="1689" y="616"/>
                  </a:lnTo>
                  <a:lnTo>
                    <a:pt x="1691" y="609"/>
                  </a:lnTo>
                  <a:lnTo>
                    <a:pt x="1691" y="605"/>
                  </a:lnTo>
                  <a:lnTo>
                    <a:pt x="1693" y="600"/>
                  </a:lnTo>
                  <a:lnTo>
                    <a:pt x="1693" y="596"/>
                  </a:lnTo>
                  <a:lnTo>
                    <a:pt x="1695" y="591"/>
                  </a:lnTo>
                  <a:lnTo>
                    <a:pt x="1695" y="586"/>
                  </a:lnTo>
                  <a:lnTo>
                    <a:pt x="1697" y="582"/>
                  </a:lnTo>
                  <a:lnTo>
                    <a:pt x="1699" y="577"/>
                  </a:lnTo>
                  <a:lnTo>
                    <a:pt x="1701" y="572"/>
                  </a:lnTo>
                  <a:lnTo>
                    <a:pt x="1701" y="566"/>
                  </a:lnTo>
                  <a:lnTo>
                    <a:pt x="1701" y="559"/>
                  </a:lnTo>
                  <a:lnTo>
                    <a:pt x="1701" y="554"/>
                  </a:lnTo>
                  <a:lnTo>
                    <a:pt x="1701" y="549"/>
                  </a:lnTo>
                  <a:lnTo>
                    <a:pt x="1701" y="542"/>
                  </a:lnTo>
                  <a:lnTo>
                    <a:pt x="1703" y="536"/>
                  </a:lnTo>
                  <a:lnTo>
                    <a:pt x="1703" y="531"/>
                  </a:lnTo>
                  <a:lnTo>
                    <a:pt x="1705" y="526"/>
                  </a:lnTo>
                  <a:lnTo>
                    <a:pt x="1705" y="519"/>
                  </a:lnTo>
                  <a:lnTo>
                    <a:pt x="1705" y="514"/>
                  </a:lnTo>
                  <a:lnTo>
                    <a:pt x="1705" y="508"/>
                  </a:lnTo>
                  <a:lnTo>
                    <a:pt x="1705" y="503"/>
                  </a:lnTo>
                  <a:lnTo>
                    <a:pt x="1703" y="498"/>
                  </a:lnTo>
                  <a:lnTo>
                    <a:pt x="1703" y="493"/>
                  </a:lnTo>
                  <a:lnTo>
                    <a:pt x="1701" y="487"/>
                  </a:lnTo>
                  <a:lnTo>
                    <a:pt x="1701" y="484"/>
                  </a:lnTo>
                  <a:lnTo>
                    <a:pt x="1699" y="478"/>
                  </a:lnTo>
                  <a:lnTo>
                    <a:pt x="1697" y="473"/>
                  </a:lnTo>
                  <a:lnTo>
                    <a:pt x="1695" y="468"/>
                  </a:lnTo>
                  <a:lnTo>
                    <a:pt x="1693" y="464"/>
                  </a:lnTo>
                  <a:lnTo>
                    <a:pt x="1687" y="456"/>
                  </a:lnTo>
                  <a:lnTo>
                    <a:pt x="1681" y="449"/>
                  </a:lnTo>
                  <a:lnTo>
                    <a:pt x="1674" y="442"/>
                  </a:lnTo>
                  <a:lnTo>
                    <a:pt x="1666" y="436"/>
                  </a:lnTo>
                  <a:lnTo>
                    <a:pt x="1658" y="431"/>
                  </a:lnTo>
                  <a:lnTo>
                    <a:pt x="1651" y="427"/>
                  </a:lnTo>
                  <a:lnTo>
                    <a:pt x="1641" y="422"/>
                  </a:lnTo>
                  <a:lnTo>
                    <a:pt x="1633" y="419"/>
                  </a:lnTo>
                  <a:lnTo>
                    <a:pt x="1627" y="415"/>
                  </a:lnTo>
                  <a:lnTo>
                    <a:pt x="1622" y="413"/>
                  </a:lnTo>
                  <a:lnTo>
                    <a:pt x="1616" y="412"/>
                  </a:lnTo>
                  <a:lnTo>
                    <a:pt x="1612" y="410"/>
                  </a:lnTo>
                  <a:lnTo>
                    <a:pt x="1608" y="410"/>
                  </a:lnTo>
                  <a:lnTo>
                    <a:pt x="1604" y="383"/>
                  </a:lnTo>
                  <a:lnTo>
                    <a:pt x="1606" y="382"/>
                  </a:lnTo>
                  <a:lnTo>
                    <a:pt x="1610" y="382"/>
                  </a:lnTo>
                  <a:lnTo>
                    <a:pt x="1618" y="380"/>
                  </a:lnTo>
                  <a:lnTo>
                    <a:pt x="1627" y="380"/>
                  </a:lnTo>
                  <a:lnTo>
                    <a:pt x="1635" y="376"/>
                  </a:lnTo>
                  <a:lnTo>
                    <a:pt x="1643" y="375"/>
                  </a:lnTo>
                  <a:lnTo>
                    <a:pt x="1647" y="371"/>
                  </a:lnTo>
                  <a:lnTo>
                    <a:pt x="1651" y="366"/>
                  </a:lnTo>
                  <a:lnTo>
                    <a:pt x="1651" y="359"/>
                  </a:lnTo>
                  <a:lnTo>
                    <a:pt x="1647" y="350"/>
                  </a:lnTo>
                  <a:lnTo>
                    <a:pt x="1645" y="345"/>
                  </a:lnTo>
                  <a:lnTo>
                    <a:pt x="1643" y="341"/>
                  </a:lnTo>
                  <a:lnTo>
                    <a:pt x="1639" y="336"/>
                  </a:lnTo>
                  <a:lnTo>
                    <a:pt x="1637" y="332"/>
                  </a:lnTo>
                  <a:lnTo>
                    <a:pt x="1629" y="324"/>
                  </a:lnTo>
                  <a:lnTo>
                    <a:pt x="1626" y="318"/>
                  </a:lnTo>
                  <a:lnTo>
                    <a:pt x="1622" y="313"/>
                  </a:lnTo>
                  <a:lnTo>
                    <a:pt x="1620" y="311"/>
                  </a:lnTo>
                  <a:lnTo>
                    <a:pt x="1624" y="310"/>
                  </a:lnTo>
                  <a:lnTo>
                    <a:pt x="1626" y="304"/>
                  </a:lnTo>
                  <a:lnTo>
                    <a:pt x="1629" y="301"/>
                  </a:lnTo>
                  <a:lnTo>
                    <a:pt x="1631" y="296"/>
                  </a:lnTo>
                  <a:lnTo>
                    <a:pt x="1633" y="290"/>
                  </a:lnTo>
                  <a:lnTo>
                    <a:pt x="1633" y="285"/>
                  </a:lnTo>
                  <a:lnTo>
                    <a:pt x="1633" y="280"/>
                  </a:lnTo>
                  <a:lnTo>
                    <a:pt x="1629" y="274"/>
                  </a:lnTo>
                  <a:lnTo>
                    <a:pt x="1626" y="269"/>
                  </a:lnTo>
                  <a:lnTo>
                    <a:pt x="1620" y="266"/>
                  </a:lnTo>
                  <a:lnTo>
                    <a:pt x="1616" y="262"/>
                  </a:lnTo>
                  <a:lnTo>
                    <a:pt x="1610" y="259"/>
                  </a:lnTo>
                  <a:lnTo>
                    <a:pt x="1606" y="257"/>
                  </a:lnTo>
                  <a:lnTo>
                    <a:pt x="1602" y="255"/>
                  </a:lnTo>
                  <a:lnTo>
                    <a:pt x="1600" y="253"/>
                  </a:lnTo>
                  <a:lnTo>
                    <a:pt x="1600" y="252"/>
                  </a:lnTo>
                  <a:lnTo>
                    <a:pt x="1600" y="246"/>
                  </a:lnTo>
                  <a:lnTo>
                    <a:pt x="1600" y="243"/>
                  </a:lnTo>
                  <a:lnTo>
                    <a:pt x="1600" y="236"/>
                  </a:lnTo>
                  <a:lnTo>
                    <a:pt x="1599" y="229"/>
                  </a:lnTo>
                  <a:lnTo>
                    <a:pt x="1597" y="222"/>
                  </a:lnTo>
                  <a:lnTo>
                    <a:pt x="1597" y="215"/>
                  </a:lnTo>
                  <a:lnTo>
                    <a:pt x="1593" y="206"/>
                  </a:lnTo>
                  <a:lnTo>
                    <a:pt x="1589" y="199"/>
                  </a:lnTo>
                  <a:lnTo>
                    <a:pt x="1583" y="190"/>
                  </a:lnTo>
                  <a:lnTo>
                    <a:pt x="1579" y="185"/>
                  </a:lnTo>
                  <a:lnTo>
                    <a:pt x="1572" y="178"/>
                  </a:lnTo>
                  <a:lnTo>
                    <a:pt x="1568" y="172"/>
                  </a:lnTo>
                  <a:lnTo>
                    <a:pt x="1564" y="169"/>
                  </a:lnTo>
                  <a:lnTo>
                    <a:pt x="1564" y="165"/>
                  </a:lnTo>
                  <a:lnTo>
                    <a:pt x="1562" y="160"/>
                  </a:lnTo>
                  <a:lnTo>
                    <a:pt x="1562" y="155"/>
                  </a:lnTo>
                  <a:lnTo>
                    <a:pt x="1558" y="148"/>
                  </a:lnTo>
                  <a:lnTo>
                    <a:pt x="1554" y="141"/>
                  </a:lnTo>
                  <a:lnTo>
                    <a:pt x="1548" y="134"/>
                  </a:lnTo>
                  <a:lnTo>
                    <a:pt x="1543" y="127"/>
                  </a:lnTo>
                  <a:lnTo>
                    <a:pt x="1537" y="123"/>
                  </a:lnTo>
                  <a:lnTo>
                    <a:pt x="1533" y="118"/>
                  </a:lnTo>
                  <a:lnTo>
                    <a:pt x="1525" y="114"/>
                  </a:lnTo>
                  <a:lnTo>
                    <a:pt x="1518" y="111"/>
                  </a:lnTo>
                  <a:lnTo>
                    <a:pt x="1510" y="106"/>
                  </a:lnTo>
                  <a:lnTo>
                    <a:pt x="1500" y="102"/>
                  </a:lnTo>
                  <a:lnTo>
                    <a:pt x="1491" y="99"/>
                  </a:lnTo>
                  <a:lnTo>
                    <a:pt x="1483" y="95"/>
                  </a:lnTo>
                  <a:lnTo>
                    <a:pt x="1473" y="92"/>
                  </a:lnTo>
                  <a:lnTo>
                    <a:pt x="1465" y="88"/>
                  </a:lnTo>
                  <a:lnTo>
                    <a:pt x="1456" y="85"/>
                  </a:lnTo>
                  <a:lnTo>
                    <a:pt x="1450" y="83"/>
                  </a:lnTo>
                  <a:lnTo>
                    <a:pt x="1444" y="81"/>
                  </a:lnTo>
                  <a:lnTo>
                    <a:pt x="1440" y="79"/>
                  </a:lnTo>
                  <a:lnTo>
                    <a:pt x="1437" y="78"/>
                  </a:lnTo>
                  <a:lnTo>
                    <a:pt x="1438" y="78"/>
                  </a:lnTo>
                  <a:lnTo>
                    <a:pt x="1444" y="76"/>
                  </a:lnTo>
                  <a:lnTo>
                    <a:pt x="1452" y="72"/>
                  </a:lnTo>
                  <a:lnTo>
                    <a:pt x="1460" y="69"/>
                  </a:lnTo>
                  <a:lnTo>
                    <a:pt x="1462" y="65"/>
                  </a:lnTo>
                  <a:lnTo>
                    <a:pt x="1464" y="62"/>
                  </a:lnTo>
                  <a:lnTo>
                    <a:pt x="1465" y="58"/>
                  </a:lnTo>
                  <a:lnTo>
                    <a:pt x="1465" y="53"/>
                  </a:lnTo>
                  <a:lnTo>
                    <a:pt x="1464" y="48"/>
                  </a:lnTo>
                  <a:lnTo>
                    <a:pt x="1462" y="42"/>
                  </a:lnTo>
                  <a:lnTo>
                    <a:pt x="1456" y="37"/>
                  </a:lnTo>
                  <a:lnTo>
                    <a:pt x="1448" y="30"/>
                  </a:lnTo>
                  <a:lnTo>
                    <a:pt x="1444" y="25"/>
                  </a:lnTo>
                  <a:lnTo>
                    <a:pt x="1438" y="23"/>
                  </a:lnTo>
                  <a:lnTo>
                    <a:pt x="1433" y="20"/>
                  </a:lnTo>
                  <a:lnTo>
                    <a:pt x="1429" y="16"/>
                  </a:lnTo>
                  <a:lnTo>
                    <a:pt x="1423" y="14"/>
                  </a:lnTo>
                  <a:lnTo>
                    <a:pt x="1417" y="12"/>
                  </a:lnTo>
                  <a:lnTo>
                    <a:pt x="1413" y="11"/>
                  </a:lnTo>
                  <a:lnTo>
                    <a:pt x="1408" y="9"/>
                  </a:lnTo>
                  <a:lnTo>
                    <a:pt x="1402" y="7"/>
                  </a:lnTo>
                  <a:lnTo>
                    <a:pt x="1398" y="5"/>
                  </a:lnTo>
                  <a:lnTo>
                    <a:pt x="1392" y="4"/>
                  </a:lnTo>
                  <a:lnTo>
                    <a:pt x="1386" y="4"/>
                  </a:lnTo>
                  <a:lnTo>
                    <a:pt x="1381" y="2"/>
                  </a:lnTo>
                  <a:lnTo>
                    <a:pt x="1375" y="2"/>
                  </a:lnTo>
                  <a:lnTo>
                    <a:pt x="1371" y="2"/>
                  </a:lnTo>
                  <a:lnTo>
                    <a:pt x="1365" y="2"/>
                  </a:lnTo>
                  <a:lnTo>
                    <a:pt x="1359" y="0"/>
                  </a:lnTo>
                  <a:lnTo>
                    <a:pt x="1354" y="0"/>
                  </a:lnTo>
                  <a:lnTo>
                    <a:pt x="1346" y="0"/>
                  </a:lnTo>
                  <a:lnTo>
                    <a:pt x="1342" y="0"/>
                  </a:lnTo>
                  <a:lnTo>
                    <a:pt x="1334" y="0"/>
                  </a:lnTo>
                  <a:lnTo>
                    <a:pt x="1330" y="0"/>
                  </a:lnTo>
                  <a:lnTo>
                    <a:pt x="1325" y="0"/>
                  </a:lnTo>
                  <a:lnTo>
                    <a:pt x="1319" y="2"/>
                  </a:lnTo>
                  <a:lnTo>
                    <a:pt x="1313" y="2"/>
                  </a:lnTo>
                  <a:lnTo>
                    <a:pt x="1307" y="2"/>
                  </a:lnTo>
                  <a:lnTo>
                    <a:pt x="1302" y="2"/>
                  </a:lnTo>
                  <a:lnTo>
                    <a:pt x="1298" y="2"/>
                  </a:lnTo>
                  <a:lnTo>
                    <a:pt x="1292" y="2"/>
                  </a:lnTo>
                  <a:lnTo>
                    <a:pt x="1286" y="4"/>
                  </a:lnTo>
                  <a:lnTo>
                    <a:pt x="1280" y="4"/>
                  </a:lnTo>
                  <a:lnTo>
                    <a:pt x="1276" y="4"/>
                  </a:lnTo>
                  <a:lnTo>
                    <a:pt x="1271" y="4"/>
                  </a:lnTo>
                  <a:lnTo>
                    <a:pt x="1265" y="4"/>
                  </a:lnTo>
                  <a:lnTo>
                    <a:pt x="1259" y="5"/>
                  </a:lnTo>
                  <a:lnTo>
                    <a:pt x="1251" y="7"/>
                  </a:lnTo>
                  <a:lnTo>
                    <a:pt x="1246" y="9"/>
                  </a:lnTo>
                  <a:lnTo>
                    <a:pt x="1238" y="11"/>
                  </a:lnTo>
                  <a:lnTo>
                    <a:pt x="1232" y="12"/>
                  </a:lnTo>
                  <a:lnTo>
                    <a:pt x="1226" y="16"/>
                  </a:lnTo>
                  <a:lnTo>
                    <a:pt x="1217" y="18"/>
                  </a:lnTo>
                  <a:lnTo>
                    <a:pt x="1211" y="21"/>
                  </a:lnTo>
                  <a:lnTo>
                    <a:pt x="1203" y="25"/>
                  </a:lnTo>
                  <a:lnTo>
                    <a:pt x="1195" y="28"/>
                  </a:lnTo>
                  <a:lnTo>
                    <a:pt x="1188" y="32"/>
                  </a:lnTo>
                  <a:lnTo>
                    <a:pt x="1180" y="37"/>
                  </a:lnTo>
                  <a:lnTo>
                    <a:pt x="1172" y="41"/>
                  </a:lnTo>
                  <a:lnTo>
                    <a:pt x="1167" y="44"/>
                  </a:lnTo>
                  <a:lnTo>
                    <a:pt x="1159" y="48"/>
                  </a:lnTo>
                  <a:lnTo>
                    <a:pt x="1153" y="51"/>
                  </a:lnTo>
                  <a:lnTo>
                    <a:pt x="1145" y="55"/>
                  </a:lnTo>
                  <a:lnTo>
                    <a:pt x="1140" y="58"/>
                  </a:lnTo>
                  <a:lnTo>
                    <a:pt x="1134" y="62"/>
                  </a:lnTo>
                  <a:lnTo>
                    <a:pt x="1128" y="65"/>
                  </a:lnTo>
                  <a:lnTo>
                    <a:pt x="1122" y="69"/>
                  </a:lnTo>
                  <a:lnTo>
                    <a:pt x="1118" y="72"/>
                  </a:lnTo>
                  <a:lnTo>
                    <a:pt x="1113" y="74"/>
                  </a:lnTo>
                  <a:lnTo>
                    <a:pt x="1109" y="76"/>
                  </a:lnTo>
                  <a:lnTo>
                    <a:pt x="1105" y="79"/>
                  </a:lnTo>
                  <a:lnTo>
                    <a:pt x="1103" y="81"/>
                  </a:lnTo>
                  <a:lnTo>
                    <a:pt x="1099" y="85"/>
                  </a:lnTo>
                  <a:lnTo>
                    <a:pt x="1097" y="85"/>
                  </a:lnTo>
                  <a:lnTo>
                    <a:pt x="1097" y="83"/>
                  </a:lnTo>
                  <a:lnTo>
                    <a:pt x="1097" y="76"/>
                  </a:lnTo>
                  <a:lnTo>
                    <a:pt x="1095" y="72"/>
                  </a:lnTo>
                  <a:lnTo>
                    <a:pt x="1093" y="67"/>
                  </a:lnTo>
                  <a:lnTo>
                    <a:pt x="1091" y="62"/>
                  </a:lnTo>
                  <a:lnTo>
                    <a:pt x="1089" y="58"/>
                  </a:lnTo>
                  <a:lnTo>
                    <a:pt x="1086" y="53"/>
                  </a:lnTo>
                  <a:lnTo>
                    <a:pt x="1080" y="49"/>
                  </a:lnTo>
                  <a:lnTo>
                    <a:pt x="1076" y="44"/>
                  </a:lnTo>
                  <a:lnTo>
                    <a:pt x="1070" y="42"/>
                  </a:lnTo>
                  <a:lnTo>
                    <a:pt x="1062" y="39"/>
                  </a:lnTo>
                  <a:lnTo>
                    <a:pt x="1055" y="37"/>
                  </a:lnTo>
                  <a:lnTo>
                    <a:pt x="1049" y="37"/>
                  </a:lnTo>
                  <a:lnTo>
                    <a:pt x="1043" y="37"/>
                  </a:lnTo>
                  <a:lnTo>
                    <a:pt x="1039" y="37"/>
                  </a:lnTo>
                  <a:lnTo>
                    <a:pt x="1033" y="39"/>
                  </a:lnTo>
                  <a:lnTo>
                    <a:pt x="1026" y="39"/>
                  </a:lnTo>
                  <a:lnTo>
                    <a:pt x="1020" y="41"/>
                  </a:lnTo>
                  <a:lnTo>
                    <a:pt x="1014" y="42"/>
                  </a:lnTo>
                  <a:lnTo>
                    <a:pt x="1010" y="44"/>
                  </a:lnTo>
                  <a:lnTo>
                    <a:pt x="1005" y="48"/>
                  </a:lnTo>
                  <a:lnTo>
                    <a:pt x="999" y="49"/>
                  </a:lnTo>
                  <a:lnTo>
                    <a:pt x="995" y="53"/>
                  </a:lnTo>
                  <a:lnTo>
                    <a:pt x="991" y="58"/>
                  </a:lnTo>
                  <a:lnTo>
                    <a:pt x="983" y="65"/>
                  </a:lnTo>
                  <a:lnTo>
                    <a:pt x="976" y="74"/>
                  </a:lnTo>
                  <a:lnTo>
                    <a:pt x="972" y="78"/>
                  </a:lnTo>
                  <a:lnTo>
                    <a:pt x="970" y="83"/>
                  </a:lnTo>
                  <a:lnTo>
                    <a:pt x="968" y="86"/>
                  </a:lnTo>
                  <a:lnTo>
                    <a:pt x="966" y="92"/>
                  </a:lnTo>
                  <a:lnTo>
                    <a:pt x="960" y="99"/>
                  </a:lnTo>
                  <a:lnTo>
                    <a:pt x="956" y="106"/>
                  </a:lnTo>
                  <a:lnTo>
                    <a:pt x="952" y="113"/>
                  </a:lnTo>
                  <a:lnTo>
                    <a:pt x="952" y="120"/>
                  </a:lnTo>
                  <a:lnTo>
                    <a:pt x="951" y="123"/>
                  </a:lnTo>
                  <a:lnTo>
                    <a:pt x="951" y="127"/>
                  </a:lnTo>
                  <a:lnTo>
                    <a:pt x="951" y="129"/>
                  </a:lnTo>
                  <a:lnTo>
                    <a:pt x="951" y="125"/>
                  </a:lnTo>
                  <a:lnTo>
                    <a:pt x="949" y="121"/>
                  </a:lnTo>
                  <a:lnTo>
                    <a:pt x="945" y="118"/>
                  </a:lnTo>
                  <a:lnTo>
                    <a:pt x="941" y="114"/>
                  </a:lnTo>
                  <a:lnTo>
                    <a:pt x="935" y="109"/>
                  </a:lnTo>
                  <a:lnTo>
                    <a:pt x="931" y="104"/>
                  </a:lnTo>
                  <a:lnTo>
                    <a:pt x="924" y="99"/>
                  </a:lnTo>
                  <a:lnTo>
                    <a:pt x="920" y="93"/>
                  </a:lnTo>
                  <a:lnTo>
                    <a:pt x="912" y="86"/>
                  </a:lnTo>
                  <a:lnTo>
                    <a:pt x="906" y="83"/>
                  </a:lnTo>
                  <a:lnTo>
                    <a:pt x="898" y="76"/>
                  </a:lnTo>
                  <a:lnTo>
                    <a:pt x="893" y="74"/>
                  </a:lnTo>
                  <a:lnTo>
                    <a:pt x="887" y="69"/>
                  </a:lnTo>
                  <a:lnTo>
                    <a:pt x="881" y="67"/>
                  </a:lnTo>
                  <a:lnTo>
                    <a:pt x="877" y="65"/>
                  </a:lnTo>
                  <a:lnTo>
                    <a:pt x="875" y="67"/>
                  </a:lnTo>
                  <a:lnTo>
                    <a:pt x="870" y="69"/>
                  </a:lnTo>
                  <a:lnTo>
                    <a:pt x="866" y="74"/>
                  </a:lnTo>
                  <a:lnTo>
                    <a:pt x="862" y="79"/>
                  </a:lnTo>
                  <a:lnTo>
                    <a:pt x="862" y="88"/>
                  </a:lnTo>
                  <a:lnTo>
                    <a:pt x="860" y="93"/>
                  </a:lnTo>
                  <a:lnTo>
                    <a:pt x="860" y="100"/>
                  </a:lnTo>
                  <a:lnTo>
                    <a:pt x="860" y="106"/>
                  </a:lnTo>
                  <a:lnTo>
                    <a:pt x="860" y="107"/>
                  </a:lnTo>
                  <a:lnTo>
                    <a:pt x="858" y="107"/>
                  </a:lnTo>
                  <a:lnTo>
                    <a:pt x="856" y="106"/>
                  </a:lnTo>
                  <a:lnTo>
                    <a:pt x="850" y="104"/>
                  </a:lnTo>
                  <a:lnTo>
                    <a:pt x="846" y="104"/>
                  </a:lnTo>
                  <a:lnTo>
                    <a:pt x="841" y="104"/>
                  </a:lnTo>
                  <a:lnTo>
                    <a:pt x="835" y="104"/>
                  </a:lnTo>
                  <a:lnTo>
                    <a:pt x="831" y="106"/>
                  </a:lnTo>
                  <a:lnTo>
                    <a:pt x="825" y="111"/>
                  </a:lnTo>
                  <a:lnTo>
                    <a:pt x="823" y="114"/>
                  </a:lnTo>
                  <a:lnTo>
                    <a:pt x="819" y="120"/>
                  </a:lnTo>
                  <a:lnTo>
                    <a:pt x="817" y="125"/>
                  </a:lnTo>
                  <a:lnTo>
                    <a:pt x="817" y="130"/>
                  </a:lnTo>
                  <a:lnTo>
                    <a:pt x="817" y="134"/>
                  </a:lnTo>
                  <a:lnTo>
                    <a:pt x="817" y="137"/>
                  </a:lnTo>
                  <a:lnTo>
                    <a:pt x="817" y="141"/>
                  </a:lnTo>
                  <a:lnTo>
                    <a:pt x="817" y="143"/>
                  </a:lnTo>
                  <a:lnTo>
                    <a:pt x="816" y="141"/>
                  </a:lnTo>
                  <a:lnTo>
                    <a:pt x="808" y="136"/>
                  </a:lnTo>
                  <a:lnTo>
                    <a:pt x="804" y="134"/>
                  </a:lnTo>
                  <a:lnTo>
                    <a:pt x="798" y="132"/>
                  </a:lnTo>
                  <a:lnTo>
                    <a:pt x="792" y="129"/>
                  </a:lnTo>
                  <a:lnTo>
                    <a:pt x="787" y="127"/>
                  </a:lnTo>
                  <a:lnTo>
                    <a:pt x="781" y="125"/>
                  </a:lnTo>
                  <a:lnTo>
                    <a:pt x="775" y="121"/>
                  </a:lnTo>
                  <a:lnTo>
                    <a:pt x="767" y="120"/>
                  </a:lnTo>
                  <a:lnTo>
                    <a:pt x="762" y="118"/>
                  </a:lnTo>
                  <a:lnTo>
                    <a:pt x="756" y="118"/>
                  </a:lnTo>
                  <a:lnTo>
                    <a:pt x="752" y="118"/>
                  </a:lnTo>
                  <a:lnTo>
                    <a:pt x="746" y="118"/>
                  </a:lnTo>
                  <a:lnTo>
                    <a:pt x="742" y="120"/>
                  </a:lnTo>
                  <a:lnTo>
                    <a:pt x="736" y="123"/>
                  </a:lnTo>
                  <a:lnTo>
                    <a:pt x="733" y="129"/>
                  </a:lnTo>
                  <a:lnTo>
                    <a:pt x="731" y="136"/>
                  </a:lnTo>
                  <a:lnTo>
                    <a:pt x="731" y="144"/>
                  </a:lnTo>
                  <a:lnTo>
                    <a:pt x="731" y="151"/>
                  </a:lnTo>
                  <a:lnTo>
                    <a:pt x="731" y="157"/>
                  </a:lnTo>
                  <a:lnTo>
                    <a:pt x="733" y="160"/>
                  </a:lnTo>
                  <a:lnTo>
                    <a:pt x="733" y="162"/>
                  </a:lnTo>
                  <a:lnTo>
                    <a:pt x="731" y="162"/>
                  </a:lnTo>
                  <a:lnTo>
                    <a:pt x="727" y="160"/>
                  </a:lnTo>
                  <a:lnTo>
                    <a:pt x="719" y="158"/>
                  </a:lnTo>
                  <a:lnTo>
                    <a:pt x="713" y="158"/>
                  </a:lnTo>
                  <a:lnTo>
                    <a:pt x="704" y="157"/>
                  </a:lnTo>
                  <a:lnTo>
                    <a:pt x="694" y="158"/>
                  </a:lnTo>
                  <a:lnTo>
                    <a:pt x="686" y="158"/>
                  </a:lnTo>
                  <a:lnTo>
                    <a:pt x="679" y="162"/>
                  </a:lnTo>
                  <a:lnTo>
                    <a:pt x="671" y="167"/>
                  </a:lnTo>
                  <a:lnTo>
                    <a:pt x="667" y="172"/>
                  </a:lnTo>
                  <a:lnTo>
                    <a:pt x="665" y="180"/>
                  </a:lnTo>
                  <a:lnTo>
                    <a:pt x="665" y="187"/>
                  </a:lnTo>
                  <a:lnTo>
                    <a:pt x="665" y="190"/>
                  </a:lnTo>
                  <a:lnTo>
                    <a:pt x="665" y="195"/>
                  </a:lnTo>
                  <a:lnTo>
                    <a:pt x="667" y="199"/>
                  </a:lnTo>
                  <a:lnTo>
                    <a:pt x="667" y="201"/>
                  </a:lnTo>
                  <a:lnTo>
                    <a:pt x="665" y="201"/>
                  </a:lnTo>
                  <a:lnTo>
                    <a:pt x="659" y="199"/>
                  </a:lnTo>
                  <a:lnTo>
                    <a:pt x="654" y="197"/>
                  </a:lnTo>
                  <a:lnTo>
                    <a:pt x="646" y="197"/>
                  </a:lnTo>
                  <a:lnTo>
                    <a:pt x="638" y="195"/>
                  </a:lnTo>
                  <a:lnTo>
                    <a:pt x="630" y="197"/>
                  </a:lnTo>
                  <a:lnTo>
                    <a:pt x="623" y="199"/>
                  </a:lnTo>
                  <a:lnTo>
                    <a:pt x="619" y="204"/>
                  </a:lnTo>
                  <a:lnTo>
                    <a:pt x="615" y="206"/>
                  </a:lnTo>
                  <a:lnTo>
                    <a:pt x="613" y="211"/>
                  </a:lnTo>
                  <a:lnTo>
                    <a:pt x="611" y="215"/>
                  </a:lnTo>
                  <a:lnTo>
                    <a:pt x="609" y="220"/>
                  </a:lnTo>
                  <a:lnTo>
                    <a:pt x="605" y="223"/>
                  </a:lnTo>
                  <a:lnTo>
                    <a:pt x="603" y="231"/>
                  </a:lnTo>
                  <a:lnTo>
                    <a:pt x="603" y="236"/>
                  </a:lnTo>
                  <a:lnTo>
                    <a:pt x="601" y="243"/>
                  </a:lnTo>
                  <a:lnTo>
                    <a:pt x="600" y="248"/>
                  </a:lnTo>
                  <a:lnTo>
                    <a:pt x="598" y="253"/>
                  </a:lnTo>
                  <a:lnTo>
                    <a:pt x="596" y="259"/>
                  </a:lnTo>
                  <a:lnTo>
                    <a:pt x="596" y="262"/>
                  </a:lnTo>
                  <a:lnTo>
                    <a:pt x="596" y="269"/>
                  </a:lnTo>
                  <a:lnTo>
                    <a:pt x="596" y="271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503" name="Freeform 32"/>
            <p:cNvSpPr>
              <a:spLocks/>
            </p:cNvSpPr>
            <p:nvPr/>
          </p:nvSpPr>
          <p:spPr bwMode="auto">
            <a:xfrm>
              <a:off x="392" y="3125"/>
              <a:ext cx="477" cy="260"/>
            </a:xfrm>
            <a:custGeom>
              <a:avLst/>
              <a:gdLst>
                <a:gd name="T0" fmla="*/ 0 w 955"/>
                <a:gd name="T1" fmla="*/ 0 h 521"/>
                <a:gd name="T2" fmla="*/ 0 w 955"/>
                <a:gd name="T3" fmla="*/ 0 h 521"/>
                <a:gd name="T4" fmla="*/ 0 w 955"/>
                <a:gd name="T5" fmla="*/ 0 h 521"/>
                <a:gd name="T6" fmla="*/ 0 w 955"/>
                <a:gd name="T7" fmla="*/ 0 h 521"/>
                <a:gd name="T8" fmla="*/ 0 w 955"/>
                <a:gd name="T9" fmla="*/ 0 h 521"/>
                <a:gd name="T10" fmla="*/ 0 w 955"/>
                <a:gd name="T11" fmla="*/ 0 h 521"/>
                <a:gd name="T12" fmla="*/ 0 w 955"/>
                <a:gd name="T13" fmla="*/ 0 h 521"/>
                <a:gd name="T14" fmla="*/ 0 w 955"/>
                <a:gd name="T15" fmla="*/ 0 h 521"/>
                <a:gd name="T16" fmla="*/ 0 w 955"/>
                <a:gd name="T17" fmla="*/ 0 h 521"/>
                <a:gd name="T18" fmla="*/ 0 w 955"/>
                <a:gd name="T19" fmla="*/ 0 h 521"/>
                <a:gd name="T20" fmla="*/ 0 w 955"/>
                <a:gd name="T21" fmla="*/ 0 h 521"/>
                <a:gd name="T22" fmla="*/ 0 w 955"/>
                <a:gd name="T23" fmla="*/ 0 h 521"/>
                <a:gd name="T24" fmla="*/ 0 w 955"/>
                <a:gd name="T25" fmla="*/ 0 h 521"/>
                <a:gd name="T26" fmla="*/ 0 w 955"/>
                <a:gd name="T27" fmla="*/ 0 h 521"/>
                <a:gd name="T28" fmla="*/ 0 w 955"/>
                <a:gd name="T29" fmla="*/ 0 h 521"/>
                <a:gd name="T30" fmla="*/ 0 w 955"/>
                <a:gd name="T31" fmla="*/ 0 h 521"/>
                <a:gd name="T32" fmla="*/ 0 w 955"/>
                <a:gd name="T33" fmla="*/ 0 h 521"/>
                <a:gd name="T34" fmla="*/ 0 w 955"/>
                <a:gd name="T35" fmla="*/ 0 h 521"/>
                <a:gd name="T36" fmla="*/ 0 w 955"/>
                <a:gd name="T37" fmla="*/ 0 h 521"/>
                <a:gd name="T38" fmla="*/ 0 w 955"/>
                <a:gd name="T39" fmla="*/ 0 h 521"/>
                <a:gd name="T40" fmla="*/ 0 w 955"/>
                <a:gd name="T41" fmla="*/ 0 h 521"/>
                <a:gd name="T42" fmla="*/ 0 w 955"/>
                <a:gd name="T43" fmla="*/ 0 h 521"/>
                <a:gd name="T44" fmla="*/ 0 w 955"/>
                <a:gd name="T45" fmla="*/ 0 h 521"/>
                <a:gd name="T46" fmla="*/ 0 w 955"/>
                <a:gd name="T47" fmla="*/ 0 h 521"/>
                <a:gd name="T48" fmla="*/ 0 w 955"/>
                <a:gd name="T49" fmla="*/ 0 h 521"/>
                <a:gd name="T50" fmla="*/ 0 w 955"/>
                <a:gd name="T51" fmla="*/ 0 h 521"/>
                <a:gd name="T52" fmla="*/ 0 w 955"/>
                <a:gd name="T53" fmla="*/ 0 h 521"/>
                <a:gd name="T54" fmla="*/ 0 w 955"/>
                <a:gd name="T55" fmla="*/ 0 h 521"/>
                <a:gd name="T56" fmla="*/ 0 w 955"/>
                <a:gd name="T57" fmla="*/ 0 h 521"/>
                <a:gd name="T58" fmla="*/ 0 w 955"/>
                <a:gd name="T59" fmla="*/ 0 h 521"/>
                <a:gd name="T60" fmla="*/ 0 w 955"/>
                <a:gd name="T61" fmla="*/ 0 h 521"/>
                <a:gd name="T62" fmla="*/ 0 w 955"/>
                <a:gd name="T63" fmla="*/ 0 h 521"/>
                <a:gd name="T64" fmla="*/ 0 w 955"/>
                <a:gd name="T65" fmla="*/ 0 h 521"/>
                <a:gd name="T66" fmla="*/ 0 w 955"/>
                <a:gd name="T67" fmla="*/ 0 h 521"/>
                <a:gd name="T68" fmla="*/ 0 w 955"/>
                <a:gd name="T69" fmla="*/ 0 h 521"/>
                <a:gd name="T70" fmla="*/ 0 w 955"/>
                <a:gd name="T71" fmla="*/ 0 h 521"/>
                <a:gd name="T72" fmla="*/ 0 w 955"/>
                <a:gd name="T73" fmla="*/ 0 h 521"/>
                <a:gd name="T74" fmla="*/ 0 w 955"/>
                <a:gd name="T75" fmla="*/ 0 h 521"/>
                <a:gd name="T76" fmla="*/ 0 w 955"/>
                <a:gd name="T77" fmla="*/ 0 h 521"/>
                <a:gd name="T78" fmla="*/ 0 w 955"/>
                <a:gd name="T79" fmla="*/ 0 h 52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955" h="521">
                  <a:moveTo>
                    <a:pt x="8" y="373"/>
                  </a:moveTo>
                  <a:lnTo>
                    <a:pt x="4" y="338"/>
                  </a:lnTo>
                  <a:lnTo>
                    <a:pt x="69" y="310"/>
                  </a:lnTo>
                  <a:lnTo>
                    <a:pt x="0" y="276"/>
                  </a:lnTo>
                  <a:lnTo>
                    <a:pt x="41" y="257"/>
                  </a:lnTo>
                  <a:lnTo>
                    <a:pt x="85" y="248"/>
                  </a:lnTo>
                  <a:lnTo>
                    <a:pt x="69" y="220"/>
                  </a:lnTo>
                  <a:lnTo>
                    <a:pt x="139" y="210"/>
                  </a:lnTo>
                  <a:lnTo>
                    <a:pt x="118" y="173"/>
                  </a:lnTo>
                  <a:lnTo>
                    <a:pt x="177" y="174"/>
                  </a:lnTo>
                  <a:lnTo>
                    <a:pt x="230" y="194"/>
                  </a:lnTo>
                  <a:lnTo>
                    <a:pt x="206" y="134"/>
                  </a:lnTo>
                  <a:lnTo>
                    <a:pt x="268" y="159"/>
                  </a:lnTo>
                  <a:lnTo>
                    <a:pt x="320" y="187"/>
                  </a:lnTo>
                  <a:lnTo>
                    <a:pt x="318" y="185"/>
                  </a:lnTo>
                  <a:lnTo>
                    <a:pt x="316" y="180"/>
                  </a:lnTo>
                  <a:lnTo>
                    <a:pt x="311" y="174"/>
                  </a:lnTo>
                  <a:lnTo>
                    <a:pt x="309" y="167"/>
                  </a:lnTo>
                  <a:lnTo>
                    <a:pt x="303" y="160"/>
                  </a:lnTo>
                  <a:lnTo>
                    <a:pt x="299" y="152"/>
                  </a:lnTo>
                  <a:lnTo>
                    <a:pt x="293" y="145"/>
                  </a:lnTo>
                  <a:lnTo>
                    <a:pt x="291" y="138"/>
                  </a:lnTo>
                  <a:lnTo>
                    <a:pt x="287" y="131"/>
                  </a:lnTo>
                  <a:lnTo>
                    <a:pt x="284" y="125"/>
                  </a:lnTo>
                  <a:lnTo>
                    <a:pt x="282" y="118"/>
                  </a:lnTo>
                  <a:lnTo>
                    <a:pt x="280" y="113"/>
                  </a:lnTo>
                  <a:lnTo>
                    <a:pt x="276" y="109"/>
                  </a:lnTo>
                  <a:lnTo>
                    <a:pt x="276" y="106"/>
                  </a:lnTo>
                  <a:lnTo>
                    <a:pt x="276" y="102"/>
                  </a:lnTo>
                  <a:lnTo>
                    <a:pt x="320" y="129"/>
                  </a:lnTo>
                  <a:lnTo>
                    <a:pt x="318" y="127"/>
                  </a:lnTo>
                  <a:lnTo>
                    <a:pt x="316" y="123"/>
                  </a:lnTo>
                  <a:lnTo>
                    <a:pt x="312" y="120"/>
                  </a:lnTo>
                  <a:lnTo>
                    <a:pt x="311" y="115"/>
                  </a:lnTo>
                  <a:lnTo>
                    <a:pt x="309" y="111"/>
                  </a:lnTo>
                  <a:lnTo>
                    <a:pt x="307" y="108"/>
                  </a:lnTo>
                  <a:lnTo>
                    <a:pt x="305" y="102"/>
                  </a:lnTo>
                  <a:lnTo>
                    <a:pt x="305" y="99"/>
                  </a:lnTo>
                  <a:lnTo>
                    <a:pt x="305" y="94"/>
                  </a:lnTo>
                  <a:lnTo>
                    <a:pt x="305" y="88"/>
                  </a:lnTo>
                  <a:lnTo>
                    <a:pt x="305" y="83"/>
                  </a:lnTo>
                  <a:lnTo>
                    <a:pt x="307" y="78"/>
                  </a:lnTo>
                  <a:lnTo>
                    <a:pt x="361" y="132"/>
                  </a:lnTo>
                  <a:lnTo>
                    <a:pt x="403" y="141"/>
                  </a:lnTo>
                  <a:lnTo>
                    <a:pt x="419" y="90"/>
                  </a:lnTo>
                  <a:lnTo>
                    <a:pt x="440" y="76"/>
                  </a:lnTo>
                  <a:lnTo>
                    <a:pt x="474" y="120"/>
                  </a:lnTo>
                  <a:lnTo>
                    <a:pt x="608" y="25"/>
                  </a:lnTo>
                  <a:lnTo>
                    <a:pt x="692" y="4"/>
                  </a:lnTo>
                  <a:lnTo>
                    <a:pt x="802" y="0"/>
                  </a:lnTo>
                  <a:lnTo>
                    <a:pt x="744" y="48"/>
                  </a:lnTo>
                  <a:lnTo>
                    <a:pt x="858" y="76"/>
                  </a:lnTo>
                  <a:lnTo>
                    <a:pt x="905" y="97"/>
                  </a:lnTo>
                  <a:lnTo>
                    <a:pt x="851" y="111"/>
                  </a:lnTo>
                  <a:lnTo>
                    <a:pt x="852" y="111"/>
                  </a:lnTo>
                  <a:lnTo>
                    <a:pt x="860" y="111"/>
                  </a:lnTo>
                  <a:lnTo>
                    <a:pt x="864" y="111"/>
                  </a:lnTo>
                  <a:lnTo>
                    <a:pt x="870" y="113"/>
                  </a:lnTo>
                  <a:lnTo>
                    <a:pt x="876" y="113"/>
                  </a:lnTo>
                  <a:lnTo>
                    <a:pt x="883" y="115"/>
                  </a:lnTo>
                  <a:lnTo>
                    <a:pt x="887" y="116"/>
                  </a:lnTo>
                  <a:lnTo>
                    <a:pt x="895" y="118"/>
                  </a:lnTo>
                  <a:lnTo>
                    <a:pt x="901" y="118"/>
                  </a:lnTo>
                  <a:lnTo>
                    <a:pt x="908" y="120"/>
                  </a:lnTo>
                  <a:lnTo>
                    <a:pt x="914" y="122"/>
                  </a:lnTo>
                  <a:lnTo>
                    <a:pt x="920" y="123"/>
                  </a:lnTo>
                  <a:lnTo>
                    <a:pt x="924" y="125"/>
                  </a:lnTo>
                  <a:lnTo>
                    <a:pt x="930" y="129"/>
                  </a:lnTo>
                  <a:lnTo>
                    <a:pt x="935" y="132"/>
                  </a:lnTo>
                  <a:lnTo>
                    <a:pt x="941" y="138"/>
                  </a:lnTo>
                  <a:lnTo>
                    <a:pt x="945" y="145"/>
                  </a:lnTo>
                  <a:lnTo>
                    <a:pt x="949" y="152"/>
                  </a:lnTo>
                  <a:lnTo>
                    <a:pt x="951" y="155"/>
                  </a:lnTo>
                  <a:lnTo>
                    <a:pt x="953" y="160"/>
                  </a:lnTo>
                  <a:lnTo>
                    <a:pt x="955" y="164"/>
                  </a:lnTo>
                  <a:lnTo>
                    <a:pt x="955" y="166"/>
                  </a:lnTo>
                  <a:lnTo>
                    <a:pt x="955" y="229"/>
                  </a:lnTo>
                  <a:lnTo>
                    <a:pt x="640" y="521"/>
                  </a:lnTo>
                  <a:lnTo>
                    <a:pt x="118" y="486"/>
                  </a:lnTo>
                  <a:lnTo>
                    <a:pt x="8" y="373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504" name="Freeform 33"/>
            <p:cNvSpPr>
              <a:spLocks/>
            </p:cNvSpPr>
            <p:nvPr/>
          </p:nvSpPr>
          <p:spPr bwMode="auto">
            <a:xfrm>
              <a:off x="389" y="3213"/>
              <a:ext cx="503" cy="201"/>
            </a:xfrm>
            <a:custGeom>
              <a:avLst/>
              <a:gdLst>
                <a:gd name="T0" fmla="*/ 0 w 1007"/>
                <a:gd name="T1" fmla="*/ 0 h 403"/>
                <a:gd name="T2" fmla="*/ 0 w 1007"/>
                <a:gd name="T3" fmla="*/ 0 h 403"/>
                <a:gd name="T4" fmla="*/ 0 w 1007"/>
                <a:gd name="T5" fmla="*/ 0 h 403"/>
                <a:gd name="T6" fmla="*/ 0 w 1007"/>
                <a:gd name="T7" fmla="*/ 0 h 403"/>
                <a:gd name="T8" fmla="*/ 0 w 1007"/>
                <a:gd name="T9" fmla="*/ 0 h 403"/>
                <a:gd name="T10" fmla="*/ 0 w 1007"/>
                <a:gd name="T11" fmla="*/ 0 h 403"/>
                <a:gd name="T12" fmla="*/ 0 w 1007"/>
                <a:gd name="T13" fmla="*/ 0 h 403"/>
                <a:gd name="T14" fmla="*/ 0 w 1007"/>
                <a:gd name="T15" fmla="*/ 0 h 403"/>
                <a:gd name="T16" fmla="*/ 0 w 1007"/>
                <a:gd name="T17" fmla="*/ 0 h 403"/>
                <a:gd name="T18" fmla="*/ 0 w 1007"/>
                <a:gd name="T19" fmla="*/ 0 h 403"/>
                <a:gd name="T20" fmla="*/ 0 w 1007"/>
                <a:gd name="T21" fmla="*/ 0 h 403"/>
                <a:gd name="T22" fmla="*/ 0 w 1007"/>
                <a:gd name="T23" fmla="*/ 0 h 403"/>
                <a:gd name="T24" fmla="*/ 0 w 1007"/>
                <a:gd name="T25" fmla="*/ 0 h 403"/>
                <a:gd name="T26" fmla="*/ 0 w 1007"/>
                <a:gd name="T27" fmla="*/ 0 h 403"/>
                <a:gd name="T28" fmla="*/ 0 w 1007"/>
                <a:gd name="T29" fmla="*/ 0 h 403"/>
                <a:gd name="T30" fmla="*/ 0 w 1007"/>
                <a:gd name="T31" fmla="*/ 0 h 403"/>
                <a:gd name="T32" fmla="*/ 0 w 1007"/>
                <a:gd name="T33" fmla="*/ 0 h 403"/>
                <a:gd name="T34" fmla="*/ 0 w 1007"/>
                <a:gd name="T35" fmla="*/ 0 h 403"/>
                <a:gd name="T36" fmla="*/ 0 w 1007"/>
                <a:gd name="T37" fmla="*/ 0 h 403"/>
                <a:gd name="T38" fmla="*/ 0 w 1007"/>
                <a:gd name="T39" fmla="*/ 0 h 403"/>
                <a:gd name="T40" fmla="*/ 0 w 1007"/>
                <a:gd name="T41" fmla="*/ 0 h 403"/>
                <a:gd name="T42" fmla="*/ 0 w 1007"/>
                <a:gd name="T43" fmla="*/ 0 h 403"/>
                <a:gd name="T44" fmla="*/ 0 w 1007"/>
                <a:gd name="T45" fmla="*/ 0 h 403"/>
                <a:gd name="T46" fmla="*/ 0 w 1007"/>
                <a:gd name="T47" fmla="*/ 0 h 403"/>
                <a:gd name="T48" fmla="*/ 0 w 1007"/>
                <a:gd name="T49" fmla="*/ 0 h 403"/>
                <a:gd name="T50" fmla="*/ 0 w 1007"/>
                <a:gd name="T51" fmla="*/ 0 h 403"/>
                <a:gd name="T52" fmla="*/ 0 w 1007"/>
                <a:gd name="T53" fmla="*/ 0 h 403"/>
                <a:gd name="T54" fmla="*/ 0 w 1007"/>
                <a:gd name="T55" fmla="*/ 0 h 403"/>
                <a:gd name="T56" fmla="*/ 0 w 1007"/>
                <a:gd name="T57" fmla="*/ 0 h 403"/>
                <a:gd name="T58" fmla="*/ 0 w 1007"/>
                <a:gd name="T59" fmla="*/ 0 h 403"/>
                <a:gd name="T60" fmla="*/ 0 w 1007"/>
                <a:gd name="T61" fmla="*/ 0 h 403"/>
                <a:gd name="T62" fmla="*/ 0 w 1007"/>
                <a:gd name="T63" fmla="*/ 0 h 403"/>
                <a:gd name="T64" fmla="*/ 0 w 1007"/>
                <a:gd name="T65" fmla="*/ 0 h 403"/>
                <a:gd name="T66" fmla="*/ 0 w 1007"/>
                <a:gd name="T67" fmla="*/ 0 h 403"/>
                <a:gd name="T68" fmla="*/ 0 w 1007"/>
                <a:gd name="T69" fmla="*/ 0 h 403"/>
                <a:gd name="T70" fmla="*/ 0 w 1007"/>
                <a:gd name="T71" fmla="*/ 0 h 403"/>
                <a:gd name="T72" fmla="*/ 0 w 1007"/>
                <a:gd name="T73" fmla="*/ 0 h 403"/>
                <a:gd name="T74" fmla="*/ 0 w 1007"/>
                <a:gd name="T75" fmla="*/ 0 h 403"/>
                <a:gd name="T76" fmla="*/ 0 w 1007"/>
                <a:gd name="T77" fmla="*/ 0 h 403"/>
                <a:gd name="T78" fmla="*/ 0 w 1007"/>
                <a:gd name="T79" fmla="*/ 0 h 403"/>
                <a:gd name="T80" fmla="*/ 0 w 1007"/>
                <a:gd name="T81" fmla="*/ 0 h 403"/>
                <a:gd name="T82" fmla="*/ 0 w 1007"/>
                <a:gd name="T83" fmla="*/ 0 h 403"/>
                <a:gd name="T84" fmla="*/ 0 w 1007"/>
                <a:gd name="T85" fmla="*/ 0 h 403"/>
                <a:gd name="T86" fmla="*/ 0 w 1007"/>
                <a:gd name="T87" fmla="*/ 0 h 403"/>
                <a:gd name="T88" fmla="*/ 0 w 1007"/>
                <a:gd name="T89" fmla="*/ 0 h 403"/>
                <a:gd name="T90" fmla="*/ 0 w 1007"/>
                <a:gd name="T91" fmla="*/ 0 h 403"/>
                <a:gd name="T92" fmla="*/ 0 w 1007"/>
                <a:gd name="T93" fmla="*/ 0 h 403"/>
                <a:gd name="T94" fmla="*/ 0 w 1007"/>
                <a:gd name="T95" fmla="*/ 0 h 403"/>
                <a:gd name="T96" fmla="*/ 0 w 1007"/>
                <a:gd name="T97" fmla="*/ 0 h 403"/>
                <a:gd name="T98" fmla="*/ 0 w 1007"/>
                <a:gd name="T99" fmla="*/ 0 h 403"/>
                <a:gd name="T100" fmla="*/ 0 w 1007"/>
                <a:gd name="T101" fmla="*/ 0 h 403"/>
                <a:gd name="T102" fmla="*/ 0 w 1007"/>
                <a:gd name="T103" fmla="*/ 0 h 403"/>
                <a:gd name="T104" fmla="*/ 0 w 1007"/>
                <a:gd name="T105" fmla="*/ 0 h 403"/>
                <a:gd name="T106" fmla="*/ 0 w 1007"/>
                <a:gd name="T107" fmla="*/ 0 h 403"/>
                <a:gd name="T108" fmla="*/ 0 w 1007"/>
                <a:gd name="T109" fmla="*/ 0 h 403"/>
                <a:gd name="T110" fmla="*/ 0 w 1007"/>
                <a:gd name="T111" fmla="*/ 0 h 40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007" h="403">
                  <a:moveTo>
                    <a:pt x="95" y="403"/>
                  </a:moveTo>
                  <a:lnTo>
                    <a:pt x="56" y="362"/>
                  </a:lnTo>
                  <a:lnTo>
                    <a:pt x="6" y="348"/>
                  </a:lnTo>
                  <a:lnTo>
                    <a:pt x="43" y="313"/>
                  </a:lnTo>
                  <a:lnTo>
                    <a:pt x="0" y="301"/>
                  </a:lnTo>
                  <a:lnTo>
                    <a:pt x="50" y="269"/>
                  </a:lnTo>
                  <a:lnTo>
                    <a:pt x="52" y="199"/>
                  </a:lnTo>
                  <a:lnTo>
                    <a:pt x="52" y="201"/>
                  </a:lnTo>
                  <a:lnTo>
                    <a:pt x="56" y="206"/>
                  </a:lnTo>
                  <a:lnTo>
                    <a:pt x="60" y="211"/>
                  </a:lnTo>
                  <a:lnTo>
                    <a:pt x="68" y="218"/>
                  </a:lnTo>
                  <a:lnTo>
                    <a:pt x="75" y="224"/>
                  </a:lnTo>
                  <a:lnTo>
                    <a:pt x="83" y="229"/>
                  </a:lnTo>
                  <a:lnTo>
                    <a:pt x="89" y="231"/>
                  </a:lnTo>
                  <a:lnTo>
                    <a:pt x="93" y="232"/>
                  </a:lnTo>
                  <a:lnTo>
                    <a:pt x="99" y="232"/>
                  </a:lnTo>
                  <a:lnTo>
                    <a:pt x="102" y="234"/>
                  </a:lnTo>
                  <a:lnTo>
                    <a:pt x="106" y="232"/>
                  </a:lnTo>
                  <a:lnTo>
                    <a:pt x="114" y="231"/>
                  </a:lnTo>
                  <a:lnTo>
                    <a:pt x="122" y="229"/>
                  </a:lnTo>
                  <a:lnTo>
                    <a:pt x="129" y="227"/>
                  </a:lnTo>
                  <a:lnTo>
                    <a:pt x="137" y="222"/>
                  </a:lnTo>
                  <a:lnTo>
                    <a:pt x="145" y="220"/>
                  </a:lnTo>
                  <a:lnTo>
                    <a:pt x="155" y="215"/>
                  </a:lnTo>
                  <a:lnTo>
                    <a:pt x="162" y="213"/>
                  </a:lnTo>
                  <a:lnTo>
                    <a:pt x="170" y="208"/>
                  </a:lnTo>
                  <a:lnTo>
                    <a:pt x="178" y="206"/>
                  </a:lnTo>
                  <a:lnTo>
                    <a:pt x="185" y="201"/>
                  </a:lnTo>
                  <a:lnTo>
                    <a:pt x="191" y="199"/>
                  </a:lnTo>
                  <a:lnTo>
                    <a:pt x="195" y="197"/>
                  </a:lnTo>
                  <a:lnTo>
                    <a:pt x="199" y="195"/>
                  </a:lnTo>
                  <a:lnTo>
                    <a:pt x="203" y="194"/>
                  </a:lnTo>
                  <a:lnTo>
                    <a:pt x="205" y="194"/>
                  </a:lnTo>
                  <a:lnTo>
                    <a:pt x="189" y="232"/>
                  </a:lnTo>
                  <a:lnTo>
                    <a:pt x="172" y="262"/>
                  </a:lnTo>
                  <a:lnTo>
                    <a:pt x="172" y="260"/>
                  </a:lnTo>
                  <a:lnTo>
                    <a:pt x="178" y="259"/>
                  </a:lnTo>
                  <a:lnTo>
                    <a:pt x="182" y="257"/>
                  </a:lnTo>
                  <a:lnTo>
                    <a:pt x="185" y="255"/>
                  </a:lnTo>
                  <a:lnTo>
                    <a:pt x="191" y="253"/>
                  </a:lnTo>
                  <a:lnTo>
                    <a:pt x="197" y="252"/>
                  </a:lnTo>
                  <a:lnTo>
                    <a:pt x="201" y="248"/>
                  </a:lnTo>
                  <a:lnTo>
                    <a:pt x="207" y="246"/>
                  </a:lnTo>
                  <a:lnTo>
                    <a:pt x="210" y="245"/>
                  </a:lnTo>
                  <a:lnTo>
                    <a:pt x="216" y="241"/>
                  </a:lnTo>
                  <a:lnTo>
                    <a:pt x="224" y="236"/>
                  </a:lnTo>
                  <a:lnTo>
                    <a:pt x="232" y="231"/>
                  </a:lnTo>
                  <a:lnTo>
                    <a:pt x="230" y="273"/>
                  </a:lnTo>
                  <a:lnTo>
                    <a:pt x="282" y="255"/>
                  </a:lnTo>
                  <a:lnTo>
                    <a:pt x="344" y="245"/>
                  </a:lnTo>
                  <a:lnTo>
                    <a:pt x="560" y="199"/>
                  </a:lnTo>
                  <a:lnTo>
                    <a:pt x="471" y="164"/>
                  </a:lnTo>
                  <a:lnTo>
                    <a:pt x="561" y="157"/>
                  </a:lnTo>
                  <a:lnTo>
                    <a:pt x="600" y="143"/>
                  </a:lnTo>
                  <a:lnTo>
                    <a:pt x="598" y="141"/>
                  </a:lnTo>
                  <a:lnTo>
                    <a:pt x="592" y="139"/>
                  </a:lnTo>
                  <a:lnTo>
                    <a:pt x="588" y="137"/>
                  </a:lnTo>
                  <a:lnTo>
                    <a:pt x="583" y="134"/>
                  </a:lnTo>
                  <a:lnTo>
                    <a:pt x="577" y="132"/>
                  </a:lnTo>
                  <a:lnTo>
                    <a:pt x="569" y="129"/>
                  </a:lnTo>
                  <a:lnTo>
                    <a:pt x="563" y="125"/>
                  </a:lnTo>
                  <a:lnTo>
                    <a:pt x="554" y="120"/>
                  </a:lnTo>
                  <a:lnTo>
                    <a:pt x="548" y="116"/>
                  </a:lnTo>
                  <a:lnTo>
                    <a:pt x="540" y="113"/>
                  </a:lnTo>
                  <a:lnTo>
                    <a:pt x="534" y="109"/>
                  </a:lnTo>
                  <a:lnTo>
                    <a:pt x="527" y="104"/>
                  </a:lnTo>
                  <a:lnTo>
                    <a:pt x="521" y="100"/>
                  </a:lnTo>
                  <a:lnTo>
                    <a:pt x="517" y="95"/>
                  </a:lnTo>
                  <a:lnTo>
                    <a:pt x="513" y="93"/>
                  </a:lnTo>
                  <a:lnTo>
                    <a:pt x="507" y="85"/>
                  </a:lnTo>
                  <a:lnTo>
                    <a:pt x="504" y="76"/>
                  </a:lnTo>
                  <a:lnTo>
                    <a:pt x="500" y="69"/>
                  </a:lnTo>
                  <a:lnTo>
                    <a:pt x="496" y="62"/>
                  </a:lnTo>
                  <a:lnTo>
                    <a:pt x="494" y="55"/>
                  </a:lnTo>
                  <a:lnTo>
                    <a:pt x="492" y="51"/>
                  </a:lnTo>
                  <a:lnTo>
                    <a:pt x="490" y="48"/>
                  </a:lnTo>
                  <a:lnTo>
                    <a:pt x="490" y="46"/>
                  </a:lnTo>
                  <a:lnTo>
                    <a:pt x="577" y="90"/>
                  </a:lnTo>
                  <a:lnTo>
                    <a:pt x="789" y="122"/>
                  </a:lnTo>
                  <a:lnTo>
                    <a:pt x="864" y="100"/>
                  </a:lnTo>
                  <a:lnTo>
                    <a:pt x="766" y="69"/>
                  </a:lnTo>
                  <a:lnTo>
                    <a:pt x="768" y="69"/>
                  </a:lnTo>
                  <a:lnTo>
                    <a:pt x="776" y="69"/>
                  </a:lnTo>
                  <a:lnTo>
                    <a:pt x="781" y="67"/>
                  </a:lnTo>
                  <a:lnTo>
                    <a:pt x="787" y="67"/>
                  </a:lnTo>
                  <a:lnTo>
                    <a:pt x="791" y="67"/>
                  </a:lnTo>
                  <a:lnTo>
                    <a:pt x="801" y="67"/>
                  </a:lnTo>
                  <a:lnTo>
                    <a:pt x="806" y="65"/>
                  </a:lnTo>
                  <a:lnTo>
                    <a:pt x="814" y="65"/>
                  </a:lnTo>
                  <a:lnTo>
                    <a:pt x="820" y="64"/>
                  </a:lnTo>
                  <a:lnTo>
                    <a:pt x="828" y="64"/>
                  </a:lnTo>
                  <a:lnTo>
                    <a:pt x="835" y="62"/>
                  </a:lnTo>
                  <a:lnTo>
                    <a:pt x="841" y="62"/>
                  </a:lnTo>
                  <a:lnTo>
                    <a:pt x="847" y="62"/>
                  </a:lnTo>
                  <a:lnTo>
                    <a:pt x="855" y="60"/>
                  </a:lnTo>
                  <a:lnTo>
                    <a:pt x="862" y="57"/>
                  </a:lnTo>
                  <a:lnTo>
                    <a:pt x="872" y="57"/>
                  </a:lnTo>
                  <a:lnTo>
                    <a:pt x="878" y="57"/>
                  </a:lnTo>
                  <a:lnTo>
                    <a:pt x="885" y="57"/>
                  </a:lnTo>
                  <a:lnTo>
                    <a:pt x="891" y="57"/>
                  </a:lnTo>
                  <a:lnTo>
                    <a:pt x="897" y="57"/>
                  </a:lnTo>
                  <a:lnTo>
                    <a:pt x="899" y="58"/>
                  </a:lnTo>
                  <a:lnTo>
                    <a:pt x="901" y="58"/>
                  </a:lnTo>
                  <a:lnTo>
                    <a:pt x="812" y="0"/>
                  </a:lnTo>
                  <a:lnTo>
                    <a:pt x="891" y="18"/>
                  </a:lnTo>
                  <a:lnTo>
                    <a:pt x="949" y="48"/>
                  </a:lnTo>
                  <a:lnTo>
                    <a:pt x="1007" y="115"/>
                  </a:lnTo>
                  <a:lnTo>
                    <a:pt x="965" y="122"/>
                  </a:lnTo>
                  <a:lnTo>
                    <a:pt x="934" y="296"/>
                  </a:lnTo>
                  <a:lnTo>
                    <a:pt x="95" y="403"/>
                  </a:lnTo>
                  <a:close/>
                </a:path>
              </a:pathLst>
            </a:custGeom>
            <a:solidFill>
              <a:srgbClr val="BF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505" name="Freeform 34"/>
            <p:cNvSpPr>
              <a:spLocks/>
            </p:cNvSpPr>
            <p:nvPr/>
          </p:nvSpPr>
          <p:spPr bwMode="auto">
            <a:xfrm>
              <a:off x="434" y="4048"/>
              <a:ext cx="942" cy="226"/>
            </a:xfrm>
            <a:custGeom>
              <a:avLst/>
              <a:gdLst>
                <a:gd name="T0" fmla="*/ 0 w 1882"/>
                <a:gd name="T1" fmla="*/ 1 h 452"/>
                <a:gd name="T2" fmla="*/ 1 w 1882"/>
                <a:gd name="T3" fmla="*/ 1 h 452"/>
                <a:gd name="T4" fmla="*/ 1 w 1882"/>
                <a:gd name="T5" fmla="*/ 1 h 452"/>
                <a:gd name="T6" fmla="*/ 1 w 1882"/>
                <a:gd name="T7" fmla="*/ 1 h 452"/>
                <a:gd name="T8" fmla="*/ 1 w 1882"/>
                <a:gd name="T9" fmla="*/ 1 h 452"/>
                <a:gd name="T10" fmla="*/ 1 w 1882"/>
                <a:gd name="T11" fmla="*/ 1 h 452"/>
                <a:gd name="T12" fmla="*/ 1 w 1882"/>
                <a:gd name="T13" fmla="*/ 1 h 452"/>
                <a:gd name="T14" fmla="*/ 1 w 1882"/>
                <a:gd name="T15" fmla="*/ 1 h 452"/>
                <a:gd name="T16" fmla="*/ 1 w 1882"/>
                <a:gd name="T17" fmla="*/ 1 h 452"/>
                <a:gd name="T18" fmla="*/ 1 w 1882"/>
                <a:gd name="T19" fmla="*/ 1 h 452"/>
                <a:gd name="T20" fmla="*/ 1 w 1882"/>
                <a:gd name="T21" fmla="*/ 1 h 452"/>
                <a:gd name="T22" fmla="*/ 1 w 1882"/>
                <a:gd name="T23" fmla="*/ 1 h 452"/>
                <a:gd name="T24" fmla="*/ 1 w 1882"/>
                <a:gd name="T25" fmla="*/ 1 h 452"/>
                <a:gd name="T26" fmla="*/ 1 w 1882"/>
                <a:gd name="T27" fmla="*/ 1 h 452"/>
                <a:gd name="T28" fmla="*/ 1 w 1882"/>
                <a:gd name="T29" fmla="*/ 1 h 452"/>
                <a:gd name="T30" fmla="*/ 1 w 1882"/>
                <a:gd name="T31" fmla="*/ 1 h 452"/>
                <a:gd name="T32" fmla="*/ 1 w 1882"/>
                <a:gd name="T33" fmla="*/ 0 h 452"/>
                <a:gd name="T34" fmla="*/ 0 w 1882"/>
                <a:gd name="T35" fmla="*/ 1 h 452"/>
                <a:gd name="T36" fmla="*/ 0 w 1882"/>
                <a:gd name="T37" fmla="*/ 1 h 45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882" h="452">
                  <a:moveTo>
                    <a:pt x="0" y="320"/>
                  </a:moveTo>
                  <a:lnTo>
                    <a:pt x="11" y="341"/>
                  </a:lnTo>
                  <a:lnTo>
                    <a:pt x="64" y="348"/>
                  </a:lnTo>
                  <a:lnTo>
                    <a:pt x="65" y="395"/>
                  </a:lnTo>
                  <a:lnTo>
                    <a:pt x="119" y="395"/>
                  </a:lnTo>
                  <a:lnTo>
                    <a:pt x="125" y="437"/>
                  </a:lnTo>
                  <a:lnTo>
                    <a:pt x="150" y="452"/>
                  </a:lnTo>
                  <a:lnTo>
                    <a:pt x="877" y="367"/>
                  </a:lnTo>
                  <a:lnTo>
                    <a:pt x="982" y="365"/>
                  </a:lnTo>
                  <a:lnTo>
                    <a:pt x="1032" y="365"/>
                  </a:lnTo>
                  <a:lnTo>
                    <a:pt x="1550" y="292"/>
                  </a:lnTo>
                  <a:lnTo>
                    <a:pt x="1807" y="292"/>
                  </a:lnTo>
                  <a:lnTo>
                    <a:pt x="1809" y="265"/>
                  </a:lnTo>
                  <a:lnTo>
                    <a:pt x="1822" y="246"/>
                  </a:lnTo>
                  <a:lnTo>
                    <a:pt x="1857" y="193"/>
                  </a:lnTo>
                  <a:lnTo>
                    <a:pt x="1882" y="142"/>
                  </a:lnTo>
                  <a:lnTo>
                    <a:pt x="534" y="0"/>
                  </a:lnTo>
                  <a:lnTo>
                    <a:pt x="0" y="32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506" name="Freeform 35"/>
            <p:cNvSpPr>
              <a:spLocks/>
            </p:cNvSpPr>
            <p:nvPr/>
          </p:nvSpPr>
          <p:spPr bwMode="auto">
            <a:xfrm>
              <a:off x="418" y="3565"/>
              <a:ext cx="669" cy="439"/>
            </a:xfrm>
            <a:custGeom>
              <a:avLst/>
              <a:gdLst>
                <a:gd name="T0" fmla="*/ 0 w 1339"/>
                <a:gd name="T1" fmla="*/ 0 h 879"/>
                <a:gd name="T2" fmla="*/ 0 w 1339"/>
                <a:gd name="T3" fmla="*/ 0 h 879"/>
                <a:gd name="T4" fmla="*/ 0 w 1339"/>
                <a:gd name="T5" fmla="*/ 0 h 879"/>
                <a:gd name="T6" fmla="*/ 0 w 1339"/>
                <a:gd name="T7" fmla="*/ 0 h 879"/>
                <a:gd name="T8" fmla="*/ 0 w 1339"/>
                <a:gd name="T9" fmla="*/ 0 h 879"/>
                <a:gd name="T10" fmla="*/ 0 w 1339"/>
                <a:gd name="T11" fmla="*/ 0 h 879"/>
                <a:gd name="T12" fmla="*/ 0 w 1339"/>
                <a:gd name="T13" fmla="*/ 0 h 879"/>
                <a:gd name="T14" fmla="*/ 0 w 1339"/>
                <a:gd name="T15" fmla="*/ 0 h 87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39" h="879">
                  <a:moveTo>
                    <a:pt x="0" y="0"/>
                  </a:moveTo>
                  <a:lnTo>
                    <a:pt x="1061" y="17"/>
                  </a:lnTo>
                  <a:lnTo>
                    <a:pt x="1339" y="469"/>
                  </a:lnTo>
                  <a:lnTo>
                    <a:pt x="1134" y="638"/>
                  </a:lnTo>
                  <a:lnTo>
                    <a:pt x="1138" y="787"/>
                  </a:lnTo>
                  <a:lnTo>
                    <a:pt x="52" y="8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B0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507" name="Freeform 36"/>
            <p:cNvSpPr>
              <a:spLocks/>
            </p:cNvSpPr>
            <p:nvPr/>
          </p:nvSpPr>
          <p:spPr bwMode="auto">
            <a:xfrm>
              <a:off x="499" y="3556"/>
              <a:ext cx="336" cy="120"/>
            </a:xfrm>
            <a:custGeom>
              <a:avLst/>
              <a:gdLst>
                <a:gd name="T0" fmla="*/ 1 w 671"/>
                <a:gd name="T1" fmla="*/ 0 h 241"/>
                <a:gd name="T2" fmla="*/ 1 w 671"/>
                <a:gd name="T3" fmla="*/ 0 h 241"/>
                <a:gd name="T4" fmla="*/ 1 w 671"/>
                <a:gd name="T5" fmla="*/ 0 h 241"/>
                <a:gd name="T6" fmla="*/ 1 w 671"/>
                <a:gd name="T7" fmla="*/ 0 h 241"/>
                <a:gd name="T8" fmla="*/ 1 w 671"/>
                <a:gd name="T9" fmla="*/ 0 h 241"/>
                <a:gd name="T10" fmla="*/ 1 w 671"/>
                <a:gd name="T11" fmla="*/ 0 h 241"/>
                <a:gd name="T12" fmla="*/ 1 w 671"/>
                <a:gd name="T13" fmla="*/ 0 h 241"/>
                <a:gd name="T14" fmla="*/ 1 w 671"/>
                <a:gd name="T15" fmla="*/ 0 h 241"/>
                <a:gd name="T16" fmla="*/ 1 w 671"/>
                <a:gd name="T17" fmla="*/ 0 h 241"/>
                <a:gd name="T18" fmla="*/ 1 w 671"/>
                <a:gd name="T19" fmla="*/ 0 h 241"/>
                <a:gd name="T20" fmla="*/ 1 w 671"/>
                <a:gd name="T21" fmla="*/ 0 h 241"/>
                <a:gd name="T22" fmla="*/ 1 w 671"/>
                <a:gd name="T23" fmla="*/ 0 h 241"/>
                <a:gd name="T24" fmla="*/ 1 w 671"/>
                <a:gd name="T25" fmla="*/ 0 h 241"/>
                <a:gd name="T26" fmla="*/ 1 w 671"/>
                <a:gd name="T27" fmla="*/ 0 h 241"/>
                <a:gd name="T28" fmla="*/ 1 w 671"/>
                <a:gd name="T29" fmla="*/ 0 h 241"/>
                <a:gd name="T30" fmla="*/ 1 w 671"/>
                <a:gd name="T31" fmla="*/ 0 h 241"/>
                <a:gd name="T32" fmla="*/ 1 w 671"/>
                <a:gd name="T33" fmla="*/ 0 h 241"/>
                <a:gd name="T34" fmla="*/ 1 w 671"/>
                <a:gd name="T35" fmla="*/ 0 h 241"/>
                <a:gd name="T36" fmla="*/ 1 w 671"/>
                <a:gd name="T37" fmla="*/ 0 h 241"/>
                <a:gd name="T38" fmla="*/ 1 w 671"/>
                <a:gd name="T39" fmla="*/ 0 h 241"/>
                <a:gd name="T40" fmla="*/ 1 w 671"/>
                <a:gd name="T41" fmla="*/ 0 h 241"/>
                <a:gd name="T42" fmla="*/ 1 w 671"/>
                <a:gd name="T43" fmla="*/ 0 h 241"/>
                <a:gd name="T44" fmla="*/ 1 w 671"/>
                <a:gd name="T45" fmla="*/ 0 h 241"/>
                <a:gd name="T46" fmla="*/ 1 w 671"/>
                <a:gd name="T47" fmla="*/ 0 h 241"/>
                <a:gd name="T48" fmla="*/ 1 w 671"/>
                <a:gd name="T49" fmla="*/ 0 h 241"/>
                <a:gd name="T50" fmla="*/ 1 w 671"/>
                <a:gd name="T51" fmla="*/ 0 h 241"/>
                <a:gd name="T52" fmla="*/ 1 w 671"/>
                <a:gd name="T53" fmla="*/ 0 h 241"/>
                <a:gd name="T54" fmla="*/ 1 w 671"/>
                <a:gd name="T55" fmla="*/ 0 h 241"/>
                <a:gd name="T56" fmla="*/ 1 w 671"/>
                <a:gd name="T57" fmla="*/ 0 h 241"/>
                <a:gd name="T58" fmla="*/ 1 w 671"/>
                <a:gd name="T59" fmla="*/ 0 h 241"/>
                <a:gd name="T60" fmla="*/ 1 w 671"/>
                <a:gd name="T61" fmla="*/ 0 h 241"/>
                <a:gd name="T62" fmla="*/ 1 w 671"/>
                <a:gd name="T63" fmla="*/ 0 h 241"/>
                <a:gd name="T64" fmla="*/ 1 w 671"/>
                <a:gd name="T65" fmla="*/ 0 h 241"/>
                <a:gd name="T66" fmla="*/ 1 w 671"/>
                <a:gd name="T67" fmla="*/ 0 h 241"/>
                <a:gd name="T68" fmla="*/ 1 w 671"/>
                <a:gd name="T69" fmla="*/ 0 h 241"/>
                <a:gd name="T70" fmla="*/ 1 w 671"/>
                <a:gd name="T71" fmla="*/ 0 h 241"/>
                <a:gd name="T72" fmla="*/ 1 w 671"/>
                <a:gd name="T73" fmla="*/ 0 h 241"/>
                <a:gd name="T74" fmla="*/ 1 w 671"/>
                <a:gd name="T75" fmla="*/ 0 h 241"/>
                <a:gd name="T76" fmla="*/ 1 w 671"/>
                <a:gd name="T77" fmla="*/ 0 h 241"/>
                <a:gd name="T78" fmla="*/ 1 w 671"/>
                <a:gd name="T79" fmla="*/ 0 h 241"/>
                <a:gd name="T80" fmla="*/ 1 w 671"/>
                <a:gd name="T81" fmla="*/ 0 h 241"/>
                <a:gd name="T82" fmla="*/ 1 w 671"/>
                <a:gd name="T83" fmla="*/ 0 h 241"/>
                <a:gd name="T84" fmla="*/ 1 w 671"/>
                <a:gd name="T85" fmla="*/ 0 h 241"/>
                <a:gd name="T86" fmla="*/ 1 w 671"/>
                <a:gd name="T87" fmla="*/ 0 h 241"/>
                <a:gd name="T88" fmla="*/ 1 w 671"/>
                <a:gd name="T89" fmla="*/ 0 h 241"/>
                <a:gd name="T90" fmla="*/ 1 w 671"/>
                <a:gd name="T91" fmla="*/ 0 h 241"/>
                <a:gd name="T92" fmla="*/ 1 w 671"/>
                <a:gd name="T93" fmla="*/ 0 h 241"/>
                <a:gd name="T94" fmla="*/ 0 w 671"/>
                <a:gd name="T95" fmla="*/ 0 h 24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671" h="241">
                  <a:moveTo>
                    <a:pt x="0" y="123"/>
                  </a:moveTo>
                  <a:lnTo>
                    <a:pt x="2" y="127"/>
                  </a:lnTo>
                  <a:lnTo>
                    <a:pt x="6" y="132"/>
                  </a:lnTo>
                  <a:lnTo>
                    <a:pt x="14" y="137"/>
                  </a:lnTo>
                  <a:lnTo>
                    <a:pt x="16" y="141"/>
                  </a:lnTo>
                  <a:lnTo>
                    <a:pt x="21" y="144"/>
                  </a:lnTo>
                  <a:lnTo>
                    <a:pt x="25" y="148"/>
                  </a:lnTo>
                  <a:lnTo>
                    <a:pt x="31" y="153"/>
                  </a:lnTo>
                  <a:lnTo>
                    <a:pt x="37" y="156"/>
                  </a:lnTo>
                  <a:lnTo>
                    <a:pt x="44" y="162"/>
                  </a:lnTo>
                  <a:lnTo>
                    <a:pt x="50" y="167"/>
                  </a:lnTo>
                  <a:lnTo>
                    <a:pt x="60" y="172"/>
                  </a:lnTo>
                  <a:lnTo>
                    <a:pt x="64" y="174"/>
                  </a:lnTo>
                  <a:lnTo>
                    <a:pt x="68" y="178"/>
                  </a:lnTo>
                  <a:lnTo>
                    <a:pt x="71" y="179"/>
                  </a:lnTo>
                  <a:lnTo>
                    <a:pt x="77" y="181"/>
                  </a:lnTo>
                  <a:lnTo>
                    <a:pt x="81" y="185"/>
                  </a:lnTo>
                  <a:lnTo>
                    <a:pt x="87" y="186"/>
                  </a:lnTo>
                  <a:lnTo>
                    <a:pt x="93" y="188"/>
                  </a:lnTo>
                  <a:lnTo>
                    <a:pt x="97" y="192"/>
                  </a:lnTo>
                  <a:lnTo>
                    <a:pt x="102" y="193"/>
                  </a:lnTo>
                  <a:lnTo>
                    <a:pt x="108" y="195"/>
                  </a:lnTo>
                  <a:lnTo>
                    <a:pt x="114" y="199"/>
                  </a:lnTo>
                  <a:lnTo>
                    <a:pt x="122" y="200"/>
                  </a:lnTo>
                  <a:lnTo>
                    <a:pt x="127" y="202"/>
                  </a:lnTo>
                  <a:lnTo>
                    <a:pt x="133" y="206"/>
                  </a:lnTo>
                  <a:lnTo>
                    <a:pt x="141" y="207"/>
                  </a:lnTo>
                  <a:lnTo>
                    <a:pt x="149" y="211"/>
                  </a:lnTo>
                  <a:lnTo>
                    <a:pt x="154" y="211"/>
                  </a:lnTo>
                  <a:lnTo>
                    <a:pt x="162" y="215"/>
                  </a:lnTo>
                  <a:lnTo>
                    <a:pt x="170" y="216"/>
                  </a:lnTo>
                  <a:lnTo>
                    <a:pt x="178" y="218"/>
                  </a:lnTo>
                  <a:lnTo>
                    <a:pt x="185" y="220"/>
                  </a:lnTo>
                  <a:lnTo>
                    <a:pt x="193" y="222"/>
                  </a:lnTo>
                  <a:lnTo>
                    <a:pt x="203" y="223"/>
                  </a:lnTo>
                  <a:lnTo>
                    <a:pt x="212" y="227"/>
                  </a:lnTo>
                  <a:lnTo>
                    <a:pt x="220" y="227"/>
                  </a:lnTo>
                  <a:lnTo>
                    <a:pt x="230" y="229"/>
                  </a:lnTo>
                  <a:lnTo>
                    <a:pt x="237" y="230"/>
                  </a:lnTo>
                  <a:lnTo>
                    <a:pt x="249" y="232"/>
                  </a:lnTo>
                  <a:lnTo>
                    <a:pt x="259" y="234"/>
                  </a:lnTo>
                  <a:lnTo>
                    <a:pt x="268" y="236"/>
                  </a:lnTo>
                  <a:lnTo>
                    <a:pt x="280" y="237"/>
                  </a:lnTo>
                  <a:lnTo>
                    <a:pt x="289" y="239"/>
                  </a:lnTo>
                  <a:lnTo>
                    <a:pt x="299" y="239"/>
                  </a:lnTo>
                  <a:lnTo>
                    <a:pt x="311" y="239"/>
                  </a:lnTo>
                  <a:lnTo>
                    <a:pt x="320" y="239"/>
                  </a:lnTo>
                  <a:lnTo>
                    <a:pt x="332" y="241"/>
                  </a:lnTo>
                  <a:lnTo>
                    <a:pt x="341" y="239"/>
                  </a:lnTo>
                  <a:lnTo>
                    <a:pt x="351" y="239"/>
                  </a:lnTo>
                  <a:lnTo>
                    <a:pt x="361" y="239"/>
                  </a:lnTo>
                  <a:lnTo>
                    <a:pt x="370" y="237"/>
                  </a:lnTo>
                  <a:lnTo>
                    <a:pt x="380" y="236"/>
                  </a:lnTo>
                  <a:lnTo>
                    <a:pt x="390" y="236"/>
                  </a:lnTo>
                  <a:lnTo>
                    <a:pt x="399" y="234"/>
                  </a:lnTo>
                  <a:lnTo>
                    <a:pt x="407" y="232"/>
                  </a:lnTo>
                  <a:lnTo>
                    <a:pt x="417" y="230"/>
                  </a:lnTo>
                  <a:lnTo>
                    <a:pt x="426" y="229"/>
                  </a:lnTo>
                  <a:lnTo>
                    <a:pt x="436" y="227"/>
                  </a:lnTo>
                  <a:lnTo>
                    <a:pt x="444" y="225"/>
                  </a:lnTo>
                  <a:lnTo>
                    <a:pt x="451" y="222"/>
                  </a:lnTo>
                  <a:lnTo>
                    <a:pt x="461" y="220"/>
                  </a:lnTo>
                  <a:lnTo>
                    <a:pt x="471" y="216"/>
                  </a:lnTo>
                  <a:lnTo>
                    <a:pt x="478" y="213"/>
                  </a:lnTo>
                  <a:lnTo>
                    <a:pt x="486" y="211"/>
                  </a:lnTo>
                  <a:lnTo>
                    <a:pt x="494" y="207"/>
                  </a:lnTo>
                  <a:lnTo>
                    <a:pt x="502" y="204"/>
                  </a:lnTo>
                  <a:lnTo>
                    <a:pt x="509" y="200"/>
                  </a:lnTo>
                  <a:lnTo>
                    <a:pt x="517" y="197"/>
                  </a:lnTo>
                  <a:lnTo>
                    <a:pt x="525" y="193"/>
                  </a:lnTo>
                  <a:lnTo>
                    <a:pt x="530" y="190"/>
                  </a:lnTo>
                  <a:lnTo>
                    <a:pt x="538" y="186"/>
                  </a:lnTo>
                  <a:lnTo>
                    <a:pt x="544" y="183"/>
                  </a:lnTo>
                  <a:lnTo>
                    <a:pt x="552" y="179"/>
                  </a:lnTo>
                  <a:lnTo>
                    <a:pt x="559" y="176"/>
                  </a:lnTo>
                  <a:lnTo>
                    <a:pt x="565" y="172"/>
                  </a:lnTo>
                  <a:lnTo>
                    <a:pt x="571" y="169"/>
                  </a:lnTo>
                  <a:lnTo>
                    <a:pt x="577" y="165"/>
                  </a:lnTo>
                  <a:lnTo>
                    <a:pt x="583" y="160"/>
                  </a:lnTo>
                  <a:lnTo>
                    <a:pt x="588" y="156"/>
                  </a:lnTo>
                  <a:lnTo>
                    <a:pt x="594" y="153"/>
                  </a:lnTo>
                  <a:lnTo>
                    <a:pt x="600" y="149"/>
                  </a:lnTo>
                  <a:lnTo>
                    <a:pt x="604" y="146"/>
                  </a:lnTo>
                  <a:lnTo>
                    <a:pt x="610" y="142"/>
                  </a:lnTo>
                  <a:lnTo>
                    <a:pt x="617" y="135"/>
                  </a:lnTo>
                  <a:lnTo>
                    <a:pt x="627" y="128"/>
                  </a:lnTo>
                  <a:lnTo>
                    <a:pt x="637" y="121"/>
                  </a:lnTo>
                  <a:lnTo>
                    <a:pt x="644" y="116"/>
                  </a:lnTo>
                  <a:lnTo>
                    <a:pt x="648" y="111"/>
                  </a:lnTo>
                  <a:lnTo>
                    <a:pt x="654" y="105"/>
                  </a:lnTo>
                  <a:lnTo>
                    <a:pt x="660" y="100"/>
                  </a:lnTo>
                  <a:lnTo>
                    <a:pt x="664" y="97"/>
                  </a:lnTo>
                  <a:lnTo>
                    <a:pt x="669" y="93"/>
                  </a:lnTo>
                  <a:lnTo>
                    <a:pt x="671" y="91"/>
                  </a:lnTo>
                  <a:lnTo>
                    <a:pt x="58" y="0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708F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508" name="Freeform 37"/>
            <p:cNvSpPr>
              <a:spLocks/>
            </p:cNvSpPr>
            <p:nvPr/>
          </p:nvSpPr>
          <p:spPr bwMode="auto">
            <a:xfrm>
              <a:off x="942" y="3454"/>
              <a:ext cx="291" cy="486"/>
            </a:xfrm>
            <a:custGeom>
              <a:avLst/>
              <a:gdLst>
                <a:gd name="T0" fmla="*/ 0 w 583"/>
                <a:gd name="T1" fmla="*/ 1 h 972"/>
                <a:gd name="T2" fmla="*/ 0 w 583"/>
                <a:gd name="T3" fmla="*/ 1 h 972"/>
                <a:gd name="T4" fmla="*/ 0 w 583"/>
                <a:gd name="T5" fmla="*/ 1 h 972"/>
                <a:gd name="T6" fmla="*/ 0 w 583"/>
                <a:gd name="T7" fmla="*/ 1 h 972"/>
                <a:gd name="T8" fmla="*/ 0 w 583"/>
                <a:gd name="T9" fmla="*/ 1 h 972"/>
                <a:gd name="T10" fmla="*/ 0 w 583"/>
                <a:gd name="T11" fmla="*/ 1 h 972"/>
                <a:gd name="T12" fmla="*/ 0 w 583"/>
                <a:gd name="T13" fmla="*/ 1 h 972"/>
                <a:gd name="T14" fmla="*/ 0 w 583"/>
                <a:gd name="T15" fmla="*/ 1 h 972"/>
                <a:gd name="T16" fmla="*/ 0 w 583"/>
                <a:gd name="T17" fmla="*/ 1 h 972"/>
                <a:gd name="T18" fmla="*/ 0 w 583"/>
                <a:gd name="T19" fmla="*/ 1 h 972"/>
                <a:gd name="T20" fmla="*/ 0 w 583"/>
                <a:gd name="T21" fmla="*/ 1 h 972"/>
                <a:gd name="T22" fmla="*/ 0 w 583"/>
                <a:gd name="T23" fmla="*/ 1 h 972"/>
                <a:gd name="T24" fmla="*/ 0 w 583"/>
                <a:gd name="T25" fmla="*/ 1 h 972"/>
                <a:gd name="T26" fmla="*/ 0 w 583"/>
                <a:gd name="T27" fmla="*/ 1 h 972"/>
                <a:gd name="T28" fmla="*/ 0 w 583"/>
                <a:gd name="T29" fmla="*/ 1 h 972"/>
                <a:gd name="T30" fmla="*/ 0 w 583"/>
                <a:gd name="T31" fmla="*/ 1 h 972"/>
                <a:gd name="T32" fmla="*/ 0 w 583"/>
                <a:gd name="T33" fmla="*/ 1 h 972"/>
                <a:gd name="T34" fmla="*/ 0 w 583"/>
                <a:gd name="T35" fmla="*/ 0 h 972"/>
                <a:gd name="T36" fmla="*/ 0 w 583"/>
                <a:gd name="T37" fmla="*/ 1 h 972"/>
                <a:gd name="T38" fmla="*/ 0 w 583"/>
                <a:gd name="T39" fmla="*/ 1 h 972"/>
                <a:gd name="T40" fmla="*/ 0 w 583"/>
                <a:gd name="T41" fmla="*/ 1 h 972"/>
                <a:gd name="T42" fmla="*/ 0 w 583"/>
                <a:gd name="T43" fmla="*/ 1 h 972"/>
                <a:gd name="T44" fmla="*/ 0 w 583"/>
                <a:gd name="T45" fmla="*/ 1 h 972"/>
                <a:gd name="T46" fmla="*/ 0 w 583"/>
                <a:gd name="T47" fmla="*/ 1 h 972"/>
                <a:gd name="T48" fmla="*/ 0 w 583"/>
                <a:gd name="T49" fmla="*/ 1 h 972"/>
                <a:gd name="T50" fmla="*/ 0 w 583"/>
                <a:gd name="T51" fmla="*/ 1 h 972"/>
                <a:gd name="T52" fmla="*/ 0 w 583"/>
                <a:gd name="T53" fmla="*/ 1 h 972"/>
                <a:gd name="T54" fmla="*/ 0 w 583"/>
                <a:gd name="T55" fmla="*/ 1 h 972"/>
                <a:gd name="T56" fmla="*/ 0 w 583"/>
                <a:gd name="T57" fmla="*/ 1 h 972"/>
                <a:gd name="T58" fmla="*/ 0 w 583"/>
                <a:gd name="T59" fmla="*/ 1 h 97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583" h="972">
                  <a:moveTo>
                    <a:pt x="2" y="288"/>
                  </a:moveTo>
                  <a:lnTo>
                    <a:pt x="0" y="426"/>
                  </a:lnTo>
                  <a:lnTo>
                    <a:pt x="23" y="443"/>
                  </a:lnTo>
                  <a:lnTo>
                    <a:pt x="85" y="445"/>
                  </a:lnTo>
                  <a:lnTo>
                    <a:pt x="178" y="520"/>
                  </a:lnTo>
                  <a:lnTo>
                    <a:pt x="214" y="761"/>
                  </a:lnTo>
                  <a:lnTo>
                    <a:pt x="122" y="846"/>
                  </a:lnTo>
                  <a:lnTo>
                    <a:pt x="261" y="916"/>
                  </a:lnTo>
                  <a:lnTo>
                    <a:pt x="336" y="957"/>
                  </a:lnTo>
                  <a:lnTo>
                    <a:pt x="438" y="972"/>
                  </a:lnTo>
                  <a:lnTo>
                    <a:pt x="515" y="951"/>
                  </a:lnTo>
                  <a:lnTo>
                    <a:pt x="583" y="893"/>
                  </a:lnTo>
                  <a:lnTo>
                    <a:pt x="577" y="763"/>
                  </a:lnTo>
                  <a:lnTo>
                    <a:pt x="380" y="468"/>
                  </a:lnTo>
                  <a:lnTo>
                    <a:pt x="419" y="422"/>
                  </a:lnTo>
                  <a:lnTo>
                    <a:pt x="440" y="348"/>
                  </a:lnTo>
                  <a:lnTo>
                    <a:pt x="490" y="32"/>
                  </a:lnTo>
                  <a:lnTo>
                    <a:pt x="473" y="0"/>
                  </a:lnTo>
                  <a:lnTo>
                    <a:pt x="411" y="25"/>
                  </a:lnTo>
                  <a:lnTo>
                    <a:pt x="371" y="178"/>
                  </a:lnTo>
                  <a:lnTo>
                    <a:pt x="319" y="149"/>
                  </a:lnTo>
                  <a:lnTo>
                    <a:pt x="261" y="164"/>
                  </a:lnTo>
                  <a:lnTo>
                    <a:pt x="226" y="142"/>
                  </a:lnTo>
                  <a:lnTo>
                    <a:pt x="166" y="149"/>
                  </a:lnTo>
                  <a:lnTo>
                    <a:pt x="162" y="51"/>
                  </a:lnTo>
                  <a:lnTo>
                    <a:pt x="120" y="35"/>
                  </a:lnTo>
                  <a:lnTo>
                    <a:pt x="54" y="76"/>
                  </a:lnTo>
                  <a:lnTo>
                    <a:pt x="0" y="202"/>
                  </a:lnTo>
                  <a:lnTo>
                    <a:pt x="2" y="288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509" name="Freeform 38"/>
            <p:cNvSpPr>
              <a:spLocks/>
            </p:cNvSpPr>
            <p:nvPr/>
          </p:nvSpPr>
          <p:spPr bwMode="auto">
            <a:xfrm>
              <a:off x="245" y="3269"/>
              <a:ext cx="675" cy="717"/>
            </a:xfrm>
            <a:custGeom>
              <a:avLst/>
              <a:gdLst>
                <a:gd name="T0" fmla="*/ 1 w 1350"/>
                <a:gd name="T1" fmla="*/ 0 h 1435"/>
                <a:gd name="T2" fmla="*/ 1 w 1350"/>
                <a:gd name="T3" fmla="*/ 0 h 1435"/>
                <a:gd name="T4" fmla="*/ 1 w 1350"/>
                <a:gd name="T5" fmla="*/ 0 h 1435"/>
                <a:gd name="T6" fmla="*/ 1 w 1350"/>
                <a:gd name="T7" fmla="*/ 0 h 1435"/>
                <a:gd name="T8" fmla="*/ 1 w 1350"/>
                <a:gd name="T9" fmla="*/ 0 h 1435"/>
                <a:gd name="T10" fmla="*/ 1 w 1350"/>
                <a:gd name="T11" fmla="*/ 0 h 1435"/>
                <a:gd name="T12" fmla="*/ 1 w 1350"/>
                <a:gd name="T13" fmla="*/ 0 h 1435"/>
                <a:gd name="T14" fmla="*/ 1 w 1350"/>
                <a:gd name="T15" fmla="*/ 0 h 1435"/>
                <a:gd name="T16" fmla="*/ 1 w 1350"/>
                <a:gd name="T17" fmla="*/ 0 h 1435"/>
                <a:gd name="T18" fmla="*/ 1 w 1350"/>
                <a:gd name="T19" fmla="*/ 0 h 1435"/>
                <a:gd name="T20" fmla="*/ 1 w 1350"/>
                <a:gd name="T21" fmla="*/ 0 h 1435"/>
                <a:gd name="T22" fmla="*/ 1 w 1350"/>
                <a:gd name="T23" fmla="*/ 0 h 1435"/>
                <a:gd name="T24" fmla="*/ 1 w 1350"/>
                <a:gd name="T25" fmla="*/ 0 h 1435"/>
                <a:gd name="T26" fmla="*/ 1 w 1350"/>
                <a:gd name="T27" fmla="*/ 0 h 1435"/>
                <a:gd name="T28" fmla="*/ 1 w 1350"/>
                <a:gd name="T29" fmla="*/ 0 h 1435"/>
                <a:gd name="T30" fmla="*/ 1 w 1350"/>
                <a:gd name="T31" fmla="*/ 0 h 1435"/>
                <a:gd name="T32" fmla="*/ 1 w 1350"/>
                <a:gd name="T33" fmla="*/ 0 h 1435"/>
                <a:gd name="T34" fmla="*/ 1 w 1350"/>
                <a:gd name="T35" fmla="*/ 0 h 1435"/>
                <a:gd name="T36" fmla="*/ 1 w 1350"/>
                <a:gd name="T37" fmla="*/ 0 h 1435"/>
                <a:gd name="T38" fmla="*/ 1 w 1350"/>
                <a:gd name="T39" fmla="*/ 0 h 1435"/>
                <a:gd name="T40" fmla="*/ 1 w 1350"/>
                <a:gd name="T41" fmla="*/ 0 h 1435"/>
                <a:gd name="T42" fmla="*/ 1 w 1350"/>
                <a:gd name="T43" fmla="*/ 0 h 1435"/>
                <a:gd name="T44" fmla="*/ 1 w 1350"/>
                <a:gd name="T45" fmla="*/ 0 h 1435"/>
                <a:gd name="T46" fmla="*/ 1 w 1350"/>
                <a:gd name="T47" fmla="*/ 0 h 1435"/>
                <a:gd name="T48" fmla="*/ 1 w 1350"/>
                <a:gd name="T49" fmla="*/ 0 h 1435"/>
                <a:gd name="T50" fmla="*/ 1 w 1350"/>
                <a:gd name="T51" fmla="*/ 0 h 1435"/>
                <a:gd name="T52" fmla="*/ 1 w 1350"/>
                <a:gd name="T53" fmla="*/ 0 h 1435"/>
                <a:gd name="T54" fmla="*/ 1 w 1350"/>
                <a:gd name="T55" fmla="*/ 0 h 1435"/>
                <a:gd name="T56" fmla="*/ 1 w 1350"/>
                <a:gd name="T57" fmla="*/ 0 h 1435"/>
                <a:gd name="T58" fmla="*/ 1 w 1350"/>
                <a:gd name="T59" fmla="*/ 0 h 1435"/>
                <a:gd name="T60" fmla="*/ 1 w 1350"/>
                <a:gd name="T61" fmla="*/ 0 h 1435"/>
                <a:gd name="T62" fmla="*/ 1 w 1350"/>
                <a:gd name="T63" fmla="*/ 0 h 1435"/>
                <a:gd name="T64" fmla="*/ 1 w 1350"/>
                <a:gd name="T65" fmla="*/ 0 h 1435"/>
                <a:gd name="T66" fmla="*/ 1 w 1350"/>
                <a:gd name="T67" fmla="*/ 0 h 1435"/>
                <a:gd name="T68" fmla="*/ 1 w 1350"/>
                <a:gd name="T69" fmla="*/ 0 h 1435"/>
                <a:gd name="T70" fmla="*/ 1 w 1350"/>
                <a:gd name="T71" fmla="*/ 0 h 1435"/>
                <a:gd name="T72" fmla="*/ 1 w 1350"/>
                <a:gd name="T73" fmla="*/ 0 h 1435"/>
                <a:gd name="T74" fmla="*/ 1 w 1350"/>
                <a:gd name="T75" fmla="*/ 0 h 1435"/>
                <a:gd name="T76" fmla="*/ 1 w 1350"/>
                <a:gd name="T77" fmla="*/ 0 h 1435"/>
                <a:gd name="T78" fmla="*/ 1 w 1350"/>
                <a:gd name="T79" fmla="*/ 0 h 1435"/>
                <a:gd name="T80" fmla="*/ 1 w 1350"/>
                <a:gd name="T81" fmla="*/ 0 h 1435"/>
                <a:gd name="T82" fmla="*/ 1 w 1350"/>
                <a:gd name="T83" fmla="*/ 0 h 1435"/>
                <a:gd name="T84" fmla="*/ 1 w 1350"/>
                <a:gd name="T85" fmla="*/ 0 h 1435"/>
                <a:gd name="T86" fmla="*/ 1 w 1350"/>
                <a:gd name="T87" fmla="*/ 0 h 1435"/>
                <a:gd name="T88" fmla="*/ 1 w 1350"/>
                <a:gd name="T89" fmla="*/ 0 h 1435"/>
                <a:gd name="T90" fmla="*/ 1 w 1350"/>
                <a:gd name="T91" fmla="*/ 0 h 1435"/>
                <a:gd name="T92" fmla="*/ 1 w 1350"/>
                <a:gd name="T93" fmla="*/ 0 h 1435"/>
                <a:gd name="T94" fmla="*/ 1 w 1350"/>
                <a:gd name="T95" fmla="*/ 0 h 1435"/>
                <a:gd name="T96" fmla="*/ 1 w 1350"/>
                <a:gd name="T97" fmla="*/ 0 h 1435"/>
                <a:gd name="T98" fmla="*/ 1 w 1350"/>
                <a:gd name="T99" fmla="*/ 0 h 1435"/>
                <a:gd name="T100" fmla="*/ 1 w 1350"/>
                <a:gd name="T101" fmla="*/ 0 h 1435"/>
                <a:gd name="T102" fmla="*/ 1 w 1350"/>
                <a:gd name="T103" fmla="*/ 0 h 1435"/>
                <a:gd name="T104" fmla="*/ 1 w 1350"/>
                <a:gd name="T105" fmla="*/ 0 h 1435"/>
                <a:gd name="T106" fmla="*/ 0 w 1350"/>
                <a:gd name="T107" fmla="*/ 0 h 143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350" h="1435">
                  <a:moveTo>
                    <a:pt x="0" y="1217"/>
                  </a:moveTo>
                  <a:lnTo>
                    <a:pt x="54" y="1336"/>
                  </a:lnTo>
                  <a:lnTo>
                    <a:pt x="121" y="1412"/>
                  </a:lnTo>
                  <a:lnTo>
                    <a:pt x="227" y="1435"/>
                  </a:lnTo>
                  <a:lnTo>
                    <a:pt x="326" y="1415"/>
                  </a:lnTo>
                  <a:lnTo>
                    <a:pt x="426" y="1321"/>
                  </a:lnTo>
                  <a:lnTo>
                    <a:pt x="449" y="1240"/>
                  </a:lnTo>
                  <a:lnTo>
                    <a:pt x="447" y="1087"/>
                  </a:lnTo>
                  <a:lnTo>
                    <a:pt x="416" y="781"/>
                  </a:lnTo>
                  <a:lnTo>
                    <a:pt x="470" y="747"/>
                  </a:lnTo>
                  <a:lnTo>
                    <a:pt x="478" y="703"/>
                  </a:lnTo>
                  <a:lnTo>
                    <a:pt x="540" y="684"/>
                  </a:lnTo>
                  <a:lnTo>
                    <a:pt x="553" y="631"/>
                  </a:lnTo>
                  <a:lnTo>
                    <a:pt x="677" y="686"/>
                  </a:lnTo>
                  <a:lnTo>
                    <a:pt x="750" y="703"/>
                  </a:lnTo>
                  <a:lnTo>
                    <a:pt x="1271" y="554"/>
                  </a:lnTo>
                  <a:lnTo>
                    <a:pt x="1340" y="466"/>
                  </a:lnTo>
                  <a:lnTo>
                    <a:pt x="1340" y="302"/>
                  </a:lnTo>
                  <a:lnTo>
                    <a:pt x="1350" y="160"/>
                  </a:lnTo>
                  <a:lnTo>
                    <a:pt x="1331" y="139"/>
                  </a:lnTo>
                  <a:lnTo>
                    <a:pt x="1271" y="130"/>
                  </a:lnTo>
                  <a:lnTo>
                    <a:pt x="1242" y="77"/>
                  </a:lnTo>
                  <a:lnTo>
                    <a:pt x="1149" y="0"/>
                  </a:lnTo>
                  <a:lnTo>
                    <a:pt x="1007" y="63"/>
                  </a:lnTo>
                  <a:lnTo>
                    <a:pt x="887" y="65"/>
                  </a:lnTo>
                  <a:lnTo>
                    <a:pt x="883" y="65"/>
                  </a:lnTo>
                  <a:lnTo>
                    <a:pt x="877" y="67"/>
                  </a:lnTo>
                  <a:lnTo>
                    <a:pt x="872" y="69"/>
                  </a:lnTo>
                  <a:lnTo>
                    <a:pt x="868" y="69"/>
                  </a:lnTo>
                  <a:lnTo>
                    <a:pt x="860" y="72"/>
                  </a:lnTo>
                  <a:lnTo>
                    <a:pt x="854" y="74"/>
                  </a:lnTo>
                  <a:lnTo>
                    <a:pt x="845" y="76"/>
                  </a:lnTo>
                  <a:lnTo>
                    <a:pt x="837" y="77"/>
                  </a:lnTo>
                  <a:lnTo>
                    <a:pt x="829" y="79"/>
                  </a:lnTo>
                  <a:lnTo>
                    <a:pt x="820" y="83"/>
                  </a:lnTo>
                  <a:lnTo>
                    <a:pt x="814" y="83"/>
                  </a:lnTo>
                  <a:lnTo>
                    <a:pt x="810" y="84"/>
                  </a:lnTo>
                  <a:lnTo>
                    <a:pt x="804" y="84"/>
                  </a:lnTo>
                  <a:lnTo>
                    <a:pt x="798" y="86"/>
                  </a:lnTo>
                  <a:lnTo>
                    <a:pt x="794" y="86"/>
                  </a:lnTo>
                  <a:lnTo>
                    <a:pt x="789" y="88"/>
                  </a:lnTo>
                  <a:lnTo>
                    <a:pt x="783" y="90"/>
                  </a:lnTo>
                  <a:lnTo>
                    <a:pt x="779" y="91"/>
                  </a:lnTo>
                  <a:lnTo>
                    <a:pt x="773" y="91"/>
                  </a:lnTo>
                  <a:lnTo>
                    <a:pt x="767" y="91"/>
                  </a:lnTo>
                  <a:lnTo>
                    <a:pt x="762" y="93"/>
                  </a:lnTo>
                  <a:lnTo>
                    <a:pt x="756" y="93"/>
                  </a:lnTo>
                  <a:lnTo>
                    <a:pt x="750" y="93"/>
                  </a:lnTo>
                  <a:lnTo>
                    <a:pt x="744" y="95"/>
                  </a:lnTo>
                  <a:lnTo>
                    <a:pt x="739" y="95"/>
                  </a:lnTo>
                  <a:lnTo>
                    <a:pt x="733" y="95"/>
                  </a:lnTo>
                  <a:lnTo>
                    <a:pt x="727" y="95"/>
                  </a:lnTo>
                  <a:lnTo>
                    <a:pt x="721" y="95"/>
                  </a:lnTo>
                  <a:lnTo>
                    <a:pt x="715" y="95"/>
                  </a:lnTo>
                  <a:lnTo>
                    <a:pt x="710" y="95"/>
                  </a:lnTo>
                  <a:lnTo>
                    <a:pt x="704" y="95"/>
                  </a:lnTo>
                  <a:lnTo>
                    <a:pt x="698" y="95"/>
                  </a:lnTo>
                  <a:lnTo>
                    <a:pt x="694" y="95"/>
                  </a:lnTo>
                  <a:lnTo>
                    <a:pt x="688" y="95"/>
                  </a:lnTo>
                  <a:lnTo>
                    <a:pt x="683" y="95"/>
                  </a:lnTo>
                  <a:lnTo>
                    <a:pt x="677" y="95"/>
                  </a:lnTo>
                  <a:lnTo>
                    <a:pt x="671" y="93"/>
                  </a:lnTo>
                  <a:lnTo>
                    <a:pt x="665" y="93"/>
                  </a:lnTo>
                  <a:lnTo>
                    <a:pt x="659" y="91"/>
                  </a:lnTo>
                  <a:lnTo>
                    <a:pt x="656" y="91"/>
                  </a:lnTo>
                  <a:lnTo>
                    <a:pt x="650" y="90"/>
                  </a:lnTo>
                  <a:lnTo>
                    <a:pt x="646" y="88"/>
                  </a:lnTo>
                  <a:lnTo>
                    <a:pt x="640" y="86"/>
                  </a:lnTo>
                  <a:lnTo>
                    <a:pt x="636" y="84"/>
                  </a:lnTo>
                  <a:lnTo>
                    <a:pt x="631" y="83"/>
                  </a:lnTo>
                  <a:lnTo>
                    <a:pt x="629" y="81"/>
                  </a:lnTo>
                  <a:lnTo>
                    <a:pt x="619" y="77"/>
                  </a:lnTo>
                  <a:lnTo>
                    <a:pt x="613" y="72"/>
                  </a:lnTo>
                  <a:lnTo>
                    <a:pt x="575" y="91"/>
                  </a:lnTo>
                  <a:lnTo>
                    <a:pt x="602" y="97"/>
                  </a:lnTo>
                  <a:lnTo>
                    <a:pt x="584" y="116"/>
                  </a:lnTo>
                  <a:lnTo>
                    <a:pt x="613" y="113"/>
                  </a:lnTo>
                  <a:lnTo>
                    <a:pt x="613" y="114"/>
                  </a:lnTo>
                  <a:lnTo>
                    <a:pt x="613" y="118"/>
                  </a:lnTo>
                  <a:lnTo>
                    <a:pt x="613" y="125"/>
                  </a:lnTo>
                  <a:lnTo>
                    <a:pt x="613" y="134"/>
                  </a:lnTo>
                  <a:lnTo>
                    <a:pt x="611" y="137"/>
                  </a:lnTo>
                  <a:lnTo>
                    <a:pt x="611" y="142"/>
                  </a:lnTo>
                  <a:lnTo>
                    <a:pt x="607" y="146"/>
                  </a:lnTo>
                  <a:lnTo>
                    <a:pt x="605" y="151"/>
                  </a:lnTo>
                  <a:lnTo>
                    <a:pt x="600" y="153"/>
                  </a:lnTo>
                  <a:lnTo>
                    <a:pt x="596" y="158"/>
                  </a:lnTo>
                  <a:lnTo>
                    <a:pt x="590" y="162"/>
                  </a:lnTo>
                  <a:lnTo>
                    <a:pt x="584" y="164"/>
                  </a:lnTo>
                  <a:lnTo>
                    <a:pt x="530" y="192"/>
                  </a:lnTo>
                  <a:lnTo>
                    <a:pt x="507" y="234"/>
                  </a:lnTo>
                  <a:lnTo>
                    <a:pt x="420" y="251"/>
                  </a:lnTo>
                  <a:lnTo>
                    <a:pt x="426" y="281"/>
                  </a:lnTo>
                  <a:lnTo>
                    <a:pt x="320" y="317"/>
                  </a:lnTo>
                  <a:lnTo>
                    <a:pt x="295" y="251"/>
                  </a:lnTo>
                  <a:lnTo>
                    <a:pt x="266" y="209"/>
                  </a:lnTo>
                  <a:lnTo>
                    <a:pt x="285" y="185"/>
                  </a:lnTo>
                  <a:lnTo>
                    <a:pt x="339" y="158"/>
                  </a:lnTo>
                  <a:lnTo>
                    <a:pt x="332" y="88"/>
                  </a:lnTo>
                  <a:lnTo>
                    <a:pt x="305" y="77"/>
                  </a:lnTo>
                  <a:lnTo>
                    <a:pt x="139" y="209"/>
                  </a:lnTo>
                  <a:lnTo>
                    <a:pt x="206" y="339"/>
                  </a:lnTo>
                  <a:lnTo>
                    <a:pt x="197" y="566"/>
                  </a:lnTo>
                  <a:lnTo>
                    <a:pt x="256" y="693"/>
                  </a:lnTo>
                  <a:lnTo>
                    <a:pt x="218" y="835"/>
                  </a:lnTo>
                  <a:lnTo>
                    <a:pt x="21" y="1127"/>
                  </a:lnTo>
                  <a:lnTo>
                    <a:pt x="0" y="1217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510" name="Freeform 39"/>
            <p:cNvSpPr>
              <a:spLocks/>
            </p:cNvSpPr>
            <p:nvPr/>
          </p:nvSpPr>
          <p:spPr bwMode="auto">
            <a:xfrm>
              <a:off x="537" y="3286"/>
              <a:ext cx="360" cy="346"/>
            </a:xfrm>
            <a:custGeom>
              <a:avLst/>
              <a:gdLst>
                <a:gd name="T0" fmla="*/ 0 w 722"/>
                <a:gd name="T1" fmla="*/ 0 h 693"/>
                <a:gd name="T2" fmla="*/ 0 w 722"/>
                <a:gd name="T3" fmla="*/ 0 h 693"/>
                <a:gd name="T4" fmla="*/ 0 w 722"/>
                <a:gd name="T5" fmla="*/ 0 h 693"/>
                <a:gd name="T6" fmla="*/ 0 w 722"/>
                <a:gd name="T7" fmla="*/ 0 h 693"/>
                <a:gd name="T8" fmla="*/ 0 w 722"/>
                <a:gd name="T9" fmla="*/ 0 h 693"/>
                <a:gd name="T10" fmla="*/ 0 w 722"/>
                <a:gd name="T11" fmla="*/ 0 h 693"/>
                <a:gd name="T12" fmla="*/ 0 w 722"/>
                <a:gd name="T13" fmla="*/ 0 h 693"/>
                <a:gd name="T14" fmla="*/ 0 w 722"/>
                <a:gd name="T15" fmla="*/ 0 h 693"/>
                <a:gd name="T16" fmla="*/ 0 w 722"/>
                <a:gd name="T17" fmla="*/ 0 h 693"/>
                <a:gd name="T18" fmla="*/ 0 w 722"/>
                <a:gd name="T19" fmla="*/ 0 h 693"/>
                <a:gd name="T20" fmla="*/ 0 w 722"/>
                <a:gd name="T21" fmla="*/ 0 h 693"/>
                <a:gd name="T22" fmla="*/ 0 w 722"/>
                <a:gd name="T23" fmla="*/ 0 h 693"/>
                <a:gd name="T24" fmla="*/ 0 w 722"/>
                <a:gd name="T25" fmla="*/ 0 h 693"/>
                <a:gd name="T26" fmla="*/ 0 w 722"/>
                <a:gd name="T27" fmla="*/ 0 h 693"/>
                <a:gd name="T28" fmla="*/ 0 w 722"/>
                <a:gd name="T29" fmla="*/ 0 h 693"/>
                <a:gd name="T30" fmla="*/ 0 w 722"/>
                <a:gd name="T31" fmla="*/ 0 h 693"/>
                <a:gd name="T32" fmla="*/ 0 w 722"/>
                <a:gd name="T33" fmla="*/ 0 h 693"/>
                <a:gd name="T34" fmla="*/ 0 w 722"/>
                <a:gd name="T35" fmla="*/ 0 h 693"/>
                <a:gd name="T36" fmla="*/ 0 w 722"/>
                <a:gd name="T37" fmla="*/ 0 h 693"/>
                <a:gd name="T38" fmla="*/ 0 w 722"/>
                <a:gd name="T39" fmla="*/ 0 h 693"/>
                <a:gd name="T40" fmla="*/ 0 w 722"/>
                <a:gd name="T41" fmla="*/ 0 h 693"/>
                <a:gd name="T42" fmla="*/ 0 w 722"/>
                <a:gd name="T43" fmla="*/ 0 h 693"/>
                <a:gd name="T44" fmla="*/ 0 w 722"/>
                <a:gd name="T45" fmla="*/ 0 h 693"/>
                <a:gd name="T46" fmla="*/ 0 w 722"/>
                <a:gd name="T47" fmla="*/ 0 h 693"/>
                <a:gd name="T48" fmla="*/ 0 w 722"/>
                <a:gd name="T49" fmla="*/ 0 h 693"/>
                <a:gd name="T50" fmla="*/ 0 w 722"/>
                <a:gd name="T51" fmla="*/ 0 h 693"/>
                <a:gd name="T52" fmla="*/ 0 w 722"/>
                <a:gd name="T53" fmla="*/ 0 h 693"/>
                <a:gd name="T54" fmla="*/ 0 w 722"/>
                <a:gd name="T55" fmla="*/ 0 h 693"/>
                <a:gd name="T56" fmla="*/ 0 w 722"/>
                <a:gd name="T57" fmla="*/ 0 h 693"/>
                <a:gd name="T58" fmla="*/ 0 w 722"/>
                <a:gd name="T59" fmla="*/ 0 h 693"/>
                <a:gd name="T60" fmla="*/ 0 w 722"/>
                <a:gd name="T61" fmla="*/ 0 h 693"/>
                <a:gd name="T62" fmla="*/ 0 w 722"/>
                <a:gd name="T63" fmla="*/ 0 h 693"/>
                <a:gd name="T64" fmla="*/ 0 w 722"/>
                <a:gd name="T65" fmla="*/ 0 h 693"/>
                <a:gd name="T66" fmla="*/ 0 w 722"/>
                <a:gd name="T67" fmla="*/ 0 h 693"/>
                <a:gd name="T68" fmla="*/ 0 w 722"/>
                <a:gd name="T69" fmla="*/ 0 h 693"/>
                <a:gd name="T70" fmla="*/ 0 w 722"/>
                <a:gd name="T71" fmla="*/ 0 h 693"/>
                <a:gd name="T72" fmla="*/ 0 w 722"/>
                <a:gd name="T73" fmla="*/ 0 h 693"/>
                <a:gd name="T74" fmla="*/ 0 w 722"/>
                <a:gd name="T75" fmla="*/ 0 h 693"/>
                <a:gd name="T76" fmla="*/ 0 w 722"/>
                <a:gd name="T77" fmla="*/ 0 h 693"/>
                <a:gd name="T78" fmla="*/ 0 w 722"/>
                <a:gd name="T79" fmla="*/ 0 h 693"/>
                <a:gd name="T80" fmla="*/ 0 w 722"/>
                <a:gd name="T81" fmla="*/ 0 h 693"/>
                <a:gd name="T82" fmla="*/ 0 w 722"/>
                <a:gd name="T83" fmla="*/ 0 h 693"/>
                <a:gd name="T84" fmla="*/ 0 w 722"/>
                <a:gd name="T85" fmla="*/ 0 h 693"/>
                <a:gd name="T86" fmla="*/ 0 w 722"/>
                <a:gd name="T87" fmla="*/ 0 h 693"/>
                <a:gd name="T88" fmla="*/ 0 w 722"/>
                <a:gd name="T89" fmla="*/ 0 h 693"/>
                <a:gd name="T90" fmla="*/ 0 w 722"/>
                <a:gd name="T91" fmla="*/ 0 h 693"/>
                <a:gd name="T92" fmla="*/ 0 w 722"/>
                <a:gd name="T93" fmla="*/ 0 h 693"/>
                <a:gd name="T94" fmla="*/ 0 w 722"/>
                <a:gd name="T95" fmla="*/ 0 h 693"/>
                <a:gd name="T96" fmla="*/ 0 w 722"/>
                <a:gd name="T97" fmla="*/ 0 h 693"/>
                <a:gd name="T98" fmla="*/ 0 w 722"/>
                <a:gd name="T99" fmla="*/ 0 h 693"/>
                <a:gd name="T100" fmla="*/ 0 w 722"/>
                <a:gd name="T101" fmla="*/ 0 h 693"/>
                <a:gd name="T102" fmla="*/ 0 w 722"/>
                <a:gd name="T103" fmla="*/ 0 h 693"/>
                <a:gd name="T104" fmla="*/ 0 w 722"/>
                <a:gd name="T105" fmla="*/ 0 h 693"/>
                <a:gd name="T106" fmla="*/ 0 w 722"/>
                <a:gd name="T107" fmla="*/ 0 h 6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722" h="693">
                  <a:moveTo>
                    <a:pt x="295" y="81"/>
                  </a:moveTo>
                  <a:lnTo>
                    <a:pt x="295" y="81"/>
                  </a:lnTo>
                  <a:lnTo>
                    <a:pt x="292" y="79"/>
                  </a:lnTo>
                  <a:lnTo>
                    <a:pt x="286" y="79"/>
                  </a:lnTo>
                  <a:lnTo>
                    <a:pt x="278" y="78"/>
                  </a:lnTo>
                  <a:lnTo>
                    <a:pt x="272" y="78"/>
                  </a:lnTo>
                  <a:lnTo>
                    <a:pt x="266" y="76"/>
                  </a:lnTo>
                  <a:lnTo>
                    <a:pt x="261" y="76"/>
                  </a:lnTo>
                  <a:lnTo>
                    <a:pt x="257" y="76"/>
                  </a:lnTo>
                  <a:lnTo>
                    <a:pt x="249" y="76"/>
                  </a:lnTo>
                  <a:lnTo>
                    <a:pt x="243" y="74"/>
                  </a:lnTo>
                  <a:lnTo>
                    <a:pt x="238" y="74"/>
                  </a:lnTo>
                  <a:lnTo>
                    <a:pt x="232" y="74"/>
                  </a:lnTo>
                  <a:lnTo>
                    <a:pt x="224" y="74"/>
                  </a:lnTo>
                  <a:lnTo>
                    <a:pt x="216" y="74"/>
                  </a:lnTo>
                  <a:lnTo>
                    <a:pt x="209" y="72"/>
                  </a:lnTo>
                  <a:lnTo>
                    <a:pt x="203" y="72"/>
                  </a:lnTo>
                  <a:lnTo>
                    <a:pt x="195" y="72"/>
                  </a:lnTo>
                  <a:lnTo>
                    <a:pt x="187" y="72"/>
                  </a:lnTo>
                  <a:lnTo>
                    <a:pt x="180" y="72"/>
                  </a:lnTo>
                  <a:lnTo>
                    <a:pt x="172" y="74"/>
                  </a:lnTo>
                  <a:lnTo>
                    <a:pt x="164" y="74"/>
                  </a:lnTo>
                  <a:lnTo>
                    <a:pt x="157" y="74"/>
                  </a:lnTo>
                  <a:lnTo>
                    <a:pt x="149" y="74"/>
                  </a:lnTo>
                  <a:lnTo>
                    <a:pt x="141" y="76"/>
                  </a:lnTo>
                  <a:lnTo>
                    <a:pt x="133" y="76"/>
                  </a:lnTo>
                  <a:lnTo>
                    <a:pt x="128" y="78"/>
                  </a:lnTo>
                  <a:lnTo>
                    <a:pt x="122" y="79"/>
                  </a:lnTo>
                  <a:lnTo>
                    <a:pt x="114" y="81"/>
                  </a:lnTo>
                  <a:lnTo>
                    <a:pt x="108" y="83"/>
                  </a:lnTo>
                  <a:lnTo>
                    <a:pt x="103" y="85"/>
                  </a:lnTo>
                  <a:lnTo>
                    <a:pt x="95" y="86"/>
                  </a:lnTo>
                  <a:lnTo>
                    <a:pt x="89" y="90"/>
                  </a:lnTo>
                  <a:lnTo>
                    <a:pt x="81" y="93"/>
                  </a:lnTo>
                  <a:lnTo>
                    <a:pt x="76" y="99"/>
                  </a:lnTo>
                  <a:lnTo>
                    <a:pt x="70" y="102"/>
                  </a:lnTo>
                  <a:lnTo>
                    <a:pt x="66" y="109"/>
                  </a:lnTo>
                  <a:lnTo>
                    <a:pt x="58" y="113"/>
                  </a:lnTo>
                  <a:lnTo>
                    <a:pt x="54" y="120"/>
                  </a:lnTo>
                  <a:lnTo>
                    <a:pt x="49" y="127"/>
                  </a:lnTo>
                  <a:lnTo>
                    <a:pt x="45" y="134"/>
                  </a:lnTo>
                  <a:lnTo>
                    <a:pt x="39" y="141"/>
                  </a:lnTo>
                  <a:lnTo>
                    <a:pt x="35" y="148"/>
                  </a:lnTo>
                  <a:lnTo>
                    <a:pt x="31" y="151"/>
                  </a:lnTo>
                  <a:lnTo>
                    <a:pt x="31" y="155"/>
                  </a:lnTo>
                  <a:lnTo>
                    <a:pt x="29" y="160"/>
                  </a:lnTo>
                  <a:lnTo>
                    <a:pt x="27" y="165"/>
                  </a:lnTo>
                  <a:lnTo>
                    <a:pt x="23" y="169"/>
                  </a:lnTo>
                  <a:lnTo>
                    <a:pt x="22" y="172"/>
                  </a:lnTo>
                  <a:lnTo>
                    <a:pt x="20" y="178"/>
                  </a:lnTo>
                  <a:lnTo>
                    <a:pt x="18" y="183"/>
                  </a:lnTo>
                  <a:lnTo>
                    <a:pt x="16" y="187"/>
                  </a:lnTo>
                  <a:lnTo>
                    <a:pt x="14" y="192"/>
                  </a:lnTo>
                  <a:lnTo>
                    <a:pt x="12" y="197"/>
                  </a:lnTo>
                  <a:lnTo>
                    <a:pt x="12" y="202"/>
                  </a:lnTo>
                  <a:lnTo>
                    <a:pt x="10" y="208"/>
                  </a:lnTo>
                  <a:lnTo>
                    <a:pt x="10" y="211"/>
                  </a:lnTo>
                  <a:lnTo>
                    <a:pt x="8" y="218"/>
                  </a:lnTo>
                  <a:lnTo>
                    <a:pt x="6" y="223"/>
                  </a:lnTo>
                  <a:lnTo>
                    <a:pt x="4" y="229"/>
                  </a:lnTo>
                  <a:lnTo>
                    <a:pt x="4" y="234"/>
                  </a:lnTo>
                  <a:lnTo>
                    <a:pt x="4" y="239"/>
                  </a:lnTo>
                  <a:lnTo>
                    <a:pt x="4" y="245"/>
                  </a:lnTo>
                  <a:lnTo>
                    <a:pt x="2" y="250"/>
                  </a:lnTo>
                  <a:lnTo>
                    <a:pt x="2" y="257"/>
                  </a:lnTo>
                  <a:lnTo>
                    <a:pt x="0" y="262"/>
                  </a:lnTo>
                  <a:lnTo>
                    <a:pt x="0" y="269"/>
                  </a:lnTo>
                  <a:lnTo>
                    <a:pt x="0" y="274"/>
                  </a:lnTo>
                  <a:lnTo>
                    <a:pt x="0" y="280"/>
                  </a:lnTo>
                  <a:lnTo>
                    <a:pt x="0" y="287"/>
                  </a:lnTo>
                  <a:lnTo>
                    <a:pt x="0" y="292"/>
                  </a:lnTo>
                  <a:lnTo>
                    <a:pt x="0" y="297"/>
                  </a:lnTo>
                  <a:lnTo>
                    <a:pt x="0" y="304"/>
                  </a:lnTo>
                  <a:lnTo>
                    <a:pt x="0" y="311"/>
                  </a:lnTo>
                  <a:lnTo>
                    <a:pt x="0" y="318"/>
                  </a:lnTo>
                  <a:lnTo>
                    <a:pt x="0" y="324"/>
                  </a:lnTo>
                  <a:lnTo>
                    <a:pt x="2" y="331"/>
                  </a:lnTo>
                  <a:lnTo>
                    <a:pt x="2" y="338"/>
                  </a:lnTo>
                  <a:lnTo>
                    <a:pt x="4" y="345"/>
                  </a:lnTo>
                  <a:lnTo>
                    <a:pt x="4" y="350"/>
                  </a:lnTo>
                  <a:lnTo>
                    <a:pt x="4" y="357"/>
                  </a:lnTo>
                  <a:lnTo>
                    <a:pt x="6" y="362"/>
                  </a:lnTo>
                  <a:lnTo>
                    <a:pt x="6" y="371"/>
                  </a:lnTo>
                  <a:lnTo>
                    <a:pt x="8" y="376"/>
                  </a:lnTo>
                  <a:lnTo>
                    <a:pt x="10" y="383"/>
                  </a:lnTo>
                  <a:lnTo>
                    <a:pt x="10" y="389"/>
                  </a:lnTo>
                  <a:lnTo>
                    <a:pt x="12" y="398"/>
                  </a:lnTo>
                  <a:lnTo>
                    <a:pt x="12" y="403"/>
                  </a:lnTo>
                  <a:lnTo>
                    <a:pt x="14" y="408"/>
                  </a:lnTo>
                  <a:lnTo>
                    <a:pt x="16" y="415"/>
                  </a:lnTo>
                  <a:lnTo>
                    <a:pt x="18" y="422"/>
                  </a:lnTo>
                  <a:lnTo>
                    <a:pt x="18" y="427"/>
                  </a:lnTo>
                  <a:lnTo>
                    <a:pt x="22" y="434"/>
                  </a:lnTo>
                  <a:lnTo>
                    <a:pt x="22" y="440"/>
                  </a:lnTo>
                  <a:lnTo>
                    <a:pt x="23" y="447"/>
                  </a:lnTo>
                  <a:lnTo>
                    <a:pt x="25" y="454"/>
                  </a:lnTo>
                  <a:lnTo>
                    <a:pt x="27" y="459"/>
                  </a:lnTo>
                  <a:lnTo>
                    <a:pt x="29" y="464"/>
                  </a:lnTo>
                  <a:lnTo>
                    <a:pt x="31" y="471"/>
                  </a:lnTo>
                  <a:lnTo>
                    <a:pt x="33" y="477"/>
                  </a:lnTo>
                  <a:lnTo>
                    <a:pt x="35" y="484"/>
                  </a:lnTo>
                  <a:lnTo>
                    <a:pt x="37" y="489"/>
                  </a:lnTo>
                  <a:lnTo>
                    <a:pt x="41" y="496"/>
                  </a:lnTo>
                  <a:lnTo>
                    <a:pt x="41" y="501"/>
                  </a:lnTo>
                  <a:lnTo>
                    <a:pt x="43" y="507"/>
                  </a:lnTo>
                  <a:lnTo>
                    <a:pt x="47" y="512"/>
                  </a:lnTo>
                  <a:lnTo>
                    <a:pt x="49" y="519"/>
                  </a:lnTo>
                  <a:lnTo>
                    <a:pt x="50" y="522"/>
                  </a:lnTo>
                  <a:lnTo>
                    <a:pt x="54" y="529"/>
                  </a:lnTo>
                  <a:lnTo>
                    <a:pt x="56" y="535"/>
                  </a:lnTo>
                  <a:lnTo>
                    <a:pt x="58" y="540"/>
                  </a:lnTo>
                  <a:lnTo>
                    <a:pt x="62" y="545"/>
                  </a:lnTo>
                  <a:lnTo>
                    <a:pt x="64" y="551"/>
                  </a:lnTo>
                  <a:lnTo>
                    <a:pt x="68" y="556"/>
                  </a:lnTo>
                  <a:lnTo>
                    <a:pt x="70" y="561"/>
                  </a:lnTo>
                  <a:lnTo>
                    <a:pt x="72" y="565"/>
                  </a:lnTo>
                  <a:lnTo>
                    <a:pt x="76" y="570"/>
                  </a:lnTo>
                  <a:lnTo>
                    <a:pt x="77" y="575"/>
                  </a:lnTo>
                  <a:lnTo>
                    <a:pt x="81" y="580"/>
                  </a:lnTo>
                  <a:lnTo>
                    <a:pt x="83" y="584"/>
                  </a:lnTo>
                  <a:lnTo>
                    <a:pt x="87" y="589"/>
                  </a:lnTo>
                  <a:lnTo>
                    <a:pt x="91" y="593"/>
                  </a:lnTo>
                  <a:lnTo>
                    <a:pt x="95" y="598"/>
                  </a:lnTo>
                  <a:lnTo>
                    <a:pt x="101" y="607"/>
                  </a:lnTo>
                  <a:lnTo>
                    <a:pt x="108" y="616"/>
                  </a:lnTo>
                  <a:lnTo>
                    <a:pt x="114" y="623"/>
                  </a:lnTo>
                  <a:lnTo>
                    <a:pt x="122" y="630"/>
                  </a:lnTo>
                  <a:lnTo>
                    <a:pt x="130" y="635"/>
                  </a:lnTo>
                  <a:lnTo>
                    <a:pt x="137" y="642"/>
                  </a:lnTo>
                  <a:lnTo>
                    <a:pt x="145" y="649"/>
                  </a:lnTo>
                  <a:lnTo>
                    <a:pt x="153" y="654"/>
                  </a:lnTo>
                  <a:lnTo>
                    <a:pt x="160" y="658"/>
                  </a:lnTo>
                  <a:lnTo>
                    <a:pt x="170" y="663"/>
                  </a:lnTo>
                  <a:lnTo>
                    <a:pt x="286" y="693"/>
                  </a:lnTo>
                  <a:lnTo>
                    <a:pt x="409" y="689"/>
                  </a:lnTo>
                  <a:lnTo>
                    <a:pt x="508" y="661"/>
                  </a:lnTo>
                  <a:lnTo>
                    <a:pt x="614" y="609"/>
                  </a:lnTo>
                  <a:lnTo>
                    <a:pt x="616" y="607"/>
                  </a:lnTo>
                  <a:lnTo>
                    <a:pt x="617" y="602"/>
                  </a:lnTo>
                  <a:lnTo>
                    <a:pt x="621" y="598"/>
                  </a:lnTo>
                  <a:lnTo>
                    <a:pt x="623" y="593"/>
                  </a:lnTo>
                  <a:lnTo>
                    <a:pt x="627" y="589"/>
                  </a:lnTo>
                  <a:lnTo>
                    <a:pt x="631" y="584"/>
                  </a:lnTo>
                  <a:lnTo>
                    <a:pt x="635" y="577"/>
                  </a:lnTo>
                  <a:lnTo>
                    <a:pt x="639" y="572"/>
                  </a:lnTo>
                  <a:lnTo>
                    <a:pt x="644" y="565"/>
                  </a:lnTo>
                  <a:lnTo>
                    <a:pt x="648" y="556"/>
                  </a:lnTo>
                  <a:lnTo>
                    <a:pt x="654" y="549"/>
                  </a:lnTo>
                  <a:lnTo>
                    <a:pt x="660" y="540"/>
                  </a:lnTo>
                  <a:lnTo>
                    <a:pt x="664" y="531"/>
                  </a:lnTo>
                  <a:lnTo>
                    <a:pt x="670" y="522"/>
                  </a:lnTo>
                  <a:lnTo>
                    <a:pt x="671" y="517"/>
                  </a:lnTo>
                  <a:lnTo>
                    <a:pt x="673" y="514"/>
                  </a:lnTo>
                  <a:lnTo>
                    <a:pt x="677" y="508"/>
                  </a:lnTo>
                  <a:lnTo>
                    <a:pt x="679" y="503"/>
                  </a:lnTo>
                  <a:lnTo>
                    <a:pt x="681" y="498"/>
                  </a:lnTo>
                  <a:lnTo>
                    <a:pt x="683" y="494"/>
                  </a:lnTo>
                  <a:lnTo>
                    <a:pt x="687" y="489"/>
                  </a:lnTo>
                  <a:lnTo>
                    <a:pt x="689" y="484"/>
                  </a:lnTo>
                  <a:lnTo>
                    <a:pt x="691" y="478"/>
                  </a:lnTo>
                  <a:lnTo>
                    <a:pt x="693" y="473"/>
                  </a:lnTo>
                  <a:lnTo>
                    <a:pt x="695" y="468"/>
                  </a:lnTo>
                  <a:lnTo>
                    <a:pt x="697" y="464"/>
                  </a:lnTo>
                  <a:lnTo>
                    <a:pt x="698" y="457"/>
                  </a:lnTo>
                  <a:lnTo>
                    <a:pt x="702" y="454"/>
                  </a:lnTo>
                  <a:lnTo>
                    <a:pt x="704" y="449"/>
                  </a:lnTo>
                  <a:lnTo>
                    <a:pt x="706" y="443"/>
                  </a:lnTo>
                  <a:lnTo>
                    <a:pt x="706" y="438"/>
                  </a:lnTo>
                  <a:lnTo>
                    <a:pt x="708" y="433"/>
                  </a:lnTo>
                  <a:lnTo>
                    <a:pt x="710" y="427"/>
                  </a:lnTo>
                  <a:lnTo>
                    <a:pt x="712" y="422"/>
                  </a:lnTo>
                  <a:lnTo>
                    <a:pt x="714" y="417"/>
                  </a:lnTo>
                  <a:lnTo>
                    <a:pt x="716" y="412"/>
                  </a:lnTo>
                  <a:lnTo>
                    <a:pt x="716" y="406"/>
                  </a:lnTo>
                  <a:lnTo>
                    <a:pt x="718" y="401"/>
                  </a:lnTo>
                  <a:lnTo>
                    <a:pt x="718" y="396"/>
                  </a:lnTo>
                  <a:lnTo>
                    <a:pt x="718" y="391"/>
                  </a:lnTo>
                  <a:lnTo>
                    <a:pt x="720" y="387"/>
                  </a:lnTo>
                  <a:lnTo>
                    <a:pt x="720" y="382"/>
                  </a:lnTo>
                  <a:lnTo>
                    <a:pt x="720" y="376"/>
                  </a:lnTo>
                  <a:lnTo>
                    <a:pt x="720" y="371"/>
                  </a:lnTo>
                  <a:lnTo>
                    <a:pt x="720" y="368"/>
                  </a:lnTo>
                  <a:lnTo>
                    <a:pt x="722" y="362"/>
                  </a:lnTo>
                  <a:lnTo>
                    <a:pt x="720" y="357"/>
                  </a:lnTo>
                  <a:lnTo>
                    <a:pt x="720" y="352"/>
                  </a:lnTo>
                  <a:lnTo>
                    <a:pt x="718" y="347"/>
                  </a:lnTo>
                  <a:lnTo>
                    <a:pt x="718" y="341"/>
                  </a:lnTo>
                  <a:lnTo>
                    <a:pt x="716" y="334"/>
                  </a:lnTo>
                  <a:lnTo>
                    <a:pt x="716" y="329"/>
                  </a:lnTo>
                  <a:lnTo>
                    <a:pt x="716" y="324"/>
                  </a:lnTo>
                  <a:lnTo>
                    <a:pt x="714" y="318"/>
                  </a:lnTo>
                  <a:lnTo>
                    <a:pt x="712" y="311"/>
                  </a:lnTo>
                  <a:lnTo>
                    <a:pt x="710" y="304"/>
                  </a:lnTo>
                  <a:lnTo>
                    <a:pt x="708" y="299"/>
                  </a:lnTo>
                  <a:lnTo>
                    <a:pt x="708" y="292"/>
                  </a:lnTo>
                  <a:lnTo>
                    <a:pt x="706" y="285"/>
                  </a:lnTo>
                  <a:lnTo>
                    <a:pt x="704" y="278"/>
                  </a:lnTo>
                  <a:lnTo>
                    <a:pt x="702" y="271"/>
                  </a:lnTo>
                  <a:lnTo>
                    <a:pt x="700" y="266"/>
                  </a:lnTo>
                  <a:lnTo>
                    <a:pt x="697" y="257"/>
                  </a:lnTo>
                  <a:lnTo>
                    <a:pt x="695" y="250"/>
                  </a:lnTo>
                  <a:lnTo>
                    <a:pt x="693" y="243"/>
                  </a:lnTo>
                  <a:lnTo>
                    <a:pt x="689" y="236"/>
                  </a:lnTo>
                  <a:lnTo>
                    <a:pt x="687" y="229"/>
                  </a:lnTo>
                  <a:lnTo>
                    <a:pt x="683" y="222"/>
                  </a:lnTo>
                  <a:lnTo>
                    <a:pt x="681" y="215"/>
                  </a:lnTo>
                  <a:lnTo>
                    <a:pt x="679" y="208"/>
                  </a:lnTo>
                  <a:lnTo>
                    <a:pt x="675" y="199"/>
                  </a:lnTo>
                  <a:lnTo>
                    <a:pt x="671" y="192"/>
                  </a:lnTo>
                  <a:lnTo>
                    <a:pt x="668" y="185"/>
                  </a:lnTo>
                  <a:lnTo>
                    <a:pt x="666" y="178"/>
                  </a:lnTo>
                  <a:lnTo>
                    <a:pt x="662" y="171"/>
                  </a:lnTo>
                  <a:lnTo>
                    <a:pt x="658" y="164"/>
                  </a:lnTo>
                  <a:lnTo>
                    <a:pt x="654" y="157"/>
                  </a:lnTo>
                  <a:lnTo>
                    <a:pt x="652" y="150"/>
                  </a:lnTo>
                  <a:lnTo>
                    <a:pt x="648" y="143"/>
                  </a:lnTo>
                  <a:lnTo>
                    <a:pt x="644" y="136"/>
                  </a:lnTo>
                  <a:lnTo>
                    <a:pt x="639" y="129"/>
                  </a:lnTo>
                  <a:lnTo>
                    <a:pt x="635" y="122"/>
                  </a:lnTo>
                  <a:lnTo>
                    <a:pt x="631" y="114"/>
                  </a:lnTo>
                  <a:lnTo>
                    <a:pt x="627" y="107"/>
                  </a:lnTo>
                  <a:lnTo>
                    <a:pt x="623" y="100"/>
                  </a:lnTo>
                  <a:lnTo>
                    <a:pt x="619" y="95"/>
                  </a:lnTo>
                  <a:lnTo>
                    <a:pt x="616" y="88"/>
                  </a:lnTo>
                  <a:lnTo>
                    <a:pt x="610" y="83"/>
                  </a:lnTo>
                  <a:lnTo>
                    <a:pt x="606" y="76"/>
                  </a:lnTo>
                  <a:lnTo>
                    <a:pt x="602" y="71"/>
                  </a:lnTo>
                  <a:lnTo>
                    <a:pt x="598" y="65"/>
                  </a:lnTo>
                  <a:lnTo>
                    <a:pt x="592" y="60"/>
                  </a:lnTo>
                  <a:lnTo>
                    <a:pt x="589" y="55"/>
                  </a:lnTo>
                  <a:lnTo>
                    <a:pt x="585" y="49"/>
                  </a:lnTo>
                  <a:lnTo>
                    <a:pt x="579" y="44"/>
                  </a:lnTo>
                  <a:lnTo>
                    <a:pt x="575" y="39"/>
                  </a:lnTo>
                  <a:lnTo>
                    <a:pt x="569" y="34"/>
                  </a:lnTo>
                  <a:lnTo>
                    <a:pt x="565" y="30"/>
                  </a:lnTo>
                  <a:lnTo>
                    <a:pt x="560" y="27"/>
                  </a:lnTo>
                  <a:lnTo>
                    <a:pt x="556" y="23"/>
                  </a:lnTo>
                  <a:lnTo>
                    <a:pt x="550" y="18"/>
                  </a:lnTo>
                  <a:lnTo>
                    <a:pt x="546" y="16"/>
                  </a:lnTo>
                  <a:lnTo>
                    <a:pt x="540" y="12"/>
                  </a:lnTo>
                  <a:lnTo>
                    <a:pt x="535" y="9"/>
                  </a:lnTo>
                  <a:lnTo>
                    <a:pt x="531" y="7"/>
                  </a:lnTo>
                  <a:lnTo>
                    <a:pt x="525" y="5"/>
                  </a:lnTo>
                  <a:lnTo>
                    <a:pt x="521" y="4"/>
                  </a:lnTo>
                  <a:lnTo>
                    <a:pt x="515" y="2"/>
                  </a:lnTo>
                  <a:lnTo>
                    <a:pt x="509" y="0"/>
                  </a:lnTo>
                  <a:lnTo>
                    <a:pt x="506" y="0"/>
                  </a:lnTo>
                  <a:lnTo>
                    <a:pt x="425" y="30"/>
                  </a:lnTo>
                  <a:lnTo>
                    <a:pt x="423" y="30"/>
                  </a:lnTo>
                  <a:lnTo>
                    <a:pt x="417" y="30"/>
                  </a:lnTo>
                  <a:lnTo>
                    <a:pt x="411" y="32"/>
                  </a:lnTo>
                  <a:lnTo>
                    <a:pt x="403" y="34"/>
                  </a:lnTo>
                  <a:lnTo>
                    <a:pt x="398" y="35"/>
                  </a:lnTo>
                  <a:lnTo>
                    <a:pt x="394" y="37"/>
                  </a:lnTo>
                  <a:lnTo>
                    <a:pt x="388" y="41"/>
                  </a:lnTo>
                  <a:lnTo>
                    <a:pt x="384" y="42"/>
                  </a:lnTo>
                  <a:lnTo>
                    <a:pt x="374" y="49"/>
                  </a:lnTo>
                  <a:lnTo>
                    <a:pt x="367" y="56"/>
                  </a:lnTo>
                  <a:lnTo>
                    <a:pt x="361" y="60"/>
                  </a:lnTo>
                  <a:lnTo>
                    <a:pt x="357" y="63"/>
                  </a:lnTo>
                  <a:lnTo>
                    <a:pt x="351" y="67"/>
                  </a:lnTo>
                  <a:lnTo>
                    <a:pt x="347" y="71"/>
                  </a:lnTo>
                  <a:lnTo>
                    <a:pt x="342" y="72"/>
                  </a:lnTo>
                  <a:lnTo>
                    <a:pt x="334" y="76"/>
                  </a:lnTo>
                  <a:lnTo>
                    <a:pt x="330" y="76"/>
                  </a:lnTo>
                  <a:lnTo>
                    <a:pt x="324" y="78"/>
                  </a:lnTo>
                  <a:lnTo>
                    <a:pt x="319" y="79"/>
                  </a:lnTo>
                  <a:lnTo>
                    <a:pt x="313" y="79"/>
                  </a:lnTo>
                  <a:lnTo>
                    <a:pt x="307" y="79"/>
                  </a:lnTo>
                  <a:lnTo>
                    <a:pt x="305" y="81"/>
                  </a:lnTo>
                  <a:lnTo>
                    <a:pt x="297" y="81"/>
                  </a:lnTo>
                  <a:lnTo>
                    <a:pt x="295" y="81"/>
                  </a:lnTo>
                  <a:close/>
                </a:path>
              </a:pathLst>
            </a:custGeom>
            <a:solidFill>
              <a:srgbClr val="FFD1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511" name="Freeform 40"/>
            <p:cNvSpPr>
              <a:spLocks/>
            </p:cNvSpPr>
            <p:nvPr/>
          </p:nvSpPr>
          <p:spPr bwMode="auto">
            <a:xfrm>
              <a:off x="1055" y="3581"/>
              <a:ext cx="51" cy="32"/>
            </a:xfrm>
            <a:custGeom>
              <a:avLst/>
              <a:gdLst>
                <a:gd name="T0" fmla="*/ 0 w 100"/>
                <a:gd name="T1" fmla="*/ 0 h 65"/>
                <a:gd name="T2" fmla="*/ 1 w 100"/>
                <a:gd name="T3" fmla="*/ 0 h 65"/>
                <a:gd name="T4" fmla="*/ 1 w 100"/>
                <a:gd name="T5" fmla="*/ 0 h 65"/>
                <a:gd name="T6" fmla="*/ 1 w 100"/>
                <a:gd name="T7" fmla="*/ 0 h 65"/>
                <a:gd name="T8" fmla="*/ 0 w 100"/>
                <a:gd name="T9" fmla="*/ 0 h 65"/>
                <a:gd name="T10" fmla="*/ 0 w 100"/>
                <a:gd name="T11" fmla="*/ 0 h 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0" h="65">
                  <a:moveTo>
                    <a:pt x="0" y="65"/>
                  </a:moveTo>
                  <a:lnTo>
                    <a:pt x="23" y="0"/>
                  </a:lnTo>
                  <a:lnTo>
                    <a:pt x="100" y="34"/>
                  </a:lnTo>
                  <a:lnTo>
                    <a:pt x="89" y="6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512" name="Freeform 41"/>
            <p:cNvSpPr>
              <a:spLocks/>
            </p:cNvSpPr>
            <p:nvPr/>
          </p:nvSpPr>
          <p:spPr bwMode="auto">
            <a:xfrm>
              <a:off x="782" y="3543"/>
              <a:ext cx="35" cy="36"/>
            </a:xfrm>
            <a:custGeom>
              <a:avLst/>
              <a:gdLst>
                <a:gd name="T0" fmla="*/ 0 w 72"/>
                <a:gd name="T1" fmla="*/ 1 h 72"/>
                <a:gd name="T2" fmla="*/ 0 w 72"/>
                <a:gd name="T3" fmla="*/ 0 h 72"/>
                <a:gd name="T4" fmla="*/ 0 w 72"/>
                <a:gd name="T5" fmla="*/ 1 h 72"/>
                <a:gd name="T6" fmla="*/ 0 w 72"/>
                <a:gd name="T7" fmla="*/ 1 h 72"/>
                <a:gd name="T8" fmla="*/ 0 w 72"/>
                <a:gd name="T9" fmla="*/ 1 h 72"/>
                <a:gd name="T10" fmla="*/ 0 w 72"/>
                <a:gd name="T11" fmla="*/ 1 h 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" h="72">
                  <a:moveTo>
                    <a:pt x="0" y="59"/>
                  </a:moveTo>
                  <a:lnTo>
                    <a:pt x="29" y="0"/>
                  </a:lnTo>
                  <a:lnTo>
                    <a:pt x="72" y="5"/>
                  </a:lnTo>
                  <a:lnTo>
                    <a:pt x="50" y="72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513" name="Freeform 42"/>
            <p:cNvSpPr>
              <a:spLocks/>
            </p:cNvSpPr>
            <p:nvPr/>
          </p:nvSpPr>
          <p:spPr bwMode="auto">
            <a:xfrm>
              <a:off x="807" y="3545"/>
              <a:ext cx="261" cy="72"/>
            </a:xfrm>
            <a:custGeom>
              <a:avLst/>
              <a:gdLst>
                <a:gd name="T0" fmla="*/ 0 w 523"/>
                <a:gd name="T1" fmla="*/ 0 h 142"/>
                <a:gd name="T2" fmla="*/ 0 w 523"/>
                <a:gd name="T3" fmla="*/ 1 h 142"/>
                <a:gd name="T4" fmla="*/ 0 w 523"/>
                <a:gd name="T5" fmla="*/ 1 h 142"/>
                <a:gd name="T6" fmla="*/ 0 w 523"/>
                <a:gd name="T7" fmla="*/ 1 h 142"/>
                <a:gd name="T8" fmla="*/ 0 w 523"/>
                <a:gd name="T9" fmla="*/ 1 h 142"/>
                <a:gd name="T10" fmla="*/ 0 w 523"/>
                <a:gd name="T11" fmla="*/ 1 h 142"/>
                <a:gd name="T12" fmla="*/ 0 w 523"/>
                <a:gd name="T13" fmla="*/ 1 h 142"/>
                <a:gd name="T14" fmla="*/ 0 w 523"/>
                <a:gd name="T15" fmla="*/ 1 h 142"/>
                <a:gd name="T16" fmla="*/ 0 w 523"/>
                <a:gd name="T17" fmla="*/ 1 h 142"/>
                <a:gd name="T18" fmla="*/ 0 w 523"/>
                <a:gd name="T19" fmla="*/ 1 h 142"/>
                <a:gd name="T20" fmla="*/ 0 w 523"/>
                <a:gd name="T21" fmla="*/ 1 h 142"/>
                <a:gd name="T22" fmla="*/ 0 w 523"/>
                <a:gd name="T23" fmla="*/ 1 h 142"/>
                <a:gd name="T24" fmla="*/ 0 w 523"/>
                <a:gd name="T25" fmla="*/ 1 h 142"/>
                <a:gd name="T26" fmla="*/ 0 w 523"/>
                <a:gd name="T27" fmla="*/ 1 h 142"/>
                <a:gd name="T28" fmla="*/ 0 w 523"/>
                <a:gd name="T29" fmla="*/ 1 h 142"/>
                <a:gd name="T30" fmla="*/ 0 w 523"/>
                <a:gd name="T31" fmla="*/ 1 h 142"/>
                <a:gd name="T32" fmla="*/ 0 w 523"/>
                <a:gd name="T33" fmla="*/ 0 h 142"/>
                <a:gd name="T34" fmla="*/ 0 w 523"/>
                <a:gd name="T35" fmla="*/ 0 h 1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3" h="142">
                  <a:moveTo>
                    <a:pt x="16" y="0"/>
                  </a:moveTo>
                  <a:lnTo>
                    <a:pt x="0" y="67"/>
                  </a:lnTo>
                  <a:lnTo>
                    <a:pt x="500" y="142"/>
                  </a:lnTo>
                  <a:lnTo>
                    <a:pt x="523" y="70"/>
                  </a:lnTo>
                  <a:lnTo>
                    <a:pt x="376" y="46"/>
                  </a:lnTo>
                  <a:lnTo>
                    <a:pt x="365" y="60"/>
                  </a:lnTo>
                  <a:lnTo>
                    <a:pt x="363" y="60"/>
                  </a:lnTo>
                  <a:lnTo>
                    <a:pt x="359" y="61"/>
                  </a:lnTo>
                  <a:lnTo>
                    <a:pt x="355" y="61"/>
                  </a:lnTo>
                  <a:lnTo>
                    <a:pt x="351" y="63"/>
                  </a:lnTo>
                  <a:lnTo>
                    <a:pt x="344" y="63"/>
                  </a:lnTo>
                  <a:lnTo>
                    <a:pt x="338" y="65"/>
                  </a:lnTo>
                  <a:lnTo>
                    <a:pt x="332" y="65"/>
                  </a:lnTo>
                  <a:lnTo>
                    <a:pt x="324" y="65"/>
                  </a:lnTo>
                  <a:lnTo>
                    <a:pt x="286" y="54"/>
                  </a:lnTo>
                  <a:lnTo>
                    <a:pt x="266" y="28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514" name="Freeform 43"/>
            <p:cNvSpPr>
              <a:spLocks/>
            </p:cNvSpPr>
            <p:nvPr/>
          </p:nvSpPr>
          <p:spPr bwMode="auto">
            <a:xfrm>
              <a:off x="732" y="3537"/>
              <a:ext cx="66" cy="36"/>
            </a:xfrm>
            <a:custGeom>
              <a:avLst/>
              <a:gdLst>
                <a:gd name="T0" fmla="*/ 0 w 131"/>
                <a:gd name="T1" fmla="*/ 1 h 72"/>
                <a:gd name="T2" fmla="*/ 1 w 131"/>
                <a:gd name="T3" fmla="*/ 0 h 72"/>
                <a:gd name="T4" fmla="*/ 1 w 131"/>
                <a:gd name="T5" fmla="*/ 1 h 72"/>
                <a:gd name="T6" fmla="*/ 1 w 131"/>
                <a:gd name="T7" fmla="*/ 1 h 72"/>
                <a:gd name="T8" fmla="*/ 0 w 131"/>
                <a:gd name="T9" fmla="*/ 1 h 72"/>
                <a:gd name="T10" fmla="*/ 0 w 131"/>
                <a:gd name="T11" fmla="*/ 1 h 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1" h="72">
                  <a:moveTo>
                    <a:pt x="0" y="55"/>
                  </a:moveTo>
                  <a:lnTo>
                    <a:pt x="56" y="0"/>
                  </a:lnTo>
                  <a:lnTo>
                    <a:pt x="131" y="13"/>
                  </a:lnTo>
                  <a:lnTo>
                    <a:pt x="104" y="72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515" name="Freeform 44"/>
            <p:cNvSpPr>
              <a:spLocks/>
            </p:cNvSpPr>
            <p:nvPr/>
          </p:nvSpPr>
          <p:spPr bwMode="auto">
            <a:xfrm>
              <a:off x="369" y="3915"/>
              <a:ext cx="998" cy="295"/>
            </a:xfrm>
            <a:custGeom>
              <a:avLst/>
              <a:gdLst>
                <a:gd name="T0" fmla="*/ 0 w 1996"/>
                <a:gd name="T1" fmla="*/ 0 h 591"/>
                <a:gd name="T2" fmla="*/ 1 w 1996"/>
                <a:gd name="T3" fmla="*/ 0 h 591"/>
                <a:gd name="T4" fmla="*/ 1 w 1996"/>
                <a:gd name="T5" fmla="*/ 0 h 591"/>
                <a:gd name="T6" fmla="*/ 1 w 1996"/>
                <a:gd name="T7" fmla="*/ 0 h 591"/>
                <a:gd name="T8" fmla="*/ 1 w 1996"/>
                <a:gd name="T9" fmla="*/ 0 h 591"/>
                <a:gd name="T10" fmla="*/ 1 w 1996"/>
                <a:gd name="T11" fmla="*/ 0 h 591"/>
                <a:gd name="T12" fmla="*/ 1 w 1996"/>
                <a:gd name="T13" fmla="*/ 0 h 591"/>
                <a:gd name="T14" fmla="*/ 1 w 1996"/>
                <a:gd name="T15" fmla="*/ 0 h 591"/>
                <a:gd name="T16" fmla="*/ 1 w 1996"/>
                <a:gd name="T17" fmla="*/ 0 h 591"/>
                <a:gd name="T18" fmla="*/ 1 w 1996"/>
                <a:gd name="T19" fmla="*/ 0 h 591"/>
                <a:gd name="T20" fmla="*/ 1 w 1996"/>
                <a:gd name="T21" fmla="*/ 0 h 591"/>
                <a:gd name="T22" fmla="*/ 1 w 1996"/>
                <a:gd name="T23" fmla="*/ 0 h 591"/>
                <a:gd name="T24" fmla="*/ 1 w 1996"/>
                <a:gd name="T25" fmla="*/ 0 h 591"/>
                <a:gd name="T26" fmla="*/ 1 w 1996"/>
                <a:gd name="T27" fmla="*/ 0 h 591"/>
                <a:gd name="T28" fmla="*/ 1 w 1996"/>
                <a:gd name="T29" fmla="*/ 0 h 591"/>
                <a:gd name="T30" fmla="*/ 1 w 1996"/>
                <a:gd name="T31" fmla="*/ 0 h 591"/>
                <a:gd name="T32" fmla="*/ 1 w 1996"/>
                <a:gd name="T33" fmla="*/ 0 h 591"/>
                <a:gd name="T34" fmla="*/ 1 w 1996"/>
                <a:gd name="T35" fmla="*/ 0 h 591"/>
                <a:gd name="T36" fmla="*/ 1 w 1996"/>
                <a:gd name="T37" fmla="*/ 0 h 591"/>
                <a:gd name="T38" fmla="*/ 1 w 1996"/>
                <a:gd name="T39" fmla="*/ 0 h 591"/>
                <a:gd name="T40" fmla="*/ 1 w 1996"/>
                <a:gd name="T41" fmla="*/ 0 h 591"/>
                <a:gd name="T42" fmla="*/ 1 w 1996"/>
                <a:gd name="T43" fmla="*/ 0 h 591"/>
                <a:gd name="T44" fmla="*/ 0 w 1996"/>
                <a:gd name="T45" fmla="*/ 0 h 591"/>
                <a:gd name="T46" fmla="*/ 0 w 1996"/>
                <a:gd name="T47" fmla="*/ 0 h 59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996" h="591">
                  <a:moveTo>
                    <a:pt x="0" y="139"/>
                  </a:moveTo>
                  <a:lnTo>
                    <a:pt x="98" y="109"/>
                  </a:lnTo>
                  <a:lnTo>
                    <a:pt x="196" y="0"/>
                  </a:lnTo>
                  <a:lnTo>
                    <a:pt x="403" y="4"/>
                  </a:lnTo>
                  <a:lnTo>
                    <a:pt x="704" y="48"/>
                  </a:lnTo>
                  <a:lnTo>
                    <a:pt x="885" y="102"/>
                  </a:lnTo>
                  <a:lnTo>
                    <a:pt x="1174" y="14"/>
                  </a:lnTo>
                  <a:lnTo>
                    <a:pt x="1417" y="11"/>
                  </a:lnTo>
                  <a:lnTo>
                    <a:pt x="1519" y="44"/>
                  </a:lnTo>
                  <a:lnTo>
                    <a:pt x="1612" y="37"/>
                  </a:lnTo>
                  <a:lnTo>
                    <a:pt x="1666" y="27"/>
                  </a:lnTo>
                  <a:lnTo>
                    <a:pt x="1764" y="37"/>
                  </a:lnTo>
                  <a:lnTo>
                    <a:pt x="1861" y="160"/>
                  </a:lnTo>
                  <a:lnTo>
                    <a:pt x="1996" y="401"/>
                  </a:lnTo>
                  <a:lnTo>
                    <a:pt x="1595" y="403"/>
                  </a:lnTo>
                  <a:lnTo>
                    <a:pt x="1371" y="451"/>
                  </a:lnTo>
                  <a:lnTo>
                    <a:pt x="1143" y="572"/>
                  </a:lnTo>
                  <a:lnTo>
                    <a:pt x="1076" y="568"/>
                  </a:lnTo>
                  <a:lnTo>
                    <a:pt x="991" y="591"/>
                  </a:lnTo>
                  <a:lnTo>
                    <a:pt x="584" y="524"/>
                  </a:lnTo>
                  <a:lnTo>
                    <a:pt x="366" y="531"/>
                  </a:lnTo>
                  <a:lnTo>
                    <a:pt x="119" y="584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516" name="Freeform 45"/>
            <p:cNvSpPr>
              <a:spLocks/>
            </p:cNvSpPr>
            <p:nvPr/>
          </p:nvSpPr>
          <p:spPr bwMode="auto">
            <a:xfrm>
              <a:off x="378" y="3919"/>
              <a:ext cx="99" cy="92"/>
            </a:xfrm>
            <a:custGeom>
              <a:avLst/>
              <a:gdLst>
                <a:gd name="T0" fmla="*/ 0 w 199"/>
                <a:gd name="T1" fmla="*/ 1 h 183"/>
                <a:gd name="T2" fmla="*/ 0 w 199"/>
                <a:gd name="T3" fmla="*/ 1 h 183"/>
                <a:gd name="T4" fmla="*/ 0 w 199"/>
                <a:gd name="T5" fmla="*/ 1 h 183"/>
                <a:gd name="T6" fmla="*/ 0 w 199"/>
                <a:gd name="T7" fmla="*/ 1 h 183"/>
                <a:gd name="T8" fmla="*/ 0 w 199"/>
                <a:gd name="T9" fmla="*/ 1 h 183"/>
                <a:gd name="T10" fmla="*/ 0 w 199"/>
                <a:gd name="T11" fmla="*/ 1 h 183"/>
                <a:gd name="T12" fmla="*/ 0 w 199"/>
                <a:gd name="T13" fmla="*/ 1 h 183"/>
                <a:gd name="T14" fmla="*/ 0 w 199"/>
                <a:gd name="T15" fmla="*/ 1 h 183"/>
                <a:gd name="T16" fmla="*/ 0 w 199"/>
                <a:gd name="T17" fmla="*/ 1 h 183"/>
                <a:gd name="T18" fmla="*/ 0 w 199"/>
                <a:gd name="T19" fmla="*/ 1 h 183"/>
                <a:gd name="T20" fmla="*/ 0 w 199"/>
                <a:gd name="T21" fmla="*/ 1 h 183"/>
                <a:gd name="T22" fmla="*/ 0 w 199"/>
                <a:gd name="T23" fmla="*/ 1 h 183"/>
                <a:gd name="T24" fmla="*/ 0 w 199"/>
                <a:gd name="T25" fmla="*/ 1 h 183"/>
                <a:gd name="T26" fmla="*/ 0 w 199"/>
                <a:gd name="T27" fmla="*/ 1 h 183"/>
                <a:gd name="T28" fmla="*/ 0 w 199"/>
                <a:gd name="T29" fmla="*/ 1 h 183"/>
                <a:gd name="T30" fmla="*/ 0 w 199"/>
                <a:gd name="T31" fmla="*/ 1 h 183"/>
                <a:gd name="T32" fmla="*/ 0 w 199"/>
                <a:gd name="T33" fmla="*/ 1 h 183"/>
                <a:gd name="T34" fmla="*/ 0 w 199"/>
                <a:gd name="T35" fmla="*/ 1 h 183"/>
                <a:gd name="T36" fmla="*/ 0 w 199"/>
                <a:gd name="T37" fmla="*/ 1 h 183"/>
                <a:gd name="T38" fmla="*/ 0 w 199"/>
                <a:gd name="T39" fmla="*/ 1 h 183"/>
                <a:gd name="T40" fmla="*/ 0 w 199"/>
                <a:gd name="T41" fmla="*/ 1 h 183"/>
                <a:gd name="T42" fmla="*/ 0 w 199"/>
                <a:gd name="T43" fmla="*/ 1 h 183"/>
                <a:gd name="T44" fmla="*/ 0 w 199"/>
                <a:gd name="T45" fmla="*/ 1 h 183"/>
                <a:gd name="T46" fmla="*/ 0 w 199"/>
                <a:gd name="T47" fmla="*/ 1 h 183"/>
                <a:gd name="T48" fmla="*/ 0 w 199"/>
                <a:gd name="T49" fmla="*/ 1 h 183"/>
                <a:gd name="T50" fmla="*/ 0 w 199"/>
                <a:gd name="T51" fmla="*/ 1 h 183"/>
                <a:gd name="T52" fmla="*/ 0 w 199"/>
                <a:gd name="T53" fmla="*/ 1 h 183"/>
                <a:gd name="T54" fmla="*/ 0 w 199"/>
                <a:gd name="T55" fmla="*/ 1 h 183"/>
                <a:gd name="T56" fmla="*/ 0 w 199"/>
                <a:gd name="T57" fmla="*/ 1 h 183"/>
                <a:gd name="T58" fmla="*/ 0 w 199"/>
                <a:gd name="T59" fmla="*/ 1 h 183"/>
                <a:gd name="T60" fmla="*/ 0 w 199"/>
                <a:gd name="T61" fmla="*/ 1 h 183"/>
                <a:gd name="T62" fmla="*/ 0 w 199"/>
                <a:gd name="T63" fmla="*/ 1 h 183"/>
                <a:gd name="T64" fmla="*/ 0 w 199"/>
                <a:gd name="T65" fmla="*/ 1 h 183"/>
                <a:gd name="T66" fmla="*/ 0 w 199"/>
                <a:gd name="T67" fmla="*/ 1 h 183"/>
                <a:gd name="T68" fmla="*/ 0 w 199"/>
                <a:gd name="T69" fmla="*/ 1 h 183"/>
                <a:gd name="T70" fmla="*/ 0 w 199"/>
                <a:gd name="T71" fmla="*/ 1 h 183"/>
                <a:gd name="T72" fmla="*/ 0 w 199"/>
                <a:gd name="T73" fmla="*/ 1 h 183"/>
                <a:gd name="T74" fmla="*/ 0 w 199"/>
                <a:gd name="T75" fmla="*/ 1 h 183"/>
                <a:gd name="T76" fmla="*/ 0 w 199"/>
                <a:gd name="T77" fmla="*/ 1 h 183"/>
                <a:gd name="T78" fmla="*/ 0 w 199"/>
                <a:gd name="T79" fmla="*/ 1 h 183"/>
                <a:gd name="T80" fmla="*/ 0 w 199"/>
                <a:gd name="T81" fmla="*/ 1 h 183"/>
                <a:gd name="T82" fmla="*/ 0 w 199"/>
                <a:gd name="T83" fmla="*/ 1 h 183"/>
                <a:gd name="T84" fmla="*/ 0 w 199"/>
                <a:gd name="T85" fmla="*/ 1 h 183"/>
                <a:gd name="T86" fmla="*/ 0 w 199"/>
                <a:gd name="T87" fmla="*/ 1 h 183"/>
                <a:gd name="T88" fmla="*/ 0 w 199"/>
                <a:gd name="T89" fmla="*/ 1 h 183"/>
                <a:gd name="T90" fmla="*/ 0 w 199"/>
                <a:gd name="T91" fmla="*/ 1 h 183"/>
                <a:gd name="T92" fmla="*/ 0 w 199"/>
                <a:gd name="T93" fmla="*/ 1 h 183"/>
                <a:gd name="T94" fmla="*/ 0 w 199"/>
                <a:gd name="T95" fmla="*/ 1 h 183"/>
                <a:gd name="T96" fmla="*/ 0 w 199"/>
                <a:gd name="T97" fmla="*/ 1 h 183"/>
                <a:gd name="T98" fmla="*/ 0 w 199"/>
                <a:gd name="T99" fmla="*/ 1 h 183"/>
                <a:gd name="T100" fmla="*/ 0 w 199"/>
                <a:gd name="T101" fmla="*/ 1 h 183"/>
                <a:gd name="T102" fmla="*/ 0 w 199"/>
                <a:gd name="T103" fmla="*/ 0 h 183"/>
                <a:gd name="T104" fmla="*/ 0 w 199"/>
                <a:gd name="T105" fmla="*/ 1 h 183"/>
                <a:gd name="T106" fmla="*/ 0 w 199"/>
                <a:gd name="T107" fmla="*/ 1 h 183"/>
                <a:gd name="T108" fmla="*/ 0 w 199"/>
                <a:gd name="T109" fmla="*/ 1 h 183"/>
                <a:gd name="T110" fmla="*/ 0 w 199"/>
                <a:gd name="T111" fmla="*/ 1 h 18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99" h="183">
                  <a:moveTo>
                    <a:pt x="10" y="183"/>
                  </a:moveTo>
                  <a:lnTo>
                    <a:pt x="10" y="183"/>
                  </a:lnTo>
                  <a:lnTo>
                    <a:pt x="14" y="183"/>
                  </a:lnTo>
                  <a:lnTo>
                    <a:pt x="17" y="181"/>
                  </a:lnTo>
                  <a:lnTo>
                    <a:pt x="23" y="181"/>
                  </a:lnTo>
                  <a:lnTo>
                    <a:pt x="29" y="180"/>
                  </a:lnTo>
                  <a:lnTo>
                    <a:pt x="39" y="180"/>
                  </a:lnTo>
                  <a:lnTo>
                    <a:pt x="41" y="178"/>
                  </a:lnTo>
                  <a:lnTo>
                    <a:pt x="46" y="178"/>
                  </a:lnTo>
                  <a:lnTo>
                    <a:pt x="50" y="176"/>
                  </a:lnTo>
                  <a:lnTo>
                    <a:pt x="56" y="176"/>
                  </a:lnTo>
                  <a:lnTo>
                    <a:pt x="60" y="174"/>
                  </a:lnTo>
                  <a:lnTo>
                    <a:pt x="66" y="173"/>
                  </a:lnTo>
                  <a:lnTo>
                    <a:pt x="70" y="171"/>
                  </a:lnTo>
                  <a:lnTo>
                    <a:pt x="75" y="171"/>
                  </a:lnTo>
                  <a:lnTo>
                    <a:pt x="79" y="167"/>
                  </a:lnTo>
                  <a:lnTo>
                    <a:pt x="85" y="167"/>
                  </a:lnTo>
                  <a:lnTo>
                    <a:pt x="91" y="164"/>
                  </a:lnTo>
                  <a:lnTo>
                    <a:pt x="95" y="162"/>
                  </a:lnTo>
                  <a:lnTo>
                    <a:pt x="100" y="160"/>
                  </a:lnTo>
                  <a:lnTo>
                    <a:pt x="104" y="157"/>
                  </a:lnTo>
                  <a:lnTo>
                    <a:pt x="110" y="155"/>
                  </a:lnTo>
                  <a:lnTo>
                    <a:pt x="116" y="151"/>
                  </a:lnTo>
                  <a:lnTo>
                    <a:pt x="124" y="144"/>
                  </a:lnTo>
                  <a:lnTo>
                    <a:pt x="133" y="139"/>
                  </a:lnTo>
                  <a:lnTo>
                    <a:pt x="137" y="134"/>
                  </a:lnTo>
                  <a:lnTo>
                    <a:pt x="139" y="129"/>
                  </a:lnTo>
                  <a:lnTo>
                    <a:pt x="143" y="125"/>
                  </a:lnTo>
                  <a:lnTo>
                    <a:pt x="149" y="120"/>
                  </a:lnTo>
                  <a:lnTo>
                    <a:pt x="151" y="114"/>
                  </a:lnTo>
                  <a:lnTo>
                    <a:pt x="154" y="109"/>
                  </a:lnTo>
                  <a:lnTo>
                    <a:pt x="158" y="104"/>
                  </a:lnTo>
                  <a:lnTo>
                    <a:pt x="160" y="100"/>
                  </a:lnTo>
                  <a:lnTo>
                    <a:pt x="164" y="93"/>
                  </a:lnTo>
                  <a:lnTo>
                    <a:pt x="166" y="88"/>
                  </a:lnTo>
                  <a:lnTo>
                    <a:pt x="168" y="83"/>
                  </a:lnTo>
                  <a:lnTo>
                    <a:pt x="172" y="76"/>
                  </a:lnTo>
                  <a:lnTo>
                    <a:pt x="174" y="71"/>
                  </a:lnTo>
                  <a:lnTo>
                    <a:pt x="176" y="65"/>
                  </a:lnTo>
                  <a:lnTo>
                    <a:pt x="179" y="60"/>
                  </a:lnTo>
                  <a:lnTo>
                    <a:pt x="181" y="55"/>
                  </a:lnTo>
                  <a:lnTo>
                    <a:pt x="183" y="49"/>
                  </a:lnTo>
                  <a:lnTo>
                    <a:pt x="185" y="42"/>
                  </a:lnTo>
                  <a:lnTo>
                    <a:pt x="185" y="39"/>
                  </a:lnTo>
                  <a:lnTo>
                    <a:pt x="189" y="34"/>
                  </a:lnTo>
                  <a:lnTo>
                    <a:pt x="191" y="25"/>
                  </a:lnTo>
                  <a:lnTo>
                    <a:pt x="195" y="18"/>
                  </a:lnTo>
                  <a:lnTo>
                    <a:pt x="195" y="11"/>
                  </a:lnTo>
                  <a:lnTo>
                    <a:pt x="197" y="7"/>
                  </a:lnTo>
                  <a:lnTo>
                    <a:pt x="199" y="4"/>
                  </a:lnTo>
                  <a:lnTo>
                    <a:pt x="199" y="2"/>
                  </a:lnTo>
                  <a:lnTo>
                    <a:pt x="174" y="0"/>
                  </a:lnTo>
                  <a:lnTo>
                    <a:pt x="83" y="97"/>
                  </a:lnTo>
                  <a:lnTo>
                    <a:pt x="0" y="125"/>
                  </a:lnTo>
                  <a:lnTo>
                    <a:pt x="10" y="183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517" name="Freeform 46"/>
            <p:cNvSpPr>
              <a:spLocks/>
            </p:cNvSpPr>
            <p:nvPr/>
          </p:nvSpPr>
          <p:spPr bwMode="auto">
            <a:xfrm>
              <a:off x="309" y="3244"/>
              <a:ext cx="188" cy="374"/>
            </a:xfrm>
            <a:custGeom>
              <a:avLst/>
              <a:gdLst>
                <a:gd name="T0" fmla="*/ 1 w 376"/>
                <a:gd name="T1" fmla="*/ 0 h 749"/>
                <a:gd name="T2" fmla="*/ 1 w 376"/>
                <a:gd name="T3" fmla="*/ 0 h 749"/>
                <a:gd name="T4" fmla="*/ 1 w 376"/>
                <a:gd name="T5" fmla="*/ 0 h 749"/>
                <a:gd name="T6" fmla="*/ 1 w 376"/>
                <a:gd name="T7" fmla="*/ 0 h 749"/>
                <a:gd name="T8" fmla="*/ 1 w 376"/>
                <a:gd name="T9" fmla="*/ 0 h 749"/>
                <a:gd name="T10" fmla="*/ 1 w 376"/>
                <a:gd name="T11" fmla="*/ 0 h 749"/>
                <a:gd name="T12" fmla="*/ 1 w 376"/>
                <a:gd name="T13" fmla="*/ 0 h 749"/>
                <a:gd name="T14" fmla="*/ 1 w 376"/>
                <a:gd name="T15" fmla="*/ 0 h 749"/>
                <a:gd name="T16" fmla="*/ 1 w 376"/>
                <a:gd name="T17" fmla="*/ 0 h 749"/>
                <a:gd name="T18" fmla="*/ 1 w 376"/>
                <a:gd name="T19" fmla="*/ 0 h 749"/>
                <a:gd name="T20" fmla="*/ 1 w 376"/>
                <a:gd name="T21" fmla="*/ 0 h 749"/>
                <a:gd name="T22" fmla="*/ 1 w 376"/>
                <a:gd name="T23" fmla="*/ 0 h 749"/>
                <a:gd name="T24" fmla="*/ 1 w 376"/>
                <a:gd name="T25" fmla="*/ 0 h 749"/>
                <a:gd name="T26" fmla="*/ 1 w 376"/>
                <a:gd name="T27" fmla="*/ 0 h 749"/>
                <a:gd name="T28" fmla="*/ 1 w 376"/>
                <a:gd name="T29" fmla="*/ 0 h 749"/>
                <a:gd name="T30" fmla="*/ 1 w 376"/>
                <a:gd name="T31" fmla="*/ 0 h 749"/>
                <a:gd name="T32" fmla="*/ 1 w 376"/>
                <a:gd name="T33" fmla="*/ 0 h 749"/>
                <a:gd name="T34" fmla="*/ 1 w 376"/>
                <a:gd name="T35" fmla="*/ 0 h 749"/>
                <a:gd name="T36" fmla="*/ 1 w 376"/>
                <a:gd name="T37" fmla="*/ 0 h 749"/>
                <a:gd name="T38" fmla="*/ 1 w 376"/>
                <a:gd name="T39" fmla="*/ 0 h 749"/>
                <a:gd name="T40" fmla="*/ 1 w 376"/>
                <a:gd name="T41" fmla="*/ 0 h 749"/>
                <a:gd name="T42" fmla="*/ 1 w 376"/>
                <a:gd name="T43" fmla="*/ 0 h 749"/>
                <a:gd name="T44" fmla="*/ 1 w 376"/>
                <a:gd name="T45" fmla="*/ 0 h 749"/>
                <a:gd name="T46" fmla="*/ 1 w 376"/>
                <a:gd name="T47" fmla="*/ 0 h 749"/>
                <a:gd name="T48" fmla="*/ 1 w 376"/>
                <a:gd name="T49" fmla="*/ 0 h 749"/>
                <a:gd name="T50" fmla="*/ 1 w 376"/>
                <a:gd name="T51" fmla="*/ 0 h 749"/>
                <a:gd name="T52" fmla="*/ 1 w 376"/>
                <a:gd name="T53" fmla="*/ 0 h 749"/>
                <a:gd name="T54" fmla="*/ 1 w 376"/>
                <a:gd name="T55" fmla="*/ 0 h 749"/>
                <a:gd name="T56" fmla="*/ 1 w 376"/>
                <a:gd name="T57" fmla="*/ 0 h 749"/>
                <a:gd name="T58" fmla="*/ 1 w 376"/>
                <a:gd name="T59" fmla="*/ 0 h 749"/>
                <a:gd name="T60" fmla="*/ 1 w 376"/>
                <a:gd name="T61" fmla="*/ 0 h 749"/>
                <a:gd name="T62" fmla="*/ 1 w 376"/>
                <a:gd name="T63" fmla="*/ 0 h 749"/>
                <a:gd name="T64" fmla="*/ 1 w 376"/>
                <a:gd name="T65" fmla="*/ 0 h 749"/>
                <a:gd name="T66" fmla="*/ 1 w 376"/>
                <a:gd name="T67" fmla="*/ 0 h 749"/>
                <a:gd name="T68" fmla="*/ 1 w 376"/>
                <a:gd name="T69" fmla="*/ 0 h 749"/>
                <a:gd name="T70" fmla="*/ 1 w 376"/>
                <a:gd name="T71" fmla="*/ 0 h 749"/>
                <a:gd name="T72" fmla="*/ 1 w 376"/>
                <a:gd name="T73" fmla="*/ 0 h 749"/>
                <a:gd name="T74" fmla="*/ 1 w 376"/>
                <a:gd name="T75" fmla="*/ 0 h 749"/>
                <a:gd name="T76" fmla="*/ 1 w 376"/>
                <a:gd name="T77" fmla="*/ 0 h 749"/>
                <a:gd name="T78" fmla="*/ 1 w 376"/>
                <a:gd name="T79" fmla="*/ 0 h 749"/>
                <a:gd name="T80" fmla="*/ 1 w 376"/>
                <a:gd name="T81" fmla="*/ 0 h 749"/>
                <a:gd name="T82" fmla="*/ 1 w 376"/>
                <a:gd name="T83" fmla="*/ 0 h 749"/>
                <a:gd name="T84" fmla="*/ 1 w 376"/>
                <a:gd name="T85" fmla="*/ 0 h 749"/>
                <a:gd name="T86" fmla="*/ 1 w 376"/>
                <a:gd name="T87" fmla="*/ 0 h 749"/>
                <a:gd name="T88" fmla="*/ 1 w 376"/>
                <a:gd name="T89" fmla="*/ 0 h 749"/>
                <a:gd name="T90" fmla="*/ 1 w 376"/>
                <a:gd name="T91" fmla="*/ 0 h 749"/>
                <a:gd name="T92" fmla="*/ 1 w 376"/>
                <a:gd name="T93" fmla="*/ 0 h 749"/>
                <a:gd name="T94" fmla="*/ 1 w 376"/>
                <a:gd name="T95" fmla="*/ 0 h 749"/>
                <a:gd name="T96" fmla="*/ 1 w 376"/>
                <a:gd name="T97" fmla="*/ 0 h 749"/>
                <a:gd name="T98" fmla="*/ 1 w 376"/>
                <a:gd name="T99" fmla="*/ 0 h 749"/>
                <a:gd name="T100" fmla="*/ 1 w 376"/>
                <a:gd name="T101" fmla="*/ 0 h 749"/>
                <a:gd name="T102" fmla="*/ 1 w 376"/>
                <a:gd name="T103" fmla="*/ 0 h 749"/>
                <a:gd name="T104" fmla="*/ 1 w 376"/>
                <a:gd name="T105" fmla="*/ 0 h 749"/>
                <a:gd name="T106" fmla="*/ 1 w 376"/>
                <a:gd name="T107" fmla="*/ 0 h 749"/>
                <a:gd name="T108" fmla="*/ 1 w 376"/>
                <a:gd name="T109" fmla="*/ 0 h 749"/>
                <a:gd name="T110" fmla="*/ 1 w 376"/>
                <a:gd name="T111" fmla="*/ 0 h 749"/>
                <a:gd name="T112" fmla="*/ 1 w 376"/>
                <a:gd name="T113" fmla="*/ 0 h 749"/>
                <a:gd name="T114" fmla="*/ 1 w 376"/>
                <a:gd name="T115" fmla="*/ 0 h 749"/>
                <a:gd name="T116" fmla="*/ 1 w 376"/>
                <a:gd name="T117" fmla="*/ 0 h 749"/>
                <a:gd name="T118" fmla="*/ 1 w 376"/>
                <a:gd name="T119" fmla="*/ 0 h 749"/>
                <a:gd name="T120" fmla="*/ 1 w 376"/>
                <a:gd name="T121" fmla="*/ 0 h 749"/>
                <a:gd name="T122" fmla="*/ 1 w 376"/>
                <a:gd name="T123" fmla="*/ 0 h 74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76" h="749">
                  <a:moveTo>
                    <a:pt x="120" y="749"/>
                  </a:moveTo>
                  <a:lnTo>
                    <a:pt x="118" y="747"/>
                  </a:lnTo>
                  <a:lnTo>
                    <a:pt x="116" y="744"/>
                  </a:lnTo>
                  <a:lnTo>
                    <a:pt x="112" y="738"/>
                  </a:lnTo>
                  <a:lnTo>
                    <a:pt x="110" y="731"/>
                  </a:lnTo>
                  <a:lnTo>
                    <a:pt x="108" y="726"/>
                  </a:lnTo>
                  <a:lnTo>
                    <a:pt x="104" y="722"/>
                  </a:lnTo>
                  <a:lnTo>
                    <a:pt x="102" y="717"/>
                  </a:lnTo>
                  <a:lnTo>
                    <a:pt x="100" y="712"/>
                  </a:lnTo>
                  <a:lnTo>
                    <a:pt x="99" y="707"/>
                  </a:lnTo>
                  <a:lnTo>
                    <a:pt x="95" y="701"/>
                  </a:lnTo>
                  <a:lnTo>
                    <a:pt x="93" y="696"/>
                  </a:lnTo>
                  <a:lnTo>
                    <a:pt x="91" y="691"/>
                  </a:lnTo>
                  <a:lnTo>
                    <a:pt x="89" y="682"/>
                  </a:lnTo>
                  <a:lnTo>
                    <a:pt x="85" y="677"/>
                  </a:lnTo>
                  <a:lnTo>
                    <a:pt x="83" y="670"/>
                  </a:lnTo>
                  <a:lnTo>
                    <a:pt x="81" y="663"/>
                  </a:lnTo>
                  <a:lnTo>
                    <a:pt x="77" y="656"/>
                  </a:lnTo>
                  <a:lnTo>
                    <a:pt x="75" y="649"/>
                  </a:lnTo>
                  <a:lnTo>
                    <a:pt x="73" y="643"/>
                  </a:lnTo>
                  <a:lnTo>
                    <a:pt x="72" y="636"/>
                  </a:lnTo>
                  <a:lnTo>
                    <a:pt x="70" y="629"/>
                  </a:lnTo>
                  <a:lnTo>
                    <a:pt x="68" y="622"/>
                  </a:lnTo>
                  <a:lnTo>
                    <a:pt x="66" y="615"/>
                  </a:lnTo>
                  <a:lnTo>
                    <a:pt x="66" y="610"/>
                  </a:lnTo>
                  <a:lnTo>
                    <a:pt x="64" y="603"/>
                  </a:lnTo>
                  <a:lnTo>
                    <a:pt x="64" y="598"/>
                  </a:lnTo>
                  <a:lnTo>
                    <a:pt x="64" y="591"/>
                  </a:lnTo>
                  <a:lnTo>
                    <a:pt x="64" y="585"/>
                  </a:lnTo>
                  <a:lnTo>
                    <a:pt x="64" y="580"/>
                  </a:lnTo>
                  <a:lnTo>
                    <a:pt x="64" y="573"/>
                  </a:lnTo>
                  <a:lnTo>
                    <a:pt x="64" y="566"/>
                  </a:lnTo>
                  <a:lnTo>
                    <a:pt x="64" y="559"/>
                  </a:lnTo>
                  <a:lnTo>
                    <a:pt x="64" y="552"/>
                  </a:lnTo>
                  <a:lnTo>
                    <a:pt x="64" y="545"/>
                  </a:lnTo>
                  <a:lnTo>
                    <a:pt x="64" y="536"/>
                  </a:lnTo>
                  <a:lnTo>
                    <a:pt x="64" y="529"/>
                  </a:lnTo>
                  <a:lnTo>
                    <a:pt x="64" y="520"/>
                  </a:lnTo>
                  <a:lnTo>
                    <a:pt x="64" y="511"/>
                  </a:lnTo>
                  <a:lnTo>
                    <a:pt x="64" y="503"/>
                  </a:lnTo>
                  <a:lnTo>
                    <a:pt x="66" y="496"/>
                  </a:lnTo>
                  <a:lnTo>
                    <a:pt x="66" y="487"/>
                  </a:lnTo>
                  <a:lnTo>
                    <a:pt x="66" y="478"/>
                  </a:lnTo>
                  <a:lnTo>
                    <a:pt x="66" y="469"/>
                  </a:lnTo>
                  <a:lnTo>
                    <a:pt x="68" y="462"/>
                  </a:lnTo>
                  <a:lnTo>
                    <a:pt x="68" y="453"/>
                  </a:lnTo>
                  <a:lnTo>
                    <a:pt x="68" y="446"/>
                  </a:lnTo>
                  <a:lnTo>
                    <a:pt x="68" y="438"/>
                  </a:lnTo>
                  <a:lnTo>
                    <a:pt x="68" y="431"/>
                  </a:lnTo>
                  <a:lnTo>
                    <a:pt x="68" y="422"/>
                  </a:lnTo>
                  <a:lnTo>
                    <a:pt x="68" y="415"/>
                  </a:lnTo>
                  <a:lnTo>
                    <a:pt x="68" y="409"/>
                  </a:lnTo>
                  <a:lnTo>
                    <a:pt x="68" y="404"/>
                  </a:lnTo>
                  <a:lnTo>
                    <a:pt x="66" y="395"/>
                  </a:lnTo>
                  <a:lnTo>
                    <a:pt x="66" y="392"/>
                  </a:lnTo>
                  <a:lnTo>
                    <a:pt x="66" y="387"/>
                  </a:lnTo>
                  <a:lnTo>
                    <a:pt x="66" y="381"/>
                  </a:lnTo>
                  <a:lnTo>
                    <a:pt x="64" y="374"/>
                  </a:lnTo>
                  <a:lnTo>
                    <a:pt x="64" y="371"/>
                  </a:lnTo>
                  <a:lnTo>
                    <a:pt x="60" y="364"/>
                  </a:lnTo>
                  <a:lnTo>
                    <a:pt x="56" y="358"/>
                  </a:lnTo>
                  <a:lnTo>
                    <a:pt x="52" y="351"/>
                  </a:lnTo>
                  <a:lnTo>
                    <a:pt x="48" y="346"/>
                  </a:lnTo>
                  <a:lnTo>
                    <a:pt x="41" y="337"/>
                  </a:lnTo>
                  <a:lnTo>
                    <a:pt x="35" y="329"/>
                  </a:lnTo>
                  <a:lnTo>
                    <a:pt x="31" y="325"/>
                  </a:lnTo>
                  <a:lnTo>
                    <a:pt x="29" y="320"/>
                  </a:lnTo>
                  <a:lnTo>
                    <a:pt x="27" y="316"/>
                  </a:lnTo>
                  <a:lnTo>
                    <a:pt x="23" y="313"/>
                  </a:lnTo>
                  <a:lnTo>
                    <a:pt x="19" y="307"/>
                  </a:lnTo>
                  <a:lnTo>
                    <a:pt x="18" y="302"/>
                  </a:lnTo>
                  <a:lnTo>
                    <a:pt x="16" y="297"/>
                  </a:lnTo>
                  <a:lnTo>
                    <a:pt x="12" y="293"/>
                  </a:lnTo>
                  <a:lnTo>
                    <a:pt x="8" y="285"/>
                  </a:lnTo>
                  <a:lnTo>
                    <a:pt x="4" y="278"/>
                  </a:lnTo>
                  <a:lnTo>
                    <a:pt x="2" y="269"/>
                  </a:lnTo>
                  <a:lnTo>
                    <a:pt x="0" y="262"/>
                  </a:lnTo>
                  <a:lnTo>
                    <a:pt x="0" y="255"/>
                  </a:lnTo>
                  <a:lnTo>
                    <a:pt x="4" y="251"/>
                  </a:lnTo>
                  <a:lnTo>
                    <a:pt x="6" y="246"/>
                  </a:lnTo>
                  <a:lnTo>
                    <a:pt x="12" y="241"/>
                  </a:lnTo>
                  <a:lnTo>
                    <a:pt x="18" y="234"/>
                  </a:lnTo>
                  <a:lnTo>
                    <a:pt x="25" y="228"/>
                  </a:lnTo>
                  <a:lnTo>
                    <a:pt x="33" y="221"/>
                  </a:lnTo>
                  <a:lnTo>
                    <a:pt x="41" y="216"/>
                  </a:lnTo>
                  <a:lnTo>
                    <a:pt x="46" y="213"/>
                  </a:lnTo>
                  <a:lnTo>
                    <a:pt x="50" y="209"/>
                  </a:lnTo>
                  <a:lnTo>
                    <a:pt x="56" y="206"/>
                  </a:lnTo>
                  <a:lnTo>
                    <a:pt x="60" y="204"/>
                  </a:lnTo>
                  <a:lnTo>
                    <a:pt x="70" y="197"/>
                  </a:lnTo>
                  <a:lnTo>
                    <a:pt x="77" y="191"/>
                  </a:lnTo>
                  <a:lnTo>
                    <a:pt x="85" y="184"/>
                  </a:lnTo>
                  <a:lnTo>
                    <a:pt x="93" y="181"/>
                  </a:lnTo>
                  <a:lnTo>
                    <a:pt x="100" y="176"/>
                  </a:lnTo>
                  <a:lnTo>
                    <a:pt x="106" y="170"/>
                  </a:lnTo>
                  <a:lnTo>
                    <a:pt x="110" y="169"/>
                  </a:lnTo>
                  <a:lnTo>
                    <a:pt x="114" y="165"/>
                  </a:lnTo>
                  <a:lnTo>
                    <a:pt x="118" y="160"/>
                  </a:lnTo>
                  <a:lnTo>
                    <a:pt x="126" y="153"/>
                  </a:lnTo>
                  <a:lnTo>
                    <a:pt x="133" y="146"/>
                  </a:lnTo>
                  <a:lnTo>
                    <a:pt x="141" y="139"/>
                  </a:lnTo>
                  <a:lnTo>
                    <a:pt x="149" y="132"/>
                  </a:lnTo>
                  <a:lnTo>
                    <a:pt x="156" y="128"/>
                  </a:lnTo>
                  <a:lnTo>
                    <a:pt x="160" y="125"/>
                  </a:lnTo>
                  <a:lnTo>
                    <a:pt x="162" y="125"/>
                  </a:lnTo>
                  <a:lnTo>
                    <a:pt x="162" y="123"/>
                  </a:lnTo>
                  <a:lnTo>
                    <a:pt x="160" y="119"/>
                  </a:lnTo>
                  <a:lnTo>
                    <a:pt x="160" y="116"/>
                  </a:lnTo>
                  <a:lnTo>
                    <a:pt x="160" y="112"/>
                  </a:lnTo>
                  <a:lnTo>
                    <a:pt x="160" y="107"/>
                  </a:lnTo>
                  <a:lnTo>
                    <a:pt x="162" y="102"/>
                  </a:lnTo>
                  <a:lnTo>
                    <a:pt x="164" y="96"/>
                  </a:lnTo>
                  <a:lnTo>
                    <a:pt x="170" y="93"/>
                  </a:lnTo>
                  <a:lnTo>
                    <a:pt x="176" y="88"/>
                  </a:lnTo>
                  <a:lnTo>
                    <a:pt x="183" y="84"/>
                  </a:lnTo>
                  <a:lnTo>
                    <a:pt x="191" y="79"/>
                  </a:lnTo>
                  <a:lnTo>
                    <a:pt x="199" y="75"/>
                  </a:lnTo>
                  <a:lnTo>
                    <a:pt x="205" y="72"/>
                  </a:lnTo>
                  <a:lnTo>
                    <a:pt x="210" y="70"/>
                  </a:lnTo>
                  <a:lnTo>
                    <a:pt x="214" y="68"/>
                  </a:lnTo>
                  <a:lnTo>
                    <a:pt x="216" y="68"/>
                  </a:lnTo>
                  <a:lnTo>
                    <a:pt x="156" y="49"/>
                  </a:lnTo>
                  <a:lnTo>
                    <a:pt x="156" y="47"/>
                  </a:lnTo>
                  <a:lnTo>
                    <a:pt x="156" y="44"/>
                  </a:lnTo>
                  <a:lnTo>
                    <a:pt x="158" y="40"/>
                  </a:lnTo>
                  <a:lnTo>
                    <a:pt x="162" y="35"/>
                  </a:lnTo>
                  <a:lnTo>
                    <a:pt x="166" y="30"/>
                  </a:lnTo>
                  <a:lnTo>
                    <a:pt x="170" y="24"/>
                  </a:lnTo>
                  <a:lnTo>
                    <a:pt x="174" y="21"/>
                  </a:lnTo>
                  <a:lnTo>
                    <a:pt x="180" y="17"/>
                  </a:lnTo>
                  <a:lnTo>
                    <a:pt x="181" y="16"/>
                  </a:lnTo>
                  <a:lnTo>
                    <a:pt x="187" y="12"/>
                  </a:lnTo>
                  <a:lnTo>
                    <a:pt x="193" y="10"/>
                  </a:lnTo>
                  <a:lnTo>
                    <a:pt x="203" y="9"/>
                  </a:lnTo>
                  <a:lnTo>
                    <a:pt x="205" y="9"/>
                  </a:lnTo>
                  <a:lnTo>
                    <a:pt x="210" y="7"/>
                  </a:lnTo>
                  <a:lnTo>
                    <a:pt x="216" y="7"/>
                  </a:lnTo>
                  <a:lnTo>
                    <a:pt x="220" y="7"/>
                  </a:lnTo>
                  <a:lnTo>
                    <a:pt x="226" y="5"/>
                  </a:lnTo>
                  <a:lnTo>
                    <a:pt x="232" y="5"/>
                  </a:lnTo>
                  <a:lnTo>
                    <a:pt x="237" y="3"/>
                  </a:lnTo>
                  <a:lnTo>
                    <a:pt x="243" y="3"/>
                  </a:lnTo>
                  <a:lnTo>
                    <a:pt x="249" y="3"/>
                  </a:lnTo>
                  <a:lnTo>
                    <a:pt x="253" y="2"/>
                  </a:lnTo>
                  <a:lnTo>
                    <a:pt x="259" y="2"/>
                  </a:lnTo>
                  <a:lnTo>
                    <a:pt x="264" y="2"/>
                  </a:lnTo>
                  <a:lnTo>
                    <a:pt x="268" y="0"/>
                  </a:lnTo>
                  <a:lnTo>
                    <a:pt x="274" y="0"/>
                  </a:lnTo>
                  <a:lnTo>
                    <a:pt x="280" y="0"/>
                  </a:lnTo>
                  <a:lnTo>
                    <a:pt x="286" y="0"/>
                  </a:lnTo>
                  <a:lnTo>
                    <a:pt x="289" y="0"/>
                  </a:lnTo>
                  <a:lnTo>
                    <a:pt x="295" y="0"/>
                  </a:lnTo>
                  <a:lnTo>
                    <a:pt x="299" y="0"/>
                  </a:lnTo>
                  <a:lnTo>
                    <a:pt x="303" y="0"/>
                  </a:lnTo>
                  <a:lnTo>
                    <a:pt x="311" y="0"/>
                  </a:lnTo>
                  <a:lnTo>
                    <a:pt x="316" y="0"/>
                  </a:lnTo>
                  <a:lnTo>
                    <a:pt x="322" y="0"/>
                  </a:lnTo>
                  <a:lnTo>
                    <a:pt x="326" y="2"/>
                  </a:lnTo>
                  <a:lnTo>
                    <a:pt x="332" y="2"/>
                  </a:lnTo>
                  <a:lnTo>
                    <a:pt x="336" y="5"/>
                  </a:lnTo>
                  <a:lnTo>
                    <a:pt x="342" y="9"/>
                  </a:lnTo>
                  <a:lnTo>
                    <a:pt x="349" y="12"/>
                  </a:lnTo>
                  <a:lnTo>
                    <a:pt x="355" y="19"/>
                  </a:lnTo>
                  <a:lnTo>
                    <a:pt x="353" y="21"/>
                  </a:lnTo>
                  <a:lnTo>
                    <a:pt x="349" y="19"/>
                  </a:lnTo>
                  <a:lnTo>
                    <a:pt x="345" y="19"/>
                  </a:lnTo>
                  <a:lnTo>
                    <a:pt x="340" y="17"/>
                  </a:lnTo>
                  <a:lnTo>
                    <a:pt x="334" y="17"/>
                  </a:lnTo>
                  <a:lnTo>
                    <a:pt x="326" y="17"/>
                  </a:lnTo>
                  <a:lnTo>
                    <a:pt x="318" y="17"/>
                  </a:lnTo>
                  <a:lnTo>
                    <a:pt x="309" y="17"/>
                  </a:lnTo>
                  <a:lnTo>
                    <a:pt x="301" y="19"/>
                  </a:lnTo>
                  <a:lnTo>
                    <a:pt x="291" y="19"/>
                  </a:lnTo>
                  <a:lnTo>
                    <a:pt x="282" y="19"/>
                  </a:lnTo>
                  <a:lnTo>
                    <a:pt x="272" y="19"/>
                  </a:lnTo>
                  <a:lnTo>
                    <a:pt x="264" y="21"/>
                  </a:lnTo>
                  <a:lnTo>
                    <a:pt x="255" y="21"/>
                  </a:lnTo>
                  <a:lnTo>
                    <a:pt x="249" y="21"/>
                  </a:lnTo>
                  <a:lnTo>
                    <a:pt x="241" y="23"/>
                  </a:lnTo>
                  <a:lnTo>
                    <a:pt x="235" y="24"/>
                  </a:lnTo>
                  <a:lnTo>
                    <a:pt x="230" y="24"/>
                  </a:lnTo>
                  <a:lnTo>
                    <a:pt x="226" y="24"/>
                  </a:lnTo>
                  <a:lnTo>
                    <a:pt x="220" y="24"/>
                  </a:lnTo>
                  <a:lnTo>
                    <a:pt x="218" y="26"/>
                  </a:lnTo>
                  <a:lnTo>
                    <a:pt x="210" y="30"/>
                  </a:lnTo>
                  <a:lnTo>
                    <a:pt x="205" y="33"/>
                  </a:lnTo>
                  <a:lnTo>
                    <a:pt x="199" y="37"/>
                  </a:lnTo>
                  <a:lnTo>
                    <a:pt x="203" y="42"/>
                  </a:lnTo>
                  <a:lnTo>
                    <a:pt x="205" y="42"/>
                  </a:lnTo>
                  <a:lnTo>
                    <a:pt x="212" y="44"/>
                  </a:lnTo>
                  <a:lnTo>
                    <a:pt x="218" y="44"/>
                  </a:lnTo>
                  <a:lnTo>
                    <a:pt x="224" y="45"/>
                  </a:lnTo>
                  <a:lnTo>
                    <a:pt x="230" y="47"/>
                  </a:lnTo>
                  <a:lnTo>
                    <a:pt x="235" y="47"/>
                  </a:lnTo>
                  <a:lnTo>
                    <a:pt x="239" y="47"/>
                  </a:lnTo>
                  <a:lnTo>
                    <a:pt x="239" y="49"/>
                  </a:lnTo>
                  <a:lnTo>
                    <a:pt x="241" y="47"/>
                  </a:lnTo>
                  <a:lnTo>
                    <a:pt x="247" y="45"/>
                  </a:lnTo>
                  <a:lnTo>
                    <a:pt x="255" y="42"/>
                  </a:lnTo>
                  <a:lnTo>
                    <a:pt x="264" y="40"/>
                  </a:lnTo>
                  <a:lnTo>
                    <a:pt x="268" y="38"/>
                  </a:lnTo>
                  <a:lnTo>
                    <a:pt x="274" y="38"/>
                  </a:lnTo>
                  <a:lnTo>
                    <a:pt x="278" y="37"/>
                  </a:lnTo>
                  <a:lnTo>
                    <a:pt x="284" y="37"/>
                  </a:lnTo>
                  <a:lnTo>
                    <a:pt x="289" y="37"/>
                  </a:lnTo>
                  <a:lnTo>
                    <a:pt x="297" y="40"/>
                  </a:lnTo>
                  <a:lnTo>
                    <a:pt x="301" y="42"/>
                  </a:lnTo>
                  <a:lnTo>
                    <a:pt x="307" y="47"/>
                  </a:lnTo>
                  <a:lnTo>
                    <a:pt x="311" y="51"/>
                  </a:lnTo>
                  <a:lnTo>
                    <a:pt x="316" y="58"/>
                  </a:lnTo>
                  <a:lnTo>
                    <a:pt x="320" y="60"/>
                  </a:lnTo>
                  <a:lnTo>
                    <a:pt x="322" y="65"/>
                  </a:lnTo>
                  <a:lnTo>
                    <a:pt x="320" y="67"/>
                  </a:lnTo>
                  <a:lnTo>
                    <a:pt x="316" y="67"/>
                  </a:lnTo>
                  <a:lnTo>
                    <a:pt x="311" y="67"/>
                  </a:lnTo>
                  <a:lnTo>
                    <a:pt x="303" y="67"/>
                  </a:lnTo>
                  <a:lnTo>
                    <a:pt x="297" y="67"/>
                  </a:lnTo>
                  <a:lnTo>
                    <a:pt x="293" y="67"/>
                  </a:lnTo>
                  <a:lnTo>
                    <a:pt x="288" y="67"/>
                  </a:lnTo>
                  <a:lnTo>
                    <a:pt x="284" y="67"/>
                  </a:lnTo>
                  <a:lnTo>
                    <a:pt x="278" y="67"/>
                  </a:lnTo>
                  <a:lnTo>
                    <a:pt x="272" y="67"/>
                  </a:lnTo>
                  <a:lnTo>
                    <a:pt x="266" y="68"/>
                  </a:lnTo>
                  <a:lnTo>
                    <a:pt x="262" y="68"/>
                  </a:lnTo>
                  <a:lnTo>
                    <a:pt x="253" y="70"/>
                  </a:lnTo>
                  <a:lnTo>
                    <a:pt x="247" y="74"/>
                  </a:lnTo>
                  <a:lnTo>
                    <a:pt x="243" y="75"/>
                  </a:lnTo>
                  <a:lnTo>
                    <a:pt x="239" y="75"/>
                  </a:lnTo>
                  <a:lnTo>
                    <a:pt x="235" y="79"/>
                  </a:lnTo>
                  <a:lnTo>
                    <a:pt x="230" y="81"/>
                  </a:lnTo>
                  <a:lnTo>
                    <a:pt x="226" y="84"/>
                  </a:lnTo>
                  <a:lnTo>
                    <a:pt x="220" y="86"/>
                  </a:lnTo>
                  <a:lnTo>
                    <a:pt x="216" y="89"/>
                  </a:lnTo>
                  <a:lnTo>
                    <a:pt x="212" y="93"/>
                  </a:lnTo>
                  <a:lnTo>
                    <a:pt x="207" y="96"/>
                  </a:lnTo>
                  <a:lnTo>
                    <a:pt x="201" y="100"/>
                  </a:lnTo>
                  <a:lnTo>
                    <a:pt x="197" y="102"/>
                  </a:lnTo>
                  <a:lnTo>
                    <a:pt x="193" y="107"/>
                  </a:lnTo>
                  <a:lnTo>
                    <a:pt x="187" y="111"/>
                  </a:lnTo>
                  <a:lnTo>
                    <a:pt x="185" y="118"/>
                  </a:lnTo>
                  <a:lnTo>
                    <a:pt x="189" y="118"/>
                  </a:lnTo>
                  <a:lnTo>
                    <a:pt x="193" y="118"/>
                  </a:lnTo>
                  <a:lnTo>
                    <a:pt x="201" y="119"/>
                  </a:lnTo>
                  <a:lnTo>
                    <a:pt x="207" y="123"/>
                  </a:lnTo>
                  <a:lnTo>
                    <a:pt x="214" y="126"/>
                  </a:lnTo>
                  <a:lnTo>
                    <a:pt x="220" y="130"/>
                  </a:lnTo>
                  <a:lnTo>
                    <a:pt x="224" y="135"/>
                  </a:lnTo>
                  <a:lnTo>
                    <a:pt x="226" y="139"/>
                  </a:lnTo>
                  <a:lnTo>
                    <a:pt x="226" y="142"/>
                  </a:lnTo>
                  <a:lnTo>
                    <a:pt x="228" y="147"/>
                  </a:lnTo>
                  <a:lnTo>
                    <a:pt x="228" y="153"/>
                  </a:lnTo>
                  <a:lnTo>
                    <a:pt x="228" y="160"/>
                  </a:lnTo>
                  <a:lnTo>
                    <a:pt x="228" y="165"/>
                  </a:lnTo>
                  <a:lnTo>
                    <a:pt x="228" y="172"/>
                  </a:lnTo>
                  <a:lnTo>
                    <a:pt x="228" y="179"/>
                  </a:lnTo>
                  <a:lnTo>
                    <a:pt x="226" y="184"/>
                  </a:lnTo>
                  <a:lnTo>
                    <a:pt x="226" y="191"/>
                  </a:lnTo>
                  <a:lnTo>
                    <a:pt x="224" y="197"/>
                  </a:lnTo>
                  <a:lnTo>
                    <a:pt x="224" y="204"/>
                  </a:lnTo>
                  <a:lnTo>
                    <a:pt x="222" y="207"/>
                  </a:lnTo>
                  <a:lnTo>
                    <a:pt x="220" y="213"/>
                  </a:lnTo>
                  <a:lnTo>
                    <a:pt x="218" y="216"/>
                  </a:lnTo>
                  <a:lnTo>
                    <a:pt x="218" y="218"/>
                  </a:lnTo>
                  <a:lnTo>
                    <a:pt x="212" y="221"/>
                  </a:lnTo>
                  <a:lnTo>
                    <a:pt x="208" y="225"/>
                  </a:lnTo>
                  <a:lnTo>
                    <a:pt x="203" y="227"/>
                  </a:lnTo>
                  <a:lnTo>
                    <a:pt x="199" y="232"/>
                  </a:lnTo>
                  <a:lnTo>
                    <a:pt x="189" y="235"/>
                  </a:lnTo>
                  <a:lnTo>
                    <a:pt x="187" y="237"/>
                  </a:lnTo>
                  <a:lnTo>
                    <a:pt x="191" y="239"/>
                  </a:lnTo>
                  <a:lnTo>
                    <a:pt x="195" y="239"/>
                  </a:lnTo>
                  <a:lnTo>
                    <a:pt x="201" y="241"/>
                  </a:lnTo>
                  <a:lnTo>
                    <a:pt x="207" y="241"/>
                  </a:lnTo>
                  <a:lnTo>
                    <a:pt x="214" y="241"/>
                  </a:lnTo>
                  <a:lnTo>
                    <a:pt x="222" y="239"/>
                  </a:lnTo>
                  <a:lnTo>
                    <a:pt x="230" y="237"/>
                  </a:lnTo>
                  <a:lnTo>
                    <a:pt x="232" y="235"/>
                  </a:lnTo>
                  <a:lnTo>
                    <a:pt x="237" y="232"/>
                  </a:lnTo>
                  <a:lnTo>
                    <a:pt x="243" y="228"/>
                  </a:lnTo>
                  <a:lnTo>
                    <a:pt x="253" y="225"/>
                  </a:lnTo>
                  <a:lnTo>
                    <a:pt x="261" y="220"/>
                  </a:lnTo>
                  <a:lnTo>
                    <a:pt x="268" y="216"/>
                  </a:lnTo>
                  <a:lnTo>
                    <a:pt x="274" y="213"/>
                  </a:lnTo>
                  <a:lnTo>
                    <a:pt x="278" y="211"/>
                  </a:lnTo>
                  <a:lnTo>
                    <a:pt x="284" y="209"/>
                  </a:lnTo>
                  <a:lnTo>
                    <a:pt x="289" y="206"/>
                  </a:lnTo>
                  <a:lnTo>
                    <a:pt x="297" y="200"/>
                  </a:lnTo>
                  <a:lnTo>
                    <a:pt x="307" y="195"/>
                  </a:lnTo>
                  <a:lnTo>
                    <a:pt x="316" y="190"/>
                  </a:lnTo>
                  <a:lnTo>
                    <a:pt x="324" y="184"/>
                  </a:lnTo>
                  <a:lnTo>
                    <a:pt x="332" y="181"/>
                  </a:lnTo>
                  <a:lnTo>
                    <a:pt x="340" y="177"/>
                  </a:lnTo>
                  <a:lnTo>
                    <a:pt x="343" y="172"/>
                  </a:lnTo>
                  <a:lnTo>
                    <a:pt x="349" y="170"/>
                  </a:lnTo>
                  <a:lnTo>
                    <a:pt x="355" y="167"/>
                  </a:lnTo>
                  <a:lnTo>
                    <a:pt x="357" y="169"/>
                  </a:lnTo>
                  <a:lnTo>
                    <a:pt x="355" y="176"/>
                  </a:lnTo>
                  <a:lnTo>
                    <a:pt x="351" y="183"/>
                  </a:lnTo>
                  <a:lnTo>
                    <a:pt x="347" y="191"/>
                  </a:lnTo>
                  <a:lnTo>
                    <a:pt x="343" y="198"/>
                  </a:lnTo>
                  <a:lnTo>
                    <a:pt x="340" y="204"/>
                  </a:lnTo>
                  <a:lnTo>
                    <a:pt x="340" y="207"/>
                  </a:lnTo>
                  <a:lnTo>
                    <a:pt x="376" y="193"/>
                  </a:lnTo>
                  <a:lnTo>
                    <a:pt x="372" y="218"/>
                  </a:lnTo>
                  <a:lnTo>
                    <a:pt x="370" y="218"/>
                  </a:lnTo>
                  <a:lnTo>
                    <a:pt x="367" y="220"/>
                  </a:lnTo>
                  <a:lnTo>
                    <a:pt x="363" y="223"/>
                  </a:lnTo>
                  <a:lnTo>
                    <a:pt x="357" y="227"/>
                  </a:lnTo>
                  <a:lnTo>
                    <a:pt x="349" y="230"/>
                  </a:lnTo>
                  <a:lnTo>
                    <a:pt x="342" y="235"/>
                  </a:lnTo>
                  <a:lnTo>
                    <a:pt x="332" y="241"/>
                  </a:lnTo>
                  <a:lnTo>
                    <a:pt x="322" y="246"/>
                  </a:lnTo>
                  <a:lnTo>
                    <a:pt x="318" y="249"/>
                  </a:lnTo>
                  <a:lnTo>
                    <a:pt x="313" y="251"/>
                  </a:lnTo>
                  <a:lnTo>
                    <a:pt x="307" y="253"/>
                  </a:lnTo>
                  <a:lnTo>
                    <a:pt x="303" y="256"/>
                  </a:lnTo>
                  <a:lnTo>
                    <a:pt x="293" y="262"/>
                  </a:lnTo>
                  <a:lnTo>
                    <a:pt x="286" y="267"/>
                  </a:lnTo>
                  <a:lnTo>
                    <a:pt x="276" y="271"/>
                  </a:lnTo>
                  <a:lnTo>
                    <a:pt x="268" y="274"/>
                  </a:lnTo>
                  <a:lnTo>
                    <a:pt x="262" y="278"/>
                  </a:lnTo>
                  <a:lnTo>
                    <a:pt x="259" y="279"/>
                  </a:lnTo>
                  <a:lnTo>
                    <a:pt x="249" y="279"/>
                  </a:lnTo>
                  <a:lnTo>
                    <a:pt x="245" y="278"/>
                  </a:lnTo>
                  <a:lnTo>
                    <a:pt x="239" y="274"/>
                  </a:lnTo>
                  <a:lnTo>
                    <a:pt x="237" y="271"/>
                  </a:lnTo>
                  <a:lnTo>
                    <a:pt x="234" y="264"/>
                  </a:lnTo>
                  <a:lnTo>
                    <a:pt x="232" y="260"/>
                  </a:lnTo>
                  <a:lnTo>
                    <a:pt x="230" y="260"/>
                  </a:lnTo>
                  <a:lnTo>
                    <a:pt x="224" y="260"/>
                  </a:lnTo>
                  <a:lnTo>
                    <a:pt x="218" y="258"/>
                  </a:lnTo>
                  <a:lnTo>
                    <a:pt x="214" y="258"/>
                  </a:lnTo>
                  <a:lnTo>
                    <a:pt x="208" y="258"/>
                  </a:lnTo>
                  <a:lnTo>
                    <a:pt x="205" y="258"/>
                  </a:lnTo>
                  <a:lnTo>
                    <a:pt x="199" y="258"/>
                  </a:lnTo>
                  <a:lnTo>
                    <a:pt x="193" y="256"/>
                  </a:lnTo>
                  <a:lnTo>
                    <a:pt x="187" y="256"/>
                  </a:lnTo>
                  <a:lnTo>
                    <a:pt x="181" y="255"/>
                  </a:lnTo>
                  <a:lnTo>
                    <a:pt x="176" y="255"/>
                  </a:lnTo>
                  <a:lnTo>
                    <a:pt x="172" y="253"/>
                  </a:lnTo>
                  <a:lnTo>
                    <a:pt x="166" y="253"/>
                  </a:lnTo>
                  <a:lnTo>
                    <a:pt x="164" y="253"/>
                  </a:lnTo>
                  <a:lnTo>
                    <a:pt x="160" y="253"/>
                  </a:lnTo>
                  <a:lnTo>
                    <a:pt x="153" y="253"/>
                  </a:lnTo>
                  <a:lnTo>
                    <a:pt x="147" y="253"/>
                  </a:lnTo>
                  <a:lnTo>
                    <a:pt x="145" y="253"/>
                  </a:lnTo>
                  <a:lnTo>
                    <a:pt x="143" y="249"/>
                  </a:lnTo>
                  <a:lnTo>
                    <a:pt x="143" y="246"/>
                  </a:lnTo>
                  <a:lnTo>
                    <a:pt x="147" y="241"/>
                  </a:lnTo>
                  <a:lnTo>
                    <a:pt x="153" y="235"/>
                  </a:lnTo>
                  <a:lnTo>
                    <a:pt x="160" y="228"/>
                  </a:lnTo>
                  <a:lnTo>
                    <a:pt x="170" y="223"/>
                  </a:lnTo>
                  <a:lnTo>
                    <a:pt x="180" y="216"/>
                  </a:lnTo>
                  <a:lnTo>
                    <a:pt x="187" y="211"/>
                  </a:lnTo>
                  <a:lnTo>
                    <a:pt x="193" y="204"/>
                  </a:lnTo>
                  <a:lnTo>
                    <a:pt x="197" y="200"/>
                  </a:lnTo>
                  <a:lnTo>
                    <a:pt x="197" y="195"/>
                  </a:lnTo>
                  <a:lnTo>
                    <a:pt x="197" y="193"/>
                  </a:lnTo>
                  <a:lnTo>
                    <a:pt x="197" y="188"/>
                  </a:lnTo>
                  <a:lnTo>
                    <a:pt x="199" y="184"/>
                  </a:lnTo>
                  <a:lnTo>
                    <a:pt x="197" y="177"/>
                  </a:lnTo>
                  <a:lnTo>
                    <a:pt x="197" y="174"/>
                  </a:lnTo>
                  <a:lnTo>
                    <a:pt x="197" y="169"/>
                  </a:lnTo>
                  <a:lnTo>
                    <a:pt x="197" y="163"/>
                  </a:lnTo>
                  <a:lnTo>
                    <a:pt x="195" y="158"/>
                  </a:lnTo>
                  <a:lnTo>
                    <a:pt x="193" y="151"/>
                  </a:lnTo>
                  <a:lnTo>
                    <a:pt x="193" y="147"/>
                  </a:lnTo>
                  <a:lnTo>
                    <a:pt x="193" y="144"/>
                  </a:lnTo>
                  <a:lnTo>
                    <a:pt x="189" y="137"/>
                  </a:lnTo>
                  <a:lnTo>
                    <a:pt x="187" y="135"/>
                  </a:lnTo>
                  <a:lnTo>
                    <a:pt x="183" y="135"/>
                  </a:lnTo>
                  <a:lnTo>
                    <a:pt x="180" y="137"/>
                  </a:lnTo>
                  <a:lnTo>
                    <a:pt x="176" y="140"/>
                  </a:lnTo>
                  <a:lnTo>
                    <a:pt x="172" y="144"/>
                  </a:lnTo>
                  <a:lnTo>
                    <a:pt x="166" y="149"/>
                  </a:lnTo>
                  <a:lnTo>
                    <a:pt x="158" y="155"/>
                  </a:lnTo>
                  <a:lnTo>
                    <a:pt x="153" y="160"/>
                  </a:lnTo>
                  <a:lnTo>
                    <a:pt x="147" y="167"/>
                  </a:lnTo>
                  <a:lnTo>
                    <a:pt x="139" y="172"/>
                  </a:lnTo>
                  <a:lnTo>
                    <a:pt x="133" y="177"/>
                  </a:lnTo>
                  <a:lnTo>
                    <a:pt x="127" y="183"/>
                  </a:lnTo>
                  <a:lnTo>
                    <a:pt x="122" y="190"/>
                  </a:lnTo>
                  <a:lnTo>
                    <a:pt x="116" y="193"/>
                  </a:lnTo>
                  <a:lnTo>
                    <a:pt x="110" y="197"/>
                  </a:lnTo>
                  <a:lnTo>
                    <a:pt x="108" y="200"/>
                  </a:lnTo>
                  <a:lnTo>
                    <a:pt x="106" y="202"/>
                  </a:lnTo>
                  <a:lnTo>
                    <a:pt x="100" y="206"/>
                  </a:lnTo>
                  <a:lnTo>
                    <a:pt x="93" y="211"/>
                  </a:lnTo>
                  <a:lnTo>
                    <a:pt x="87" y="213"/>
                  </a:lnTo>
                  <a:lnTo>
                    <a:pt x="81" y="218"/>
                  </a:lnTo>
                  <a:lnTo>
                    <a:pt x="75" y="221"/>
                  </a:lnTo>
                  <a:lnTo>
                    <a:pt x="72" y="227"/>
                  </a:lnTo>
                  <a:lnTo>
                    <a:pt x="66" y="228"/>
                  </a:lnTo>
                  <a:lnTo>
                    <a:pt x="60" y="234"/>
                  </a:lnTo>
                  <a:lnTo>
                    <a:pt x="56" y="237"/>
                  </a:lnTo>
                  <a:lnTo>
                    <a:pt x="50" y="242"/>
                  </a:lnTo>
                  <a:lnTo>
                    <a:pt x="46" y="248"/>
                  </a:lnTo>
                  <a:lnTo>
                    <a:pt x="43" y="253"/>
                  </a:lnTo>
                  <a:lnTo>
                    <a:pt x="39" y="256"/>
                  </a:lnTo>
                  <a:lnTo>
                    <a:pt x="39" y="262"/>
                  </a:lnTo>
                  <a:lnTo>
                    <a:pt x="37" y="267"/>
                  </a:lnTo>
                  <a:lnTo>
                    <a:pt x="37" y="272"/>
                  </a:lnTo>
                  <a:lnTo>
                    <a:pt x="39" y="279"/>
                  </a:lnTo>
                  <a:lnTo>
                    <a:pt x="41" y="288"/>
                  </a:lnTo>
                  <a:lnTo>
                    <a:pt x="43" y="293"/>
                  </a:lnTo>
                  <a:lnTo>
                    <a:pt x="45" y="297"/>
                  </a:lnTo>
                  <a:lnTo>
                    <a:pt x="48" y="302"/>
                  </a:lnTo>
                  <a:lnTo>
                    <a:pt x="50" y="306"/>
                  </a:lnTo>
                  <a:lnTo>
                    <a:pt x="52" y="311"/>
                  </a:lnTo>
                  <a:lnTo>
                    <a:pt x="56" y="316"/>
                  </a:lnTo>
                  <a:lnTo>
                    <a:pt x="58" y="320"/>
                  </a:lnTo>
                  <a:lnTo>
                    <a:pt x="62" y="325"/>
                  </a:lnTo>
                  <a:lnTo>
                    <a:pt x="64" y="329"/>
                  </a:lnTo>
                  <a:lnTo>
                    <a:pt x="66" y="334"/>
                  </a:lnTo>
                  <a:lnTo>
                    <a:pt x="70" y="339"/>
                  </a:lnTo>
                  <a:lnTo>
                    <a:pt x="72" y="344"/>
                  </a:lnTo>
                  <a:lnTo>
                    <a:pt x="73" y="348"/>
                  </a:lnTo>
                  <a:lnTo>
                    <a:pt x="77" y="353"/>
                  </a:lnTo>
                  <a:lnTo>
                    <a:pt x="79" y="357"/>
                  </a:lnTo>
                  <a:lnTo>
                    <a:pt x="83" y="362"/>
                  </a:lnTo>
                  <a:lnTo>
                    <a:pt x="87" y="369"/>
                  </a:lnTo>
                  <a:lnTo>
                    <a:pt x="91" y="378"/>
                  </a:lnTo>
                  <a:lnTo>
                    <a:pt x="93" y="383"/>
                  </a:lnTo>
                  <a:lnTo>
                    <a:pt x="97" y="388"/>
                  </a:lnTo>
                  <a:lnTo>
                    <a:pt x="97" y="390"/>
                  </a:lnTo>
                  <a:lnTo>
                    <a:pt x="97" y="395"/>
                  </a:lnTo>
                  <a:lnTo>
                    <a:pt x="97" y="399"/>
                  </a:lnTo>
                  <a:lnTo>
                    <a:pt x="97" y="404"/>
                  </a:lnTo>
                  <a:lnTo>
                    <a:pt x="95" y="408"/>
                  </a:lnTo>
                  <a:lnTo>
                    <a:pt x="95" y="415"/>
                  </a:lnTo>
                  <a:lnTo>
                    <a:pt x="95" y="422"/>
                  </a:lnTo>
                  <a:lnTo>
                    <a:pt x="95" y="429"/>
                  </a:lnTo>
                  <a:lnTo>
                    <a:pt x="95" y="436"/>
                  </a:lnTo>
                  <a:lnTo>
                    <a:pt x="93" y="445"/>
                  </a:lnTo>
                  <a:lnTo>
                    <a:pt x="93" y="452"/>
                  </a:lnTo>
                  <a:lnTo>
                    <a:pt x="93" y="460"/>
                  </a:lnTo>
                  <a:lnTo>
                    <a:pt x="93" y="464"/>
                  </a:lnTo>
                  <a:lnTo>
                    <a:pt x="93" y="469"/>
                  </a:lnTo>
                  <a:lnTo>
                    <a:pt x="93" y="473"/>
                  </a:lnTo>
                  <a:lnTo>
                    <a:pt x="93" y="478"/>
                  </a:lnTo>
                  <a:lnTo>
                    <a:pt x="91" y="482"/>
                  </a:lnTo>
                  <a:lnTo>
                    <a:pt x="91" y="487"/>
                  </a:lnTo>
                  <a:lnTo>
                    <a:pt x="91" y="492"/>
                  </a:lnTo>
                  <a:lnTo>
                    <a:pt x="91" y="497"/>
                  </a:lnTo>
                  <a:lnTo>
                    <a:pt x="91" y="501"/>
                  </a:lnTo>
                  <a:lnTo>
                    <a:pt x="91" y="506"/>
                  </a:lnTo>
                  <a:lnTo>
                    <a:pt x="89" y="510"/>
                  </a:lnTo>
                  <a:lnTo>
                    <a:pt x="89" y="515"/>
                  </a:lnTo>
                  <a:lnTo>
                    <a:pt x="89" y="518"/>
                  </a:lnTo>
                  <a:lnTo>
                    <a:pt x="89" y="524"/>
                  </a:lnTo>
                  <a:lnTo>
                    <a:pt x="89" y="527"/>
                  </a:lnTo>
                  <a:lnTo>
                    <a:pt x="89" y="531"/>
                  </a:lnTo>
                  <a:lnTo>
                    <a:pt x="87" y="540"/>
                  </a:lnTo>
                  <a:lnTo>
                    <a:pt x="87" y="548"/>
                  </a:lnTo>
                  <a:lnTo>
                    <a:pt x="87" y="557"/>
                  </a:lnTo>
                  <a:lnTo>
                    <a:pt x="87" y="564"/>
                  </a:lnTo>
                  <a:lnTo>
                    <a:pt x="87" y="571"/>
                  </a:lnTo>
                  <a:lnTo>
                    <a:pt x="87" y="578"/>
                  </a:lnTo>
                  <a:lnTo>
                    <a:pt x="87" y="585"/>
                  </a:lnTo>
                  <a:lnTo>
                    <a:pt x="87" y="591"/>
                  </a:lnTo>
                  <a:lnTo>
                    <a:pt x="87" y="596"/>
                  </a:lnTo>
                  <a:lnTo>
                    <a:pt x="89" y="601"/>
                  </a:lnTo>
                  <a:lnTo>
                    <a:pt x="89" y="605"/>
                  </a:lnTo>
                  <a:lnTo>
                    <a:pt x="91" y="608"/>
                  </a:lnTo>
                  <a:lnTo>
                    <a:pt x="93" y="613"/>
                  </a:lnTo>
                  <a:lnTo>
                    <a:pt x="97" y="620"/>
                  </a:lnTo>
                  <a:lnTo>
                    <a:pt x="99" y="624"/>
                  </a:lnTo>
                  <a:lnTo>
                    <a:pt x="100" y="628"/>
                  </a:lnTo>
                  <a:lnTo>
                    <a:pt x="100" y="633"/>
                  </a:lnTo>
                  <a:lnTo>
                    <a:pt x="104" y="638"/>
                  </a:lnTo>
                  <a:lnTo>
                    <a:pt x="106" y="642"/>
                  </a:lnTo>
                  <a:lnTo>
                    <a:pt x="108" y="647"/>
                  </a:lnTo>
                  <a:lnTo>
                    <a:pt x="110" y="650"/>
                  </a:lnTo>
                  <a:lnTo>
                    <a:pt x="114" y="656"/>
                  </a:lnTo>
                  <a:lnTo>
                    <a:pt x="116" y="661"/>
                  </a:lnTo>
                  <a:lnTo>
                    <a:pt x="118" y="666"/>
                  </a:lnTo>
                  <a:lnTo>
                    <a:pt x="120" y="671"/>
                  </a:lnTo>
                  <a:lnTo>
                    <a:pt x="124" y="677"/>
                  </a:lnTo>
                  <a:lnTo>
                    <a:pt x="126" y="682"/>
                  </a:lnTo>
                  <a:lnTo>
                    <a:pt x="127" y="686"/>
                  </a:lnTo>
                  <a:lnTo>
                    <a:pt x="129" y="691"/>
                  </a:lnTo>
                  <a:lnTo>
                    <a:pt x="131" y="696"/>
                  </a:lnTo>
                  <a:lnTo>
                    <a:pt x="133" y="700"/>
                  </a:lnTo>
                  <a:lnTo>
                    <a:pt x="135" y="705"/>
                  </a:lnTo>
                  <a:lnTo>
                    <a:pt x="137" y="708"/>
                  </a:lnTo>
                  <a:lnTo>
                    <a:pt x="139" y="714"/>
                  </a:lnTo>
                  <a:lnTo>
                    <a:pt x="139" y="719"/>
                  </a:lnTo>
                  <a:lnTo>
                    <a:pt x="141" y="726"/>
                  </a:lnTo>
                  <a:lnTo>
                    <a:pt x="143" y="731"/>
                  </a:lnTo>
                  <a:lnTo>
                    <a:pt x="143" y="735"/>
                  </a:lnTo>
                  <a:lnTo>
                    <a:pt x="141" y="740"/>
                  </a:lnTo>
                  <a:lnTo>
                    <a:pt x="139" y="742"/>
                  </a:lnTo>
                  <a:lnTo>
                    <a:pt x="133" y="744"/>
                  </a:lnTo>
                  <a:lnTo>
                    <a:pt x="129" y="747"/>
                  </a:lnTo>
                  <a:lnTo>
                    <a:pt x="122" y="749"/>
                  </a:lnTo>
                  <a:lnTo>
                    <a:pt x="120" y="7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518" name="Freeform 47"/>
            <p:cNvSpPr>
              <a:spLocks/>
            </p:cNvSpPr>
            <p:nvPr/>
          </p:nvSpPr>
          <p:spPr bwMode="auto">
            <a:xfrm>
              <a:off x="244" y="3547"/>
              <a:ext cx="623" cy="442"/>
            </a:xfrm>
            <a:custGeom>
              <a:avLst/>
              <a:gdLst>
                <a:gd name="T0" fmla="*/ 0 w 1248"/>
                <a:gd name="T1" fmla="*/ 1 h 883"/>
                <a:gd name="T2" fmla="*/ 0 w 1248"/>
                <a:gd name="T3" fmla="*/ 1 h 883"/>
                <a:gd name="T4" fmla="*/ 0 w 1248"/>
                <a:gd name="T5" fmla="*/ 1 h 883"/>
                <a:gd name="T6" fmla="*/ 0 w 1248"/>
                <a:gd name="T7" fmla="*/ 1 h 883"/>
                <a:gd name="T8" fmla="*/ 0 w 1248"/>
                <a:gd name="T9" fmla="*/ 1 h 883"/>
                <a:gd name="T10" fmla="*/ 0 w 1248"/>
                <a:gd name="T11" fmla="*/ 1 h 883"/>
                <a:gd name="T12" fmla="*/ 0 w 1248"/>
                <a:gd name="T13" fmla="*/ 1 h 883"/>
                <a:gd name="T14" fmla="*/ 0 w 1248"/>
                <a:gd name="T15" fmla="*/ 1 h 883"/>
                <a:gd name="T16" fmla="*/ 0 w 1248"/>
                <a:gd name="T17" fmla="*/ 1 h 883"/>
                <a:gd name="T18" fmla="*/ 0 w 1248"/>
                <a:gd name="T19" fmla="*/ 1 h 883"/>
                <a:gd name="T20" fmla="*/ 0 w 1248"/>
                <a:gd name="T21" fmla="*/ 1 h 883"/>
                <a:gd name="T22" fmla="*/ 0 w 1248"/>
                <a:gd name="T23" fmla="*/ 1 h 883"/>
                <a:gd name="T24" fmla="*/ 0 w 1248"/>
                <a:gd name="T25" fmla="*/ 1 h 883"/>
                <a:gd name="T26" fmla="*/ 0 w 1248"/>
                <a:gd name="T27" fmla="*/ 1 h 883"/>
                <a:gd name="T28" fmla="*/ 0 w 1248"/>
                <a:gd name="T29" fmla="*/ 1 h 883"/>
                <a:gd name="T30" fmla="*/ 0 w 1248"/>
                <a:gd name="T31" fmla="*/ 1 h 883"/>
                <a:gd name="T32" fmla="*/ 0 w 1248"/>
                <a:gd name="T33" fmla="*/ 1 h 883"/>
                <a:gd name="T34" fmla="*/ 0 w 1248"/>
                <a:gd name="T35" fmla="*/ 1 h 883"/>
                <a:gd name="T36" fmla="*/ 0 w 1248"/>
                <a:gd name="T37" fmla="*/ 1 h 883"/>
                <a:gd name="T38" fmla="*/ 0 w 1248"/>
                <a:gd name="T39" fmla="*/ 1 h 883"/>
                <a:gd name="T40" fmla="*/ 0 w 1248"/>
                <a:gd name="T41" fmla="*/ 1 h 883"/>
                <a:gd name="T42" fmla="*/ 0 w 1248"/>
                <a:gd name="T43" fmla="*/ 1 h 883"/>
                <a:gd name="T44" fmla="*/ 0 w 1248"/>
                <a:gd name="T45" fmla="*/ 1 h 883"/>
                <a:gd name="T46" fmla="*/ 0 w 1248"/>
                <a:gd name="T47" fmla="*/ 1 h 883"/>
                <a:gd name="T48" fmla="*/ 0 w 1248"/>
                <a:gd name="T49" fmla="*/ 1 h 883"/>
                <a:gd name="T50" fmla="*/ 0 w 1248"/>
                <a:gd name="T51" fmla="*/ 1 h 883"/>
                <a:gd name="T52" fmla="*/ 0 w 1248"/>
                <a:gd name="T53" fmla="*/ 1 h 883"/>
                <a:gd name="T54" fmla="*/ 0 w 1248"/>
                <a:gd name="T55" fmla="*/ 1 h 883"/>
                <a:gd name="T56" fmla="*/ 0 w 1248"/>
                <a:gd name="T57" fmla="*/ 1 h 883"/>
                <a:gd name="T58" fmla="*/ 0 w 1248"/>
                <a:gd name="T59" fmla="*/ 1 h 883"/>
                <a:gd name="T60" fmla="*/ 0 w 1248"/>
                <a:gd name="T61" fmla="*/ 1 h 883"/>
                <a:gd name="T62" fmla="*/ 0 w 1248"/>
                <a:gd name="T63" fmla="*/ 1 h 883"/>
                <a:gd name="T64" fmla="*/ 0 w 1248"/>
                <a:gd name="T65" fmla="*/ 1 h 883"/>
                <a:gd name="T66" fmla="*/ 0 w 1248"/>
                <a:gd name="T67" fmla="*/ 1 h 883"/>
                <a:gd name="T68" fmla="*/ 0 w 1248"/>
                <a:gd name="T69" fmla="*/ 1 h 883"/>
                <a:gd name="T70" fmla="*/ 0 w 1248"/>
                <a:gd name="T71" fmla="*/ 1 h 883"/>
                <a:gd name="T72" fmla="*/ 0 w 1248"/>
                <a:gd name="T73" fmla="*/ 1 h 883"/>
                <a:gd name="T74" fmla="*/ 0 w 1248"/>
                <a:gd name="T75" fmla="*/ 1 h 883"/>
                <a:gd name="T76" fmla="*/ 0 w 1248"/>
                <a:gd name="T77" fmla="*/ 1 h 883"/>
                <a:gd name="T78" fmla="*/ 0 w 1248"/>
                <a:gd name="T79" fmla="*/ 1 h 883"/>
                <a:gd name="T80" fmla="*/ 0 w 1248"/>
                <a:gd name="T81" fmla="*/ 1 h 883"/>
                <a:gd name="T82" fmla="*/ 0 w 1248"/>
                <a:gd name="T83" fmla="*/ 1 h 883"/>
                <a:gd name="T84" fmla="*/ 0 w 1248"/>
                <a:gd name="T85" fmla="*/ 1 h 883"/>
                <a:gd name="T86" fmla="*/ 0 w 1248"/>
                <a:gd name="T87" fmla="*/ 1 h 883"/>
                <a:gd name="T88" fmla="*/ 0 w 1248"/>
                <a:gd name="T89" fmla="*/ 1 h 883"/>
                <a:gd name="T90" fmla="*/ 0 w 1248"/>
                <a:gd name="T91" fmla="*/ 1 h 883"/>
                <a:gd name="T92" fmla="*/ 0 w 1248"/>
                <a:gd name="T93" fmla="*/ 1 h 883"/>
                <a:gd name="T94" fmla="*/ 0 w 1248"/>
                <a:gd name="T95" fmla="*/ 1 h 883"/>
                <a:gd name="T96" fmla="*/ 0 w 1248"/>
                <a:gd name="T97" fmla="*/ 1 h 883"/>
                <a:gd name="T98" fmla="*/ 0 w 1248"/>
                <a:gd name="T99" fmla="*/ 1 h 883"/>
                <a:gd name="T100" fmla="*/ 0 w 1248"/>
                <a:gd name="T101" fmla="*/ 1 h 883"/>
                <a:gd name="T102" fmla="*/ 0 w 1248"/>
                <a:gd name="T103" fmla="*/ 1 h 883"/>
                <a:gd name="T104" fmla="*/ 0 w 1248"/>
                <a:gd name="T105" fmla="*/ 1 h 883"/>
                <a:gd name="T106" fmla="*/ 0 w 1248"/>
                <a:gd name="T107" fmla="*/ 1 h 883"/>
                <a:gd name="T108" fmla="*/ 0 w 1248"/>
                <a:gd name="T109" fmla="*/ 1 h 883"/>
                <a:gd name="T110" fmla="*/ 0 w 1248"/>
                <a:gd name="T111" fmla="*/ 1 h 883"/>
                <a:gd name="T112" fmla="*/ 0 w 1248"/>
                <a:gd name="T113" fmla="*/ 1 h 883"/>
                <a:gd name="T114" fmla="*/ 0 w 1248"/>
                <a:gd name="T115" fmla="*/ 1 h 883"/>
                <a:gd name="T116" fmla="*/ 0 w 1248"/>
                <a:gd name="T117" fmla="*/ 1 h 883"/>
                <a:gd name="T118" fmla="*/ 0 w 1248"/>
                <a:gd name="T119" fmla="*/ 1 h 883"/>
                <a:gd name="T120" fmla="*/ 0 w 1248"/>
                <a:gd name="T121" fmla="*/ 1 h 883"/>
                <a:gd name="T122" fmla="*/ 0 w 1248"/>
                <a:gd name="T123" fmla="*/ 1 h 883"/>
                <a:gd name="T124" fmla="*/ 0 w 1248"/>
                <a:gd name="T125" fmla="*/ 1 h 88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248" h="883">
                  <a:moveTo>
                    <a:pt x="251" y="127"/>
                  </a:moveTo>
                  <a:lnTo>
                    <a:pt x="249" y="129"/>
                  </a:lnTo>
                  <a:lnTo>
                    <a:pt x="247" y="134"/>
                  </a:lnTo>
                  <a:lnTo>
                    <a:pt x="245" y="136"/>
                  </a:lnTo>
                  <a:lnTo>
                    <a:pt x="243" y="143"/>
                  </a:lnTo>
                  <a:lnTo>
                    <a:pt x="241" y="146"/>
                  </a:lnTo>
                  <a:lnTo>
                    <a:pt x="239" y="153"/>
                  </a:lnTo>
                  <a:lnTo>
                    <a:pt x="237" y="160"/>
                  </a:lnTo>
                  <a:lnTo>
                    <a:pt x="233" y="167"/>
                  </a:lnTo>
                  <a:lnTo>
                    <a:pt x="231" y="174"/>
                  </a:lnTo>
                  <a:lnTo>
                    <a:pt x="230" y="183"/>
                  </a:lnTo>
                  <a:lnTo>
                    <a:pt x="226" y="192"/>
                  </a:lnTo>
                  <a:lnTo>
                    <a:pt x="224" y="201"/>
                  </a:lnTo>
                  <a:lnTo>
                    <a:pt x="222" y="204"/>
                  </a:lnTo>
                  <a:lnTo>
                    <a:pt x="222" y="210"/>
                  </a:lnTo>
                  <a:lnTo>
                    <a:pt x="220" y="213"/>
                  </a:lnTo>
                  <a:lnTo>
                    <a:pt x="218" y="218"/>
                  </a:lnTo>
                  <a:lnTo>
                    <a:pt x="216" y="222"/>
                  </a:lnTo>
                  <a:lnTo>
                    <a:pt x="214" y="227"/>
                  </a:lnTo>
                  <a:lnTo>
                    <a:pt x="212" y="231"/>
                  </a:lnTo>
                  <a:lnTo>
                    <a:pt x="212" y="236"/>
                  </a:lnTo>
                  <a:lnTo>
                    <a:pt x="210" y="240"/>
                  </a:lnTo>
                  <a:lnTo>
                    <a:pt x="208" y="245"/>
                  </a:lnTo>
                  <a:lnTo>
                    <a:pt x="206" y="248"/>
                  </a:lnTo>
                  <a:lnTo>
                    <a:pt x="204" y="254"/>
                  </a:lnTo>
                  <a:lnTo>
                    <a:pt x="203" y="262"/>
                  </a:lnTo>
                  <a:lnTo>
                    <a:pt x="199" y="269"/>
                  </a:lnTo>
                  <a:lnTo>
                    <a:pt x="197" y="278"/>
                  </a:lnTo>
                  <a:lnTo>
                    <a:pt x="195" y="285"/>
                  </a:lnTo>
                  <a:lnTo>
                    <a:pt x="191" y="292"/>
                  </a:lnTo>
                  <a:lnTo>
                    <a:pt x="189" y="298"/>
                  </a:lnTo>
                  <a:lnTo>
                    <a:pt x="187" y="305"/>
                  </a:lnTo>
                  <a:lnTo>
                    <a:pt x="185" y="310"/>
                  </a:lnTo>
                  <a:lnTo>
                    <a:pt x="183" y="313"/>
                  </a:lnTo>
                  <a:lnTo>
                    <a:pt x="181" y="317"/>
                  </a:lnTo>
                  <a:lnTo>
                    <a:pt x="179" y="319"/>
                  </a:lnTo>
                  <a:lnTo>
                    <a:pt x="179" y="322"/>
                  </a:lnTo>
                  <a:lnTo>
                    <a:pt x="177" y="322"/>
                  </a:lnTo>
                  <a:lnTo>
                    <a:pt x="176" y="326"/>
                  </a:lnTo>
                  <a:lnTo>
                    <a:pt x="172" y="329"/>
                  </a:lnTo>
                  <a:lnTo>
                    <a:pt x="170" y="334"/>
                  </a:lnTo>
                  <a:lnTo>
                    <a:pt x="164" y="340"/>
                  </a:lnTo>
                  <a:lnTo>
                    <a:pt x="160" y="347"/>
                  </a:lnTo>
                  <a:lnTo>
                    <a:pt x="154" y="352"/>
                  </a:lnTo>
                  <a:lnTo>
                    <a:pt x="150" y="361"/>
                  </a:lnTo>
                  <a:lnTo>
                    <a:pt x="147" y="364"/>
                  </a:lnTo>
                  <a:lnTo>
                    <a:pt x="143" y="368"/>
                  </a:lnTo>
                  <a:lnTo>
                    <a:pt x="139" y="373"/>
                  </a:lnTo>
                  <a:lnTo>
                    <a:pt x="137" y="377"/>
                  </a:lnTo>
                  <a:lnTo>
                    <a:pt x="133" y="380"/>
                  </a:lnTo>
                  <a:lnTo>
                    <a:pt x="129" y="385"/>
                  </a:lnTo>
                  <a:lnTo>
                    <a:pt x="125" y="391"/>
                  </a:lnTo>
                  <a:lnTo>
                    <a:pt x="123" y="396"/>
                  </a:lnTo>
                  <a:lnTo>
                    <a:pt x="118" y="401"/>
                  </a:lnTo>
                  <a:lnTo>
                    <a:pt x="114" y="407"/>
                  </a:lnTo>
                  <a:lnTo>
                    <a:pt x="112" y="412"/>
                  </a:lnTo>
                  <a:lnTo>
                    <a:pt x="108" y="417"/>
                  </a:lnTo>
                  <a:lnTo>
                    <a:pt x="104" y="422"/>
                  </a:lnTo>
                  <a:lnTo>
                    <a:pt x="100" y="428"/>
                  </a:lnTo>
                  <a:lnTo>
                    <a:pt x="96" y="433"/>
                  </a:lnTo>
                  <a:lnTo>
                    <a:pt x="95" y="440"/>
                  </a:lnTo>
                  <a:lnTo>
                    <a:pt x="89" y="445"/>
                  </a:lnTo>
                  <a:lnTo>
                    <a:pt x="87" y="451"/>
                  </a:lnTo>
                  <a:lnTo>
                    <a:pt x="81" y="456"/>
                  </a:lnTo>
                  <a:lnTo>
                    <a:pt x="77" y="463"/>
                  </a:lnTo>
                  <a:lnTo>
                    <a:pt x="73" y="468"/>
                  </a:lnTo>
                  <a:lnTo>
                    <a:pt x="69" y="473"/>
                  </a:lnTo>
                  <a:lnTo>
                    <a:pt x="66" y="480"/>
                  </a:lnTo>
                  <a:lnTo>
                    <a:pt x="64" y="486"/>
                  </a:lnTo>
                  <a:lnTo>
                    <a:pt x="60" y="491"/>
                  </a:lnTo>
                  <a:lnTo>
                    <a:pt x="56" y="498"/>
                  </a:lnTo>
                  <a:lnTo>
                    <a:pt x="52" y="503"/>
                  </a:lnTo>
                  <a:lnTo>
                    <a:pt x="48" y="510"/>
                  </a:lnTo>
                  <a:lnTo>
                    <a:pt x="44" y="516"/>
                  </a:lnTo>
                  <a:lnTo>
                    <a:pt x="41" y="523"/>
                  </a:lnTo>
                  <a:lnTo>
                    <a:pt x="39" y="528"/>
                  </a:lnTo>
                  <a:lnTo>
                    <a:pt x="37" y="535"/>
                  </a:lnTo>
                  <a:lnTo>
                    <a:pt x="33" y="540"/>
                  </a:lnTo>
                  <a:lnTo>
                    <a:pt x="29" y="545"/>
                  </a:lnTo>
                  <a:lnTo>
                    <a:pt x="27" y="551"/>
                  </a:lnTo>
                  <a:lnTo>
                    <a:pt x="23" y="558"/>
                  </a:lnTo>
                  <a:lnTo>
                    <a:pt x="21" y="563"/>
                  </a:lnTo>
                  <a:lnTo>
                    <a:pt x="19" y="568"/>
                  </a:lnTo>
                  <a:lnTo>
                    <a:pt x="15" y="575"/>
                  </a:lnTo>
                  <a:lnTo>
                    <a:pt x="14" y="581"/>
                  </a:lnTo>
                  <a:lnTo>
                    <a:pt x="12" y="586"/>
                  </a:lnTo>
                  <a:lnTo>
                    <a:pt x="10" y="591"/>
                  </a:lnTo>
                  <a:lnTo>
                    <a:pt x="8" y="596"/>
                  </a:lnTo>
                  <a:lnTo>
                    <a:pt x="8" y="602"/>
                  </a:lnTo>
                  <a:lnTo>
                    <a:pt x="4" y="607"/>
                  </a:lnTo>
                  <a:lnTo>
                    <a:pt x="4" y="612"/>
                  </a:lnTo>
                  <a:lnTo>
                    <a:pt x="4" y="618"/>
                  </a:lnTo>
                  <a:lnTo>
                    <a:pt x="4" y="623"/>
                  </a:lnTo>
                  <a:lnTo>
                    <a:pt x="2" y="626"/>
                  </a:lnTo>
                  <a:lnTo>
                    <a:pt x="0" y="632"/>
                  </a:lnTo>
                  <a:lnTo>
                    <a:pt x="0" y="637"/>
                  </a:lnTo>
                  <a:lnTo>
                    <a:pt x="0" y="642"/>
                  </a:lnTo>
                  <a:lnTo>
                    <a:pt x="0" y="646"/>
                  </a:lnTo>
                  <a:lnTo>
                    <a:pt x="0" y="651"/>
                  </a:lnTo>
                  <a:lnTo>
                    <a:pt x="0" y="656"/>
                  </a:lnTo>
                  <a:lnTo>
                    <a:pt x="0" y="662"/>
                  </a:lnTo>
                  <a:lnTo>
                    <a:pt x="0" y="667"/>
                  </a:lnTo>
                  <a:lnTo>
                    <a:pt x="0" y="670"/>
                  </a:lnTo>
                  <a:lnTo>
                    <a:pt x="2" y="676"/>
                  </a:lnTo>
                  <a:lnTo>
                    <a:pt x="2" y="681"/>
                  </a:lnTo>
                  <a:lnTo>
                    <a:pt x="4" y="686"/>
                  </a:lnTo>
                  <a:lnTo>
                    <a:pt x="4" y="691"/>
                  </a:lnTo>
                  <a:lnTo>
                    <a:pt x="6" y="697"/>
                  </a:lnTo>
                  <a:lnTo>
                    <a:pt x="8" y="702"/>
                  </a:lnTo>
                  <a:lnTo>
                    <a:pt x="8" y="707"/>
                  </a:lnTo>
                  <a:lnTo>
                    <a:pt x="10" y="711"/>
                  </a:lnTo>
                  <a:lnTo>
                    <a:pt x="12" y="716"/>
                  </a:lnTo>
                  <a:lnTo>
                    <a:pt x="14" y="721"/>
                  </a:lnTo>
                  <a:lnTo>
                    <a:pt x="15" y="727"/>
                  </a:lnTo>
                  <a:lnTo>
                    <a:pt x="17" y="732"/>
                  </a:lnTo>
                  <a:lnTo>
                    <a:pt x="19" y="735"/>
                  </a:lnTo>
                  <a:lnTo>
                    <a:pt x="23" y="742"/>
                  </a:lnTo>
                  <a:lnTo>
                    <a:pt x="23" y="746"/>
                  </a:lnTo>
                  <a:lnTo>
                    <a:pt x="27" y="751"/>
                  </a:lnTo>
                  <a:lnTo>
                    <a:pt x="29" y="757"/>
                  </a:lnTo>
                  <a:lnTo>
                    <a:pt x="31" y="760"/>
                  </a:lnTo>
                  <a:lnTo>
                    <a:pt x="35" y="765"/>
                  </a:lnTo>
                  <a:lnTo>
                    <a:pt x="37" y="771"/>
                  </a:lnTo>
                  <a:lnTo>
                    <a:pt x="41" y="776"/>
                  </a:lnTo>
                  <a:lnTo>
                    <a:pt x="42" y="779"/>
                  </a:lnTo>
                  <a:lnTo>
                    <a:pt x="48" y="788"/>
                  </a:lnTo>
                  <a:lnTo>
                    <a:pt x="56" y="797"/>
                  </a:lnTo>
                  <a:lnTo>
                    <a:pt x="62" y="804"/>
                  </a:lnTo>
                  <a:lnTo>
                    <a:pt x="69" y="813"/>
                  </a:lnTo>
                  <a:lnTo>
                    <a:pt x="75" y="820"/>
                  </a:lnTo>
                  <a:lnTo>
                    <a:pt x="83" y="829"/>
                  </a:lnTo>
                  <a:lnTo>
                    <a:pt x="91" y="836"/>
                  </a:lnTo>
                  <a:lnTo>
                    <a:pt x="100" y="843"/>
                  </a:lnTo>
                  <a:lnTo>
                    <a:pt x="108" y="848"/>
                  </a:lnTo>
                  <a:lnTo>
                    <a:pt x="116" y="853"/>
                  </a:lnTo>
                  <a:lnTo>
                    <a:pt x="123" y="858"/>
                  </a:lnTo>
                  <a:lnTo>
                    <a:pt x="133" y="864"/>
                  </a:lnTo>
                  <a:lnTo>
                    <a:pt x="141" y="867"/>
                  </a:lnTo>
                  <a:lnTo>
                    <a:pt x="149" y="871"/>
                  </a:lnTo>
                  <a:lnTo>
                    <a:pt x="158" y="874"/>
                  </a:lnTo>
                  <a:lnTo>
                    <a:pt x="168" y="878"/>
                  </a:lnTo>
                  <a:lnTo>
                    <a:pt x="176" y="878"/>
                  </a:lnTo>
                  <a:lnTo>
                    <a:pt x="183" y="880"/>
                  </a:lnTo>
                  <a:lnTo>
                    <a:pt x="193" y="880"/>
                  </a:lnTo>
                  <a:lnTo>
                    <a:pt x="201" y="881"/>
                  </a:lnTo>
                  <a:lnTo>
                    <a:pt x="210" y="881"/>
                  </a:lnTo>
                  <a:lnTo>
                    <a:pt x="220" y="883"/>
                  </a:lnTo>
                  <a:lnTo>
                    <a:pt x="228" y="883"/>
                  </a:lnTo>
                  <a:lnTo>
                    <a:pt x="237" y="883"/>
                  </a:lnTo>
                  <a:lnTo>
                    <a:pt x="245" y="883"/>
                  </a:lnTo>
                  <a:lnTo>
                    <a:pt x="255" y="881"/>
                  </a:lnTo>
                  <a:lnTo>
                    <a:pt x="262" y="881"/>
                  </a:lnTo>
                  <a:lnTo>
                    <a:pt x="272" y="880"/>
                  </a:lnTo>
                  <a:lnTo>
                    <a:pt x="282" y="878"/>
                  </a:lnTo>
                  <a:lnTo>
                    <a:pt x="289" y="876"/>
                  </a:lnTo>
                  <a:lnTo>
                    <a:pt x="299" y="874"/>
                  </a:lnTo>
                  <a:lnTo>
                    <a:pt x="309" y="873"/>
                  </a:lnTo>
                  <a:lnTo>
                    <a:pt x="316" y="869"/>
                  </a:lnTo>
                  <a:lnTo>
                    <a:pt x="324" y="866"/>
                  </a:lnTo>
                  <a:lnTo>
                    <a:pt x="334" y="862"/>
                  </a:lnTo>
                  <a:lnTo>
                    <a:pt x="341" y="858"/>
                  </a:lnTo>
                  <a:lnTo>
                    <a:pt x="349" y="853"/>
                  </a:lnTo>
                  <a:lnTo>
                    <a:pt x="357" y="850"/>
                  </a:lnTo>
                  <a:lnTo>
                    <a:pt x="365" y="844"/>
                  </a:lnTo>
                  <a:lnTo>
                    <a:pt x="372" y="841"/>
                  </a:lnTo>
                  <a:lnTo>
                    <a:pt x="380" y="834"/>
                  </a:lnTo>
                  <a:lnTo>
                    <a:pt x="388" y="829"/>
                  </a:lnTo>
                  <a:lnTo>
                    <a:pt x="393" y="822"/>
                  </a:lnTo>
                  <a:lnTo>
                    <a:pt x="401" y="816"/>
                  </a:lnTo>
                  <a:lnTo>
                    <a:pt x="407" y="809"/>
                  </a:lnTo>
                  <a:lnTo>
                    <a:pt x="415" y="802"/>
                  </a:lnTo>
                  <a:lnTo>
                    <a:pt x="420" y="793"/>
                  </a:lnTo>
                  <a:lnTo>
                    <a:pt x="428" y="786"/>
                  </a:lnTo>
                  <a:lnTo>
                    <a:pt x="430" y="781"/>
                  </a:lnTo>
                  <a:lnTo>
                    <a:pt x="434" y="778"/>
                  </a:lnTo>
                  <a:lnTo>
                    <a:pt x="436" y="772"/>
                  </a:lnTo>
                  <a:lnTo>
                    <a:pt x="438" y="769"/>
                  </a:lnTo>
                  <a:lnTo>
                    <a:pt x="442" y="760"/>
                  </a:lnTo>
                  <a:lnTo>
                    <a:pt x="447" y="753"/>
                  </a:lnTo>
                  <a:lnTo>
                    <a:pt x="451" y="744"/>
                  </a:lnTo>
                  <a:lnTo>
                    <a:pt x="455" y="735"/>
                  </a:lnTo>
                  <a:lnTo>
                    <a:pt x="459" y="727"/>
                  </a:lnTo>
                  <a:lnTo>
                    <a:pt x="463" y="720"/>
                  </a:lnTo>
                  <a:lnTo>
                    <a:pt x="465" y="711"/>
                  </a:lnTo>
                  <a:lnTo>
                    <a:pt x="467" y="704"/>
                  </a:lnTo>
                  <a:lnTo>
                    <a:pt x="471" y="695"/>
                  </a:lnTo>
                  <a:lnTo>
                    <a:pt x="473" y="688"/>
                  </a:lnTo>
                  <a:lnTo>
                    <a:pt x="473" y="681"/>
                  </a:lnTo>
                  <a:lnTo>
                    <a:pt x="474" y="674"/>
                  </a:lnTo>
                  <a:lnTo>
                    <a:pt x="476" y="667"/>
                  </a:lnTo>
                  <a:lnTo>
                    <a:pt x="478" y="660"/>
                  </a:lnTo>
                  <a:lnTo>
                    <a:pt x="478" y="653"/>
                  </a:lnTo>
                  <a:lnTo>
                    <a:pt x="478" y="646"/>
                  </a:lnTo>
                  <a:lnTo>
                    <a:pt x="478" y="639"/>
                  </a:lnTo>
                  <a:lnTo>
                    <a:pt x="480" y="632"/>
                  </a:lnTo>
                  <a:lnTo>
                    <a:pt x="480" y="625"/>
                  </a:lnTo>
                  <a:lnTo>
                    <a:pt x="480" y="619"/>
                  </a:lnTo>
                  <a:lnTo>
                    <a:pt x="480" y="612"/>
                  </a:lnTo>
                  <a:lnTo>
                    <a:pt x="480" y="609"/>
                  </a:lnTo>
                  <a:lnTo>
                    <a:pt x="478" y="602"/>
                  </a:lnTo>
                  <a:lnTo>
                    <a:pt x="478" y="596"/>
                  </a:lnTo>
                  <a:lnTo>
                    <a:pt x="478" y="591"/>
                  </a:lnTo>
                  <a:lnTo>
                    <a:pt x="478" y="586"/>
                  </a:lnTo>
                  <a:lnTo>
                    <a:pt x="478" y="581"/>
                  </a:lnTo>
                  <a:lnTo>
                    <a:pt x="478" y="575"/>
                  </a:lnTo>
                  <a:lnTo>
                    <a:pt x="476" y="572"/>
                  </a:lnTo>
                  <a:lnTo>
                    <a:pt x="476" y="567"/>
                  </a:lnTo>
                  <a:lnTo>
                    <a:pt x="474" y="561"/>
                  </a:lnTo>
                  <a:lnTo>
                    <a:pt x="474" y="558"/>
                  </a:lnTo>
                  <a:lnTo>
                    <a:pt x="473" y="551"/>
                  </a:lnTo>
                  <a:lnTo>
                    <a:pt x="473" y="545"/>
                  </a:lnTo>
                  <a:lnTo>
                    <a:pt x="471" y="538"/>
                  </a:lnTo>
                  <a:lnTo>
                    <a:pt x="471" y="533"/>
                  </a:lnTo>
                  <a:lnTo>
                    <a:pt x="469" y="524"/>
                  </a:lnTo>
                  <a:lnTo>
                    <a:pt x="469" y="519"/>
                  </a:lnTo>
                  <a:lnTo>
                    <a:pt x="467" y="510"/>
                  </a:lnTo>
                  <a:lnTo>
                    <a:pt x="465" y="503"/>
                  </a:lnTo>
                  <a:lnTo>
                    <a:pt x="463" y="495"/>
                  </a:lnTo>
                  <a:lnTo>
                    <a:pt x="463" y="487"/>
                  </a:lnTo>
                  <a:lnTo>
                    <a:pt x="461" y="479"/>
                  </a:lnTo>
                  <a:lnTo>
                    <a:pt x="461" y="472"/>
                  </a:lnTo>
                  <a:lnTo>
                    <a:pt x="459" y="463"/>
                  </a:lnTo>
                  <a:lnTo>
                    <a:pt x="457" y="456"/>
                  </a:lnTo>
                  <a:lnTo>
                    <a:pt x="455" y="447"/>
                  </a:lnTo>
                  <a:lnTo>
                    <a:pt x="455" y="438"/>
                  </a:lnTo>
                  <a:lnTo>
                    <a:pt x="453" y="431"/>
                  </a:lnTo>
                  <a:lnTo>
                    <a:pt x="453" y="422"/>
                  </a:lnTo>
                  <a:lnTo>
                    <a:pt x="451" y="415"/>
                  </a:lnTo>
                  <a:lnTo>
                    <a:pt x="449" y="408"/>
                  </a:lnTo>
                  <a:lnTo>
                    <a:pt x="447" y="401"/>
                  </a:lnTo>
                  <a:lnTo>
                    <a:pt x="447" y="396"/>
                  </a:lnTo>
                  <a:lnTo>
                    <a:pt x="446" y="389"/>
                  </a:lnTo>
                  <a:lnTo>
                    <a:pt x="446" y="382"/>
                  </a:lnTo>
                  <a:lnTo>
                    <a:pt x="444" y="377"/>
                  </a:lnTo>
                  <a:lnTo>
                    <a:pt x="444" y="373"/>
                  </a:lnTo>
                  <a:lnTo>
                    <a:pt x="442" y="364"/>
                  </a:lnTo>
                  <a:lnTo>
                    <a:pt x="442" y="359"/>
                  </a:lnTo>
                  <a:lnTo>
                    <a:pt x="442" y="352"/>
                  </a:lnTo>
                  <a:lnTo>
                    <a:pt x="442" y="345"/>
                  </a:lnTo>
                  <a:lnTo>
                    <a:pt x="440" y="342"/>
                  </a:lnTo>
                  <a:lnTo>
                    <a:pt x="440" y="338"/>
                  </a:lnTo>
                  <a:lnTo>
                    <a:pt x="440" y="333"/>
                  </a:lnTo>
                  <a:lnTo>
                    <a:pt x="440" y="329"/>
                  </a:lnTo>
                  <a:lnTo>
                    <a:pt x="440" y="322"/>
                  </a:lnTo>
                  <a:lnTo>
                    <a:pt x="438" y="319"/>
                  </a:lnTo>
                  <a:lnTo>
                    <a:pt x="438" y="313"/>
                  </a:lnTo>
                  <a:lnTo>
                    <a:pt x="438" y="308"/>
                  </a:lnTo>
                  <a:lnTo>
                    <a:pt x="438" y="305"/>
                  </a:lnTo>
                  <a:lnTo>
                    <a:pt x="436" y="299"/>
                  </a:lnTo>
                  <a:lnTo>
                    <a:pt x="436" y="294"/>
                  </a:lnTo>
                  <a:lnTo>
                    <a:pt x="436" y="289"/>
                  </a:lnTo>
                  <a:lnTo>
                    <a:pt x="436" y="284"/>
                  </a:lnTo>
                  <a:lnTo>
                    <a:pt x="436" y="278"/>
                  </a:lnTo>
                  <a:lnTo>
                    <a:pt x="434" y="275"/>
                  </a:lnTo>
                  <a:lnTo>
                    <a:pt x="434" y="271"/>
                  </a:lnTo>
                  <a:lnTo>
                    <a:pt x="434" y="266"/>
                  </a:lnTo>
                  <a:lnTo>
                    <a:pt x="434" y="262"/>
                  </a:lnTo>
                  <a:lnTo>
                    <a:pt x="434" y="257"/>
                  </a:lnTo>
                  <a:lnTo>
                    <a:pt x="434" y="254"/>
                  </a:lnTo>
                  <a:lnTo>
                    <a:pt x="434" y="248"/>
                  </a:lnTo>
                  <a:lnTo>
                    <a:pt x="434" y="243"/>
                  </a:lnTo>
                  <a:lnTo>
                    <a:pt x="434" y="240"/>
                  </a:lnTo>
                  <a:lnTo>
                    <a:pt x="434" y="238"/>
                  </a:lnTo>
                  <a:lnTo>
                    <a:pt x="440" y="236"/>
                  </a:lnTo>
                  <a:lnTo>
                    <a:pt x="446" y="229"/>
                  </a:lnTo>
                  <a:lnTo>
                    <a:pt x="455" y="224"/>
                  </a:lnTo>
                  <a:lnTo>
                    <a:pt x="463" y="217"/>
                  </a:lnTo>
                  <a:lnTo>
                    <a:pt x="473" y="210"/>
                  </a:lnTo>
                  <a:lnTo>
                    <a:pt x="480" y="203"/>
                  </a:lnTo>
                  <a:lnTo>
                    <a:pt x="488" y="196"/>
                  </a:lnTo>
                  <a:lnTo>
                    <a:pt x="492" y="187"/>
                  </a:lnTo>
                  <a:lnTo>
                    <a:pt x="496" y="182"/>
                  </a:lnTo>
                  <a:lnTo>
                    <a:pt x="498" y="174"/>
                  </a:lnTo>
                  <a:lnTo>
                    <a:pt x="500" y="169"/>
                  </a:lnTo>
                  <a:lnTo>
                    <a:pt x="500" y="164"/>
                  </a:lnTo>
                  <a:lnTo>
                    <a:pt x="500" y="160"/>
                  </a:lnTo>
                  <a:lnTo>
                    <a:pt x="500" y="157"/>
                  </a:lnTo>
                  <a:lnTo>
                    <a:pt x="501" y="157"/>
                  </a:lnTo>
                  <a:lnTo>
                    <a:pt x="503" y="155"/>
                  </a:lnTo>
                  <a:lnTo>
                    <a:pt x="511" y="153"/>
                  </a:lnTo>
                  <a:lnTo>
                    <a:pt x="515" y="150"/>
                  </a:lnTo>
                  <a:lnTo>
                    <a:pt x="521" y="146"/>
                  </a:lnTo>
                  <a:lnTo>
                    <a:pt x="527" y="145"/>
                  </a:lnTo>
                  <a:lnTo>
                    <a:pt x="534" y="141"/>
                  </a:lnTo>
                  <a:lnTo>
                    <a:pt x="540" y="138"/>
                  </a:lnTo>
                  <a:lnTo>
                    <a:pt x="546" y="134"/>
                  </a:lnTo>
                  <a:lnTo>
                    <a:pt x="552" y="129"/>
                  </a:lnTo>
                  <a:lnTo>
                    <a:pt x="557" y="125"/>
                  </a:lnTo>
                  <a:lnTo>
                    <a:pt x="561" y="122"/>
                  </a:lnTo>
                  <a:lnTo>
                    <a:pt x="567" y="118"/>
                  </a:lnTo>
                  <a:lnTo>
                    <a:pt x="569" y="113"/>
                  </a:lnTo>
                  <a:lnTo>
                    <a:pt x="571" y="111"/>
                  </a:lnTo>
                  <a:lnTo>
                    <a:pt x="571" y="83"/>
                  </a:lnTo>
                  <a:lnTo>
                    <a:pt x="573" y="85"/>
                  </a:lnTo>
                  <a:lnTo>
                    <a:pt x="579" y="88"/>
                  </a:lnTo>
                  <a:lnTo>
                    <a:pt x="582" y="90"/>
                  </a:lnTo>
                  <a:lnTo>
                    <a:pt x="588" y="94"/>
                  </a:lnTo>
                  <a:lnTo>
                    <a:pt x="596" y="95"/>
                  </a:lnTo>
                  <a:lnTo>
                    <a:pt x="604" y="101"/>
                  </a:lnTo>
                  <a:lnTo>
                    <a:pt x="611" y="104"/>
                  </a:lnTo>
                  <a:lnTo>
                    <a:pt x="619" y="109"/>
                  </a:lnTo>
                  <a:lnTo>
                    <a:pt x="625" y="111"/>
                  </a:lnTo>
                  <a:lnTo>
                    <a:pt x="629" y="113"/>
                  </a:lnTo>
                  <a:lnTo>
                    <a:pt x="635" y="116"/>
                  </a:lnTo>
                  <a:lnTo>
                    <a:pt x="640" y="118"/>
                  </a:lnTo>
                  <a:lnTo>
                    <a:pt x="646" y="120"/>
                  </a:lnTo>
                  <a:lnTo>
                    <a:pt x="652" y="123"/>
                  </a:lnTo>
                  <a:lnTo>
                    <a:pt x="658" y="125"/>
                  </a:lnTo>
                  <a:lnTo>
                    <a:pt x="663" y="129"/>
                  </a:lnTo>
                  <a:lnTo>
                    <a:pt x="669" y="131"/>
                  </a:lnTo>
                  <a:lnTo>
                    <a:pt x="677" y="134"/>
                  </a:lnTo>
                  <a:lnTo>
                    <a:pt x="683" y="136"/>
                  </a:lnTo>
                  <a:lnTo>
                    <a:pt x="690" y="139"/>
                  </a:lnTo>
                  <a:lnTo>
                    <a:pt x="696" y="141"/>
                  </a:lnTo>
                  <a:lnTo>
                    <a:pt x="704" y="143"/>
                  </a:lnTo>
                  <a:lnTo>
                    <a:pt x="710" y="145"/>
                  </a:lnTo>
                  <a:lnTo>
                    <a:pt x="717" y="148"/>
                  </a:lnTo>
                  <a:lnTo>
                    <a:pt x="725" y="150"/>
                  </a:lnTo>
                  <a:lnTo>
                    <a:pt x="733" y="153"/>
                  </a:lnTo>
                  <a:lnTo>
                    <a:pt x="741" y="155"/>
                  </a:lnTo>
                  <a:lnTo>
                    <a:pt x="750" y="157"/>
                  </a:lnTo>
                  <a:lnTo>
                    <a:pt x="758" y="159"/>
                  </a:lnTo>
                  <a:lnTo>
                    <a:pt x="766" y="162"/>
                  </a:lnTo>
                  <a:lnTo>
                    <a:pt x="773" y="162"/>
                  </a:lnTo>
                  <a:lnTo>
                    <a:pt x="781" y="166"/>
                  </a:lnTo>
                  <a:lnTo>
                    <a:pt x="791" y="167"/>
                  </a:lnTo>
                  <a:lnTo>
                    <a:pt x="798" y="169"/>
                  </a:lnTo>
                  <a:lnTo>
                    <a:pt x="808" y="169"/>
                  </a:lnTo>
                  <a:lnTo>
                    <a:pt x="818" y="173"/>
                  </a:lnTo>
                  <a:lnTo>
                    <a:pt x="825" y="173"/>
                  </a:lnTo>
                  <a:lnTo>
                    <a:pt x="835" y="174"/>
                  </a:lnTo>
                  <a:lnTo>
                    <a:pt x="843" y="176"/>
                  </a:lnTo>
                  <a:lnTo>
                    <a:pt x="852" y="178"/>
                  </a:lnTo>
                  <a:lnTo>
                    <a:pt x="862" y="178"/>
                  </a:lnTo>
                  <a:lnTo>
                    <a:pt x="872" y="178"/>
                  </a:lnTo>
                  <a:lnTo>
                    <a:pt x="879" y="180"/>
                  </a:lnTo>
                  <a:lnTo>
                    <a:pt x="889" y="180"/>
                  </a:lnTo>
                  <a:lnTo>
                    <a:pt x="899" y="180"/>
                  </a:lnTo>
                  <a:lnTo>
                    <a:pt x="908" y="180"/>
                  </a:lnTo>
                  <a:lnTo>
                    <a:pt x="918" y="180"/>
                  </a:lnTo>
                  <a:lnTo>
                    <a:pt x="928" y="182"/>
                  </a:lnTo>
                  <a:lnTo>
                    <a:pt x="937" y="180"/>
                  </a:lnTo>
                  <a:lnTo>
                    <a:pt x="947" y="180"/>
                  </a:lnTo>
                  <a:lnTo>
                    <a:pt x="957" y="180"/>
                  </a:lnTo>
                  <a:lnTo>
                    <a:pt x="966" y="180"/>
                  </a:lnTo>
                  <a:lnTo>
                    <a:pt x="976" y="178"/>
                  </a:lnTo>
                  <a:lnTo>
                    <a:pt x="986" y="176"/>
                  </a:lnTo>
                  <a:lnTo>
                    <a:pt x="993" y="174"/>
                  </a:lnTo>
                  <a:lnTo>
                    <a:pt x="1003" y="174"/>
                  </a:lnTo>
                  <a:lnTo>
                    <a:pt x="1011" y="173"/>
                  </a:lnTo>
                  <a:lnTo>
                    <a:pt x="1020" y="171"/>
                  </a:lnTo>
                  <a:lnTo>
                    <a:pt x="1028" y="169"/>
                  </a:lnTo>
                  <a:lnTo>
                    <a:pt x="1038" y="169"/>
                  </a:lnTo>
                  <a:lnTo>
                    <a:pt x="1045" y="166"/>
                  </a:lnTo>
                  <a:lnTo>
                    <a:pt x="1053" y="164"/>
                  </a:lnTo>
                  <a:lnTo>
                    <a:pt x="1061" y="162"/>
                  </a:lnTo>
                  <a:lnTo>
                    <a:pt x="1068" y="160"/>
                  </a:lnTo>
                  <a:lnTo>
                    <a:pt x="1074" y="159"/>
                  </a:lnTo>
                  <a:lnTo>
                    <a:pt x="1082" y="157"/>
                  </a:lnTo>
                  <a:lnTo>
                    <a:pt x="1090" y="155"/>
                  </a:lnTo>
                  <a:lnTo>
                    <a:pt x="1097" y="153"/>
                  </a:lnTo>
                  <a:lnTo>
                    <a:pt x="1103" y="152"/>
                  </a:lnTo>
                  <a:lnTo>
                    <a:pt x="1109" y="148"/>
                  </a:lnTo>
                  <a:lnTo>
                    <a:pt x="1115" y="146"/>
                  </a:lnTo>
                  <a:lnTo>
                    <a:pt x="1122" y="145"/>
                  </a:lnTo>
                  <a:lnTo>
                    <a:pt x="1128" y="141"/>
                  </a:lnTo>
                  <a:lnTo>
                    <a:pt x="1134" y="139"/>
                  </a:lnTo>
                  <a:lnTo>
                    <a:pt x="1140" y="136"/>
                  </a:lnTo>
                  <a:lnTo>
                    <a:pt x="1146" y="136"/>
                  </a:lnTo>
                  <a:lnTo>
                    <a:pt x="1151" y="132"/>
                  </a:lnTo>
                  <a:lnTo>
                    <a:pt x="1155" y="131"/>
                  </a:lnTo>
                  <a:lnTo>
                    <a:pt x="1161" y="129"/>
                  </a:lnTo>
                  <a:lnTo>
                    <a:pt x="1167" y="127"/>
                  </a:lnTo>
                  <a:lnTo>
                    <a:pt x="1175" y="122"/>
                  </a:lnTo>
                  <a:lnTo>
                    <a:pt x="1184" y="118"/>
                  </a:lnTo>
                  <a:lnTo>
                    <a:pt x="1192" y="113"/>
                  </a:lnTo>
                  <a:lnTo>
                    <a:pt x="1200" y="108"/>
                  </a:lnTo>
                  <a:lnTo>
                    <a:pt x="1205" y="102"/>
                  </a:lnTo>
                  <a:lnTo>
                    <a:pt x="1213" y="99"/>
                  </a:lnTo>
                  <a:lnTo>
                    <a:pt x="1219" y="95"/>
                  </a:lnTo>
                  <a:lnTo>
                    <a:pt x="1223" y="92"/>
                  </a:lnTo>
                  <a:lnTo>
                    <a:pt x="1229" y="87"/>
                  </a:lnTo>
                  <a:lnTo>
                    <a:pt x="1232" y="85"/>
                  </a:lnTo>
                  <a:lnTo>
                    <a:pt x="1238" y="78"/>
                  </a:lnTo>
                  <a:lnTo>
                    <a:pt x="1244" y="74"/>
                  </a:lnTo>
                  <a:lnTo>
                    <a:pt x="1246" y="71"/>
                  </a:lnTo>
                  <a:lnTo>
                    <a:pt x="1248" y="71"/>
                  </a:lnTo>
                  <a:lnTo>
                    <a:pt x="1198" y="67"/>
                  </a:lnTo>
                  <a:lnTo>
                    <a:pt x="1196" y="67"/>
                  </a:lnTo>
                  <a:lnTo>
                    <a:pt x="1192" y="71"/>
                  </a:lnTo>
                  <a:lnTo>
                    <a:pt x="1186" y="74"/>
                  </a:lnTo>
                  <a:lnTo>
                    <a:pt x="1178" y="81"/>
                  </a:lnTo>
                  <a:lnTo>
                    <a:pt x="1173" y="83"/>
                  </a:lnTo>
                  <a:lnTo>
                    <a:pt x="1167" y="87"/>
                  </a:lnTo>
                  <a:lnTo>
                    <a:pt x="1161" y="90"/>
                  </a:lnTo>
                  <a:lnTo>
                    <a:pt x="1155" y="95"/>
                  </a:lnTo>
                  <a:lnTo>
                    <a:pt x="1148" y="99"/>
                  </a:lnTo>
                  <a:lnTo>
                    <a:pt x="1142" y="102"/>
                  </a:lnTo>
                  <a:lnTo>
                    <a:pt x="1134" y="108"/>
                  </a:lnTo>
                  <a:lnTo>
                    <a:pt x="1128" y="113"/>
                  </a:lnTo>
                  <a:lnTo>
                    <a:pt x="1119" y="116"/>
                  </a:lnTo>
                  <a:lnTo>
                    <a:pt x="1111" y="120"/>
                  </a:lnTo>
                  <a:lnTo>
                    <a:pt x="1101" y="125"/>
                  </a:lnTo>
                  <a:lnTo>
                    <a:pt x="1092" y="129"/>
                  </a:lnTo>
                  <a:lnTo>
                    <a:pt x="1086" y="131"/>
                  </a:lnTo>
                  <a:lnTo>
                    <a:pt x="1082" y="132"/>
                  </a:lnTo>
                  <a:lnTo>
                    <a:pt x="1076" y="134"/>
                  </a:lnTo>
                  <a:lnTo>
                    <a:pt x="1072" y="136"/>
                  </a:lnTo>
                  <a:lnTo>
                    <a:pt x="1067" y="138"/>
                  </a:lnTo>
                  <a:lnTo>
                    <a:pt x="1063" y="141"/>
                  </a:lnTo>
                  <a:lnTo>
                    <a:pt x="1057" y="143"/>
                  </a:lnTo>
                  <a:lnTo>
                    <a:pt x="1053" y="145"/>
                  </a:lnTo>
                  <a:lnTo>
                    <a:pt x="1047" y="145"/>
                  </a:lnTo>
                  <a:lnTo>
                    <a:pt x="1041" y="146"/>
                  </a:lnTo>
                  <a:lnTo>
                    <a:pt x="1036" y="148"/>
                  </a:lnTo>
                  <a:lnTo>
                    <a:pt x="1032" y="150"/>
                  </a:lnTo>
                  <a:lnTo>
                    <a:pt x="1026" y="152"/>
                  </a:lnTo>
                  <a:lnTo>
                    <a:pt x="1020" y="153"/>
                  </a:lnTo>
                  <a:lnTo>
                    <a:pt x="1016" y="153"/>
                  </a:lnTo>
                  <a:lnTo>
                    <a:pt x="1011" y="155"/>
                  </a:lnTo>
                  <a:lnTo>
                    <a:pt x="1005" y="155"/>
                  </a:lnTo>
                  <a:lnTo>
                    <a:pt x="999" y="157"/>
                  </a:lnTo>
                  <a:lnTo>
                    <a:pt x="993" y="157"/>
                  </a:lnTo>
                  <a:lnTo>
                    <a:pt x="989" y="159"/>
                  </a:lnTo>
                  <a:lnTo>
                    <a:pt x="984" y="159"/>
                  </a:lnTo>
                  <a:lnTo>
                    <a:pt x="978" y="159"/>
                  </a:lnTo>
                  <a:lnTo>
                    <a:pt x="972" y="160"/>
                  </a:lnTo>
                  <a:lnTo>
                    <a:pt x="966" y="160"/>
                  </a:lnTo>
                  <a:lnTo>
                    <a:pt x="960" y="160"/>
                  </a:lnTo>
                  <a:lnTo>
                    <a:pt x="955" y="160"/>
                  </a:lnTo>
                  <a:lnTo>
                    <a:pt x="949" y="160"/>
                  </a:lnTo>
                  <a:lnTo>
                    <a:pt x="943" y="160"/>
                  </a:lnTo>
                  <a:lnTo>
                    <a:pt x="937" y="160"/>
                  </a:lnTo>
                  <a:lnTo>
                    <a:pt x="932" y="160"/>
                  </a:lnTo>
                  <a:lnTo>
                    <a:pt x="926" y="160"/>
                  </a:lnTo>
                  <a:lnTo>
                    <a:pt x="920" y="160"/>
                  </a:lnTo>
                  <a:lnTo>
                    <a:pt x="914" y="159"/>
                  </a:lnTo>
                  <a:lnTo>
                    <a:pt x="908" y="159"/>
                  </a:lnTo>
                  <a:lnTo>
                    <a:pt x="901" y="159"/>
                  </a:lnTo>
                  <a:lnTo>
                    <a:pt x="897" y="159"/>
                  </a:lnTo>
                  <a:lnTo>
                    <a:pt x="891" y="157"/>
                  </a:lnTo>
                  <a:lnTo>
                    <a:pt x="883" y="157"/>
                  </a:lnTo>
                  <a:lnTo>
                    <a:pt x="878" y="157"/>
                  </a:lnTo>
                  <a:lnTo>
                    <a:pt x="872" y="157"/>
                  </a:lnTo>
                  <a:lnTo>
                    <a:pt x="866" y="155"/>
                  </a:lnTo>
                  <a:lnTo>
                    <a:pt x="860" y="155"/>
                  </a:lnTo>
                  <a:lnTo>
                    <a:pt x="854" y="153"/>
                  </a:lnTo>
                  <a:lnTo>
                    <a:pt x="847" y="153"/>
                  </a:lnTo>
                  <a:lnTo>
                    <a:pt x="841" y="152"/>
                  </a:lnTo>
                  <a:lnTo>
                    <a:pt x="835" y="152"/>
                  </a:lnTo>
                  <a:lnTo>
                    <a:pt x="827" y="150"/>
                  </a:lnTo>
                  <a:lnTo>
                    <a:pt x="824" y="150"/>
                  </a:lnTo>
                  <a:lnTo>
                    <a:pt x="816" y="148"/>
                  </a:lnTo>
                  <a:lnTo>
                    <a:pt x="810" y="148"/>
                  </a:lnTo>
                  <a:lnTo>
                    <a:pt x="804" y="146"/>
                  </a:lnTo>
                  <a:lnTo>
                    <a:pt x="798" y="145"/>
                  </a:lnTo>
                  <a:lnTo>
                    <a:pt x="791" y="145"/>
                  </a:lnTo>
                  <a:lnTo>
                    <a:pt x="785" y="143"/>
                  </a:lnTo>
                  <a:lnTo>
                    <a:pt x="779" y="141"/>
                  </a:lnTo>
                  <a:lnTo>
                    <a:pt x="773" y="141"/>
                  </a:lnTo>
                  <a:lnTo>
                    <a:pt x="766" y="138"/>
                  </a:lnTo>
                  <a:lnTo>
                    <a:pt x="760" y="136"/>
                  </a:lnTo>
                  <a:lnTo>
                    <a:pt x="754" y="136"/>
                  </a:lnTo>
                  <a:lnTo>
                    <a:pt x="746" y="134"/>
                  </a:lnTo>
                  <a:lnTo>
                    <a:pt x="741" y="131"/>
                  </a:lnTo>
                  <a:lnTo>
                    <a:pt x="735" y="129"/>
                  </a:lnTo>
                  <a:lnTo>
                    <a:pt x="727" y="129"/>
                  </a:lnTo>
                  <a:lnTo>
                    <a:pt x="721" y="127"/>
                  </a:lnTo>
                  <a:lnTo>
                    <a:pt x="714" y="123"/>
                  </a:lnTo>
                  <a:lnTo>
                    <a:pt x="708" y="122"/>
                  </a:lnTo>
                  <a:lnTo>
                    <a:pt x="700" y="120"/>
                  </a:lnTo>
                  <a:lnTo>
                    <a:pt x="694" y="118"/>
                  </a:lnTo>
                  <a:lnTo>
                    <a:pt x="689" y="116"/>
                  </a:lnTo>
                  <a:lnTo>
                    <a:pt x="681" y="113"/>
                  </a:lnTo>
                  <a:lnTo>
                    <a:pt x="675" y="111"/>
                  </a:lnTo>
                  <a:lnTo>
                    <a:pt x="669" y="109"/>
                  </a:lnTo>
                  <a:lnTo>
                    <a:pt x="662" y="106"/>
                  </a:lnTo>
                  <a:lnTo>
                    <a:pt x="656" y="104"/>
                  </a:lnTo>
                  <a:lnTo>
                    <a:pt x="648" y="102"/>
                  </a:lnTo>
                  <a:lnTo>
                    <a:pt x="642" y="99"/>
                  </a:lnTo>
                  <a:lnTo>
                    <a:pt x="635" y="95"/>
                  </a:lnTo>
                  <a:lnTo>
                    <a:pt x="629" y="94"/>
                  </a:lnTo>
                  <a:lnTo>
                    <a:pt x="623" y="90"/>
                  </a:lnTo>
                  <a:lnTo>
                    <a:pt x="617" y="88"/>
                  </a:lnTo>
                  <a:lnTo>
                    <a:pt x="608" y="85"/>
                  </a:lnTo>
                  <a:lnTo>
                    <a:pt x="602" y="81"/>
                  </a:lnTo>
                  <a:lnTo>
                    <a:pt x="596" y="78"/>
                  </a:lnTo>
                  <a:lnTo>
                    <a:pt x="590" y="76"/>
                  </a:lnTo>
                  <a:lnTo>
                    <a:pt x="582" y="71"/>
                  </a:lnTo>
                  <a:lnTo>
                    <a:pt x="577" y="69"/>
                  </a:lnTo>
                  <a:lnTo>
                    <a:pt x="569" y="65"/>
                  </a:lnTo>
                  <a:lnTo>
                    <a:pt x="563" y="62"/>
                  </a:lnTo>
                  <a:lnTo>
                    <a:pt x="561" y="60"/>
                  </a:lnTo>
                  <a:lnTo>
                    <a:pt x="561" y="53"/>
                  </a:lnTo>
                  <a:lnTo>
                    <a:pt x="559" y="50"/>
                  </a:lnTo>
                  <a:lnTo>
                    <a:pt x="557" y="44"/>
                  </a:lnTo>
                  <a:lnTo>
                    <a:pt x="557" y="39"/>
                  </a:lnTo>
                  <a:lnTo>
                    <a:pt x="555" y="34"/>
                  </a:lnTo>
                  <a:lnTo>
                    <a:pt x="554" y="29"/>
                  </a:lnTo>
                  <a:lnTo>
                    <a:pt x="552" y="23"/>
                  </a:lnTo>
                  <a:lnTo>
                    <a:pt x="550" y="18"/>
                  </a:lnTo>
                  <a:lnTo>
                    <a:pt x="548" y="14"/>
                  </a:lnTo>
                  <a:lnTo>
                    <a:pt x="546" y="9"/>
                  </a:lnTo>
                  <a:lnTo>
                    <a:pt x="544" y="6"/>
                  </a:lnTo>
                  <a:lnTo>
                    <a:pt x="540" y="2"/>
                  </a:lnTo>
                  <a:lnTo>
                    <a:pt x="538" y="2"/>
                  </a:lnTo>
                  <a:lnTo>
                    <a:pt x="534" y="0"/>
                  </a:lnTo>
                  <a:lnTo>
                    <a:pt x="528" y="0"/>
                  </a:lnTo>
                  <a:lnTo>
                    <a:pt x="523" y="0"/>
                  </a:lnTo>
                  <a:lnTo>
                    <a:pt x="515" y="0"/>
                  </a:lnTo>
                  <a:lnTo>
                    <a:pt x="507" y="0"/>
                  </a:lnTo>
                  <a:lnTo>
                    <a:pt x="498" y="0"/>
                  </a:lnTo>
                  <a:lnTo>
                    <a:pt x="488" y="2"/>
                  </a:lnTo>
                  <a:lnTo>
                    <a:pt x="480" y="4"/>
                  </a:lnTo>
                  <a:lnTo>
                    <a:pt x="471" y="6"/>
                  </a:lnTo>
                  <a:lnTo>
                    <a:pt x="463" y="7"/>
                  </a:lnTo>
                  <a:lnTo>
                    <a:pt x="455" y="7"/>
                  </a:lnTo>
                  <a:lnTo>
                    <a:pt x="449" y="9"/>
                  </a:lnTo>
                  <a:lnTo>
                    <a:pt x="442" y="9"/>
                  </a:lnTo>
                  <a:lnTo>
                    <a:pt x="438" y="11"/>
                  </a:lnTo>
                  <a:lnTo>
                    <a:pt x="434" y="11"/>
                  </a:lnTo>
                  <a:lnTo>
                    <a:pt x="434" y="13"/>
                  </a:lnTo>
                  <a:lnTo>
                    <a:pt x="436" y="18"/>
                  </a:lnTo>
                  <a:lnTo>
                    <a:pt x="438" y="18"/>
                  </a:lnTo>
                  <a:lnTo>
                    <a:pt x="442" y="20"/>
                  </a:lnTo>
                  <a:lnTo>
                    <a:pt x="446" y="20"/>
                  </a:lnTo>
                  <a:lnTo>
                    <a:pt x="453" y="22"/>
                  </a:lnTo>
                  <a:lnTo>
                    <a:pt x="457" y="20"/>
                  </a:lnTo>
                  <a:lnTo>
                    <a:pt x="463" y="20"/>
                  </a:lnTo>
                  <a:lnTo>
                    <a:pt x="467" y="18"/>
                  </a:lnTo>
                  <a:lnTo>
                    <a:pt x="473" y="18"/>
                  </a:lnTo>
                  <a:lnTo>
                    <a:pt x="478" y="18"/>
                  </a:lnTo>
                  <a:lnTo>
                    <a:pt x="482" y="16"/>
                  </a:lnTo>
                  <a:lnTo>
                    <a:pt x="488" y="16"/>
                  </a:lnTo>
                  <a:lnTo>
                    <a:pt x="494" y="16"/>
                  </a:lnTo>
                  <a:lnTo>
                    <a:pt x="498" y="14"/>
                  </a:lnTo>
                  <a:lnTo>
                    <a:pt x="503" y="14"/>
                  </a:lnTo>
                  <a:lnTo>
                    <a:pt x="507" y="14"/>
                  </a:lnTo>
                  <a:lnTo>
                    <a:pt x="513" y="16"/>
                  </a:lnTo>
                  <a:lnTo>
                    <a:pt x="519" y="18"/>
                  </a:lnTo>
                  <a:lnTo>
                    <a:pt x="525" y="22"/>
                  </a:lnTo>
                  <a:lnTo>
                    <a:pt x="525" y="23"/>
                  </a:lnTo>
                  <a:lnTo>
                    <a:pt x="527" y="27"/>
                  </a:lnTo>
                  <a:lnTo>
                    <a:pt x="528" y="30"/>
                  </a:lnTo>
                  <a:lnTo>
                    <a:pt x="530" y="36"/>
                  </a:lnTo>
                  <a:lnTo>
                    <a:pt x="532" y="41"/>
                  </a:lnTo>
                  <a:lnTo>
                    <a:pt x="534" y="48"/>
                  </a:lnTo>
                  <a:lnTo>
                    <a:pt x="536" y="53"/>
                  </a:lnTo>
                  <a:lnTo>
                    <a:pt x="540" y="60"/>
                  </a:lnTo>
                  <a:lnTo>
                    <a:pt x="540" y="67"/>
                  </a:lnTo>
                  <a:lnTo>
                    <a:pt x="542" y="73"/>
                  </a:lnTo>
                  <a:lnTo>
                    <a:pt x="544" y="80"/>
                  </a:lnTo>
                  <a:lnTo>
                    <a:pt x="544" y="87"/>
                  </a:lnTo>
                  <a:lnTo>
                    <a:pt x="544" y="90"/>
                  </a:lnTo>
                  <a:lnTo>
                    <a:pt x="544" y="95"/>
                  </a:lnTo>
                  <a:lnTo>
                    <a:pt x="542" y="101"/>
                  </a:lnTo>
                  <a:lnTo>
                    <a:pt x="540" y="104"/>
                  </a:lnTo>
                  <a:lnTo>
                    <a:pt x="534" y="108"/>
                  </a:lnTo>
                  <a:lnTo>
                    <a:pt x="528" y="113"/>
                  </a:lnTo>
                  <a:lnTo>
                    <a:pt x="523" y="115"/>
                  </a:lnTo>
                  <a:lnTo>
                    <a:pt x="517" y="118"/>
                  </a:lnTo>
                  <a:lnTo>
                    <a:pt x="511" y="120"/>
                  </a:lnTo>
                  <a:lnTo>
                    <a:pt x="507" y="122"/>
                  </a:lnTo>
                  <a:lnTo>
                    <a:pt x="503" y="122"/>
                  </a:lnTo>
                  <a:lnTo>
                    <a:pt x="501" y="120"/>
                  </a:lnTo>
                  <a:lnTo>
                    <a:pt x="501" y="116"/>
                  </a:lnTo>
                  <a:lnTo>
                    <a:pt x="500" y="109"/>
                  </a:lnTo>
                  <a:lnTo>
                    <a:pt x="500" y="102"/>
                  </a:lnTo>
                  <a:lnTo>
                    <a:pt x="496" y="95"/>
                  </a:lnTo>
                  <a:lnTo>
                    <a:pt x="492" y="88"/>
                  </a:lnTo>
                  <a:lnTo>
                    <a:pt x="486" y="85"/>
                  </a:lnTo>
                  <a:lnTo>
                    <a:pt x="480" y="83"/>
                  </a:lnTo>
                  <a:lnTo>
                    <a:pt x="473" y="83"/>
                  </a:lnTo>
                  <a:lnTo>
                    <a:pt x="471" y="87"/>
                  </a:lnTo>
                  <a:lnTo>
                    <a:pt x="467" y="88"/>
                  </a:lnTo>
                  <a:lnTo>
                    <a:pt x="467" y="94"/>
                  </a:lnTo>
                  <a:lnTo>
                    <a:pt x="465" y="97"/>
                  </a:lnTo>
                  <a:lnTo>
                    <a:pt x="467" y="104"/>
                  </a:lnTo>
                  <a:lnTo>
                    <a:pt x="467" y="108"/>
                  </a:lnTo>
                  <a:lnTo>
                    <a:pt x="467" y="113"/>
                  </a:lnTo>
                  <a:lnTo>
                    <a:pt x="469" y="118"/>
                  </a:lnTo>
                  <a:lnTo>
                    <a:pt x="469" y="122"/>
                  </a:lnTo>
                  <a:lnTo>
                    <a:pt x="469" y="131"/>
                  </a:lnTo>
                  <a:lnTo>
                    <a:pt x="469" y="139"/>
                  </a:lnTo>
                  <a:lnTo>
                    <a:pt x="467" y="143"/>
                  </a:lnTo>
                  <a:lnTo>
                    <a:pt x="467" y="148"/>
                  </a:lnTo>
                  <a:lnTo>
                    <a:pt x="465" y="152"/>
                  </a:lnTo>
                  <a:lnTo>
                    <a:pt x="465" y="157"/>
                  </a:lnTo>
                  <a:lnTo>
                    <a:pt x="461" y="164"/>
                  </a:lnTo>
                  <a:lnTo>
                    <a:pt x="457" y="173"/>
                  </a:lnTo>
                  <a:lnTo>
                    <a:pt x="453" y="180"/>
                  </a:lnTo>
                  <a:lnTo>
                    <a:pt x="447" y="189"/>
                  </a:lnTo>
                  <a:lnTo>
                    <a:pt x="444" y="192"/>
                  </a:lnTo>
                  <a:lnTo>
                    <a:pt x="440" y="196"/>
                  </a:lnTo>
                  <a:lnTo>
                    <a:pt x="434" y="199"/>
                  </a:lnTo>
                  <a:lnTo>
                    <a:pt x="428" y="203"/>
                  </a:lnTo>
                  <a:lnTo>
                    <a:pt x="422" y="206"/>
                  </a:lnTo>
                  <a:lnTo>
                    <a:pt x="417" y="210"/>
                  </a:lnTo>
                  <a:lnTo>
                    <a:pt x="409" y="211"/>
                  </a:lnTo>
                  <a:lnTo>
                    <a:pt x="405" y="217"/>
                  </a:lnTo>
                  <a:lnTo>
                    <a:pt x="397" y="218"/>
                  </a:lnTo>
                  <a:lnTo>
                    <a:pt x="393" y="222"/>
                  </a:lnTo>
                  <a:lnTo>
                    <a:pt x="388" y="224"/>
                  </a:lnTo>
                  <a:lnTo>
                    <a:pt x="384" y="227"/>
                  </a:lnTo>
                  <a:lnTo>
                    <a:pt x="380" y="231"/>
                  </a:lnTo>
                  <a:lnTo>
                    <a:pt x="380" y="236"/>
                  </a:lnTo>
                  <a:lnTo>
                    <a:pt x="384" y="238"/>
                  </a:lnTo>
                  <a:lnTo>
                    <a:pt x="388" y="240"/>
                  </a:lnTo>
                  <a:lnTo>
                    <a:pt x="393" y="241"/>
                  </a:lnTo>
                  <a:lnTo>
                    <a:pt x="397" y="241"/>
                  </a:lnTo>
                  <a:lnTo>
                    <a:pt x="403" y="241"/>
                  </a:lnTo>
                  <a:lnTo>
                    <a:pt x="407" y="241"/>
                  </a:lnTo>
                  <a:lnTo>
                    <a:pt x="409" y="240"/>
                  </a:lnTo>
                  <a:lnTo>
                    <a:pt x="411" y="240"/>
                  </a:lnTo>
                  <a:lnTo>
                    <a:pt x="411" y="241"/>
                  </a:lnTo>
                  <a:lnTo>
                    <a:pt x="411" y="248"/>
                  </a:lnTo>
                  <a:lnTo>
                    <a:pt x="411" y="254"/>
                  </a:lnTo>
                  <a:lnTo>
                    <a:pt x="411" y="259"/>
                  </a:lnTo>
                  <a:lnTo>
                    <a:pt x="411" y="266"/>
                  </a:lnTo>
                  <a:lnTo>
                    <a:pt x="411" y="273"/>
                  </a:lnTo>
                  <a:lnTo>
                    <a:pt x="411" y="276"/>
                  </a:lnTo>
                  <a:lnTo>
                    <a:pt x="411" y="280"/>
                  </a:lnTo>
                  <a:lnTo>
                    <a:pt x="411" y="285"/>
                  </a:lnTo>
                  <a:lnTo>
                    <a:pt x="411" y="289"/>
                  </a:lnTo>
                  <a:lnTo>
                    <a:pt x="411" y="294"/>
                  </a:lnTo>
                  <a:lnTo>
                    <a:pt x="411" y="298"/>
                  </a:lnTo>
                  <a:lnTo>
                    <a:pt x="411" y="303"/>
                  </a:lnTo>
                  <a:lnTo>
                    <a:pt x="413" y="308"/>
                  </a:lnTo>
                  <a:lnTo>
                    <a:pt x="413" y="313"/>
                  </a:lnTo>
                  <a:lnTo>
                    <a:pt x="413" y="319"/>
                  </a:lnTo>
                  <a:lnTo>
                    <a:pt x="413" y="324"/>
                  </a:lnTo>
                  <a:lnTo>
                    <a:pt x="413" y="329"/>
                  </a:lnTo>
                  <a:lnTo>
                    <a:pt x="413" y="334"/>
                  </a:lnTo>
                  <a:lnTo>
                    <a:pt x="415" y="340"/>
                  </a:lnTo>
                  <a:lnTo>
                    <a:pt x="415" y="347"/>
                  </a:lnTo>
                  <a:lnTo>
                    <a:pt x="415" y="352"/>
                  </a:lnTo>
                  <a:lnTo>
                    <a:pt x="415" y="357"/>
                  </a:lnTo>
                  <a:lnTo>
                    <a:pt x="415" y="364"/>
                  </a:lnTo>
                  <a:lnTo>
                    <a:pt x="415" y="368"/>
                  </a:lnTo>
                  <a:lnTo>
                    <a:pt x="417" y="375"/>
                  </a:lnTo>
                  <a:lnTo>
                    <a:pt x="417" y="380"/>
                  </a:lnTo>
                  <a:lnTo>
                    <a:pt x="417" y="387"/>
                  </a:lnTo>
                  <a:lnTo>
                    <a:pt x="417" y="393"/>
                  </a:lnTo>
                  <a:lnTo>
                    <a:pt x="417" y="398"/>
                  </a:lnTo>
                  <a:lnTo>
                    <a:pt x="417" y="405"/>
                  </a:lnTo>
                  <a:lnTo>
                    <a:pt x="417" y="410"/>
                  </a:lnTo>
                  <a:lnTo>
                    <a:pt x="417" y="415"/>
                  </a:lnTo>
                  <a:lnTo>
                    <a:pt x="419" y="422"/>
                  </a:lnTo>
                  <a:lnTo>
                    <a:pt x="419" y="428"/>
                  </a:lnTo>
                  <a:lnTo>
                    <a:pt x="419" y="433"/>
                  </a:lnTo>
                  <a:lnTo>
                    <a:pt x="419" y="438"/>
                  </a:lnTo>
                  <a:lnTo>
                    <a:pt x="420" y="445"/>
                  </a:lnTo>
                  <a:lnTo>
                    <a:pt x="420" y="449"/>
                  </a:lnTo>
                  <a:lnTo>
                    <a:pt x="420" y="456"/>
                  </a:lnTo>
                  <a:lnTo>
                    <a:pt x="420" y="459"/>
                  </a:lnTo>
                  <a:lnTo>
                    <a:pt x="422" y="465"/>
                  </a:lnTo>
                  <a:lnTo>
                    <a:pt x="422" y="470"/>
                  </a:lnTo>
                  <a:lnTo>
                    <a:pt x="422" y="475"/>
                  </a:lnTo>
                  <a:lnTo>
                    <a:pt x="422" y="480"/>
                  </a:lnTo>
                  <a:lnTo>
                    <a:pt x="424" y="486"/>
                  </a:lnTo>
                  <a:lnTo>
                    <a:pt x="424" y="489"/>
                  </a:lnTo>
                  <a:lnTo>
                    <a:pt x="424" y="495"/>
                  </a:lnTo>
                  <a:lnTo>
                    <a:pt x="424" y="498"/>
                  </a:lnTo>
                  <a:lnTo>
                    <a:pt x="426" y="503"/>
                  </a:lnTo>
                  <a:lnTo>
                    <a:pt x="426" y="510"/>
                  </a:lnTo>
                  <a:lnTo>
                    <a:pt x="428" y="519"/>
                  </a:lnTo>
                  <a:lnTo>
                    <a:pt x="428" y="524"/>
                  </a:lnTo>
                  <a:lnTo>
                    <a:pt x="430" y="533"/>
                  </a:lnTo>
                  <a:lnTo>
                    <a:pt x="430" y="540"/>
                  </a:lnTo>
                  <a:lnTo>
                    <a:pt x="432" y="549"/>
                  </a:lnTo>
                  <a:lnTo>
                    <a:pt x="432" y="556"/>
                  </a:lnTo>
                  <a:lnTo>
                    <a:pt x="434" y="565"/>
                  </a:lnTo>
                  <a:lnTo>
                    <a:pt x="434" y="568"/>
                  </a:lnTo>
                  <a:lnTo>
                    <a:pt x="434" y="574"/>
                  </a:lnTo>
                  <a:lnTo>
                    <a:pt x="436" y="579"/>
                  </a:lnTo>
                  <a:lnTo>
                    <a:pt x="436" y="584"/>
                  </a:lnTo>
                  <a:lnTo>
                    <a:pt x="436" y="588"/>
                  </a:lnTo>
                  <a:lnTo>
                    <a:pt x="436" y="591"/>
                  </a:lnTo>
                  <a:lnTo>
                    <a:pt x="436" y="596"/>
                  </a:lnTo>
                  <a:lnTo>
                    <a:pt x="438" y="602"/>
                  </a:lnTo>
                  <a:lnTo>
                    <a:pt x="438" y="607"/>
                  </a:lnTo>
                  <a:lnTo>
                    <a:pt x="438" y="611"/>
                  </a:lnTo>
                  <a:lnTo>
                    <a:pt x="438" y="616"/>
                  </a:lnTo>
                  <a:lnTo>
                    <a:pt x="440" y="621"/>
                  </a:lnTo>
                  <a:lnTo>
                    <a:pt x="440" y="625"/>
                  </a:lnTo>
                  <a:lnTo>
                    <a:pt x="440" y="630"/>
                  </a:lnTo>
                  <a:lnTo>
                    <a:pt x="440" y="635"/>
                  </a:lnTo>
                  <a:lnTo>
                    <a:pt x="440" y="640"/>
                  </a:lnTo>
                  <a:lnTo>
                    <a:pt x="440" y="646"/>
                  </a:lnTo>
                  <a:lnTo>
                    <a:pt x="440" y="651"/>
                  </a:lnTo>
                  <a:lnTo>
                    <a:pt x="440" y="656"/>
                  </a:lnTo>
                  <a:lnTo>
                    <a:pt x="440" y="662"/>
                  </a:lnTo>
                  <a:lnTo>
                    <a:pt x="438" y="667"/>
                  </a:lnTo>
                  <a:lnTo>
                    <a:pt x="438" y="670"/>
                  </a:lnTo>
                  <a:lnTo>
                    <a:pt x="436" y="676"/>
                  </a:lnTo>
                  <a:lnTo>
                    <a:pt x="436" y="681"/>
                  </a:lnTo>
                  <a:lnTo>
                    <a:pt x="434" y="684"/>
                  </a:lnTo>
                  <a:lnTo>
                    <a:pt x="434" y="690"/>
                  </a:lnTo>
                  <a:lnTo>
                    <a:pt x="434" y="695"/>
                  </a:lnTo>
                  <a:lnTo>
                    <a:pt x="432" y="700"/>
                  </a:lnTo>
                  <a:lnTo>
                    <a:pt x="430" y="706"/>
                  </a:lnTo>
                  <a:lnTo>
                    <a:pt x="428" y="709"/>
                  </a:lnTo>
                  <a:lnTo>
                    <a:pt x="426" y="714"/>
                  </a:lnTo>
                  <a:lnTo>
                    <a:pt x="426" y="720"/>
                  </a:lnTo>
                  <a:lnTo>
                    <a:pt x="424" y="725"/>
                  </a:lnTo>
                  <a:lnTo>
                    <a:pt x="422" y="730"/>
                  </a:lnTo>
                  <a:lnTo>
                    <a:pt x="420" y="735"/>
                  </a:lnTo>
                  <a:lnTo>
                    <a:pt x="419" y="741"/>
                  </a:lnTo>
                  <a:lnTo>
                    <a:pt x="417" y="744"/>
                  </a:lnTo>
                  <a:lnTo>
                    <a:pt x="415" y="749"/>
                  </a:lnTo>
                  <a:lnTo>
                    <a:pt x="411" y="753"/>
                  </a:lnTo>
                  <a:lnTo>
                    <a:pt x="409" y="758"/>
                  </a:lnTo>
                  <a:lnTo>
                    <a:pt x="405" y="762"/>
                  </a:lnTo>
                  <a:lnTo>
                    <a:pt x="403" y="767"/>
                  </a:lnTo>
                  <a:lnTo>
                    <a:pt x="399" y="771"/>
                  </a:lnTo>
                  <a:lnTo>
                    <a:pt x="397" y="776"/>
                  </a:lnTo>
                  <a:lnTo>
                    <a:pt x="390" y="785"/>
                  </a:lnTo>
                  <a:lnTo>
                    <a:pt x="380" y="793"/>
                  </a:lnTo>
                  <a:lnTo>
                    <a:pt x="372" y="800"/>
                  </a:lnTo>
                  <a:lnTo>
                    <a:pt x="363" y="809"/>
                  </a:lnTo>
                  <a:lnTo>
                    <a:pt x="359" y="811"/>
                  </a:lnTo>
                  <a:lnTo>
                    <a:pt x="353" y="815"/>
                  </a:lnTo>
                  <a:lnTo>
                    <a:pt x="347" y="818"/>
                  </a:lnTo>
                  <a:lnTo>
                    <a:pt x="343" y="822"/>
                  </a:lnTo>
                  <a:lnTo>
                    <a:pt x="338" y="823"/>
                  </a:lnTo>
                  <a:lnTo>
                    <a:pt x="334" y="827"/>
                  </a:lnTo>
                  <a:lnTo>
                    <a:pt x="328" y="829"/>
                  </a:lnTo>
                  <a:lnTo>
                    <a:pt x="324" y="832"/>
                  </a:lnTo>
                  <a:lnTo>
                    <a:pt x="314" y="836"/>
                  </a:lnTo>
                  <a:lnTo>
                    <a:pt x="305" y="839"/>
                  </a:lnTo>
                  <a:lnTo>
                    <a:pt x="295" y="843"/>
                  </a:lnTo>
                  <a:lnTo>
                    <a:pt x="287" y="846"/>
                  </a:lnTo>
                  <a:lnTo>
                    <a:pt x="278" y="848"/>
                  </a:lnTo>
                  <a:lnTo>
                    <a:pt x="268" y="851"/>
                  </a:lnTo>
                  <a:lnTo>
                    <a:pt x="260" y="851"/>
                  </a:lnTo>
                  <a:lnTo>
                    <a:pt x="251" y="853"/>
                  </a:lnTo>
                  <a:lnTo>
                    <a:pt x="243" y="853"/>
                  </a:lnTo>
                  <a:lnTo>
                    <a:pt x="235" y="853"/>
                  </a:lnTo>
                  <a:lnTo>
                    <a:pt x="228" y="853"/>
                  </a:lnTo>
                  <a:lnTo>
                    <a:pt x="220" y="855"/>
                  </a:lnTo>
                  <a:lnTo>
                    <a:pt x="212" y="853"/>
                  </a:lnTo>
                  <a:lnTo>
                    <a:pt x="204" y="853"/>
                  </a:lnTo>
                  <a:lnTo>
                    <a:pt x="197" y="851"/>
                  </a:lnTo>
                  <a:lnTo>
                    <a:pt x="191" y="851"/>
                  </a:lnTo>
                  <a:lnTo>
                    <a:pt x="183" y="850"/>
                  </a:lnTo>
                  <a:lnTo>
                    <a:pt x="177" y="848"/>
                  </a:lnTo>
                  <a:lnTo>
                    <a:pt x="170" y="846"/>
                  </a:lnTo>
                  <a:lnTo>
                    <a:pt x="166" y="844"/>
                  </a:lnTo>
                  <a:lnTo>
                    <a:pt x="160" y="843"/>
                  </a:lnTo>
                  <a:lnTo>
                    <a:pt x="152" y="839"/>
                  </a:lnTo>
                  <a:lnTo>
                    <a:pt x="149" y="837"/>
                  </a:lnTo>
                  <a:lnTo>
                    <a:pt x="143" y="836"/>
                  </a:lnTo>
                  <a:lnTo>
                    <a:pt x="133" y="832"/>
                  </a:lnTo>
                  <a:lnTo>
                    <a:pt x="127" y="829"/>
                  </a:lnTo>
                  <a:lnTo>
                    <a:pt x="118" y="822"/>
                  </a:lnTo>
                  <a:lnTo>
                    <a:pt x="110" y="815"/>
                  </a:lnTo>
                  <a:lnTo>
                    <a:pt x="104" y="811"/>
                  </a:lnTo>
                  <a:lnTo>
                    <a:pt x="100" y="806"/>
                  </a:lnTo>
                  <a:lnTo>
                    <a:pt x="96" y="802"/>
                  </a:lnTo>
                  <a:lnTo>
                    <a:pt x="91" y="797"/>
                  </a:lnTo>
                  <a:lnTo>
                    <a:pt x="87" y="792"/>
                  </a:lnTo>
                  <a:lnTo>
                    <a:pt x="81" y="786"/>
                  </a:lnTo>
                  <a:lnTo>
                    <a:pt x="77" y="779"/>
                  </a:lnTo>
                  <a:lnTo>
                    <a:pt x="71" y="774"/>
                  </a:lnTo>
                  <a:lnTo>
                    <a:pt x="68" y="767"/>
                  </a:lnTo>
                  <a:lnTo>
                    <a:pt x="64" y="760"/>
                  </a:lnTo>
                  <a:lnTo>
                    <a:pt x="60" y="753"/>
                  </a:lnTo>
                  <a:lnTo>
                    <a:pt x="56" y="748"/>
                  </a:lnTo>
                  <a:lnTo>
                    <a:pt x="50" y="739"/>
                  </a:lnTo>
                  <a:lnTo>
                    <a:pt x="48" y="732"/>
                  </a:lnTo>
                  <a:lnTo>
                    <a:pt x="44" y="725"/>
                  </a:lnTo>
                  <a:lnTo>
                    <a:pt x="41" y="716"/>
                  </a:lnTo>
                  <a:lnTo>
                    <a:pt x="39" y="707"/>
                  </a:lnTo>
                  <a:lnTo>
                    <a:pt x="35" y="700"/>
                  </a:lnTo>
                  <a:lnTo>
                    <a:pt x="33" y="691"/>
                  </a:lnTo>
                  <a:lnTo>
                    <a:pt x="33" y="683"/>
                  </a:lnTo>
                  <a:lnTo>
                    <a:pt x="31" y="677"/>
                  </a:lnTo>
                  <a:lnTo>
                    <a:pt x="31" y="674"/>
                  </a:lnTo>
                  <a:lnTo>
                    <a:pt x="31" y="669"/>
                  </a:lnTo>
                  <a:lnTo>
                    <a:pt x="31" y="665"/>
                  </a:lnTo>
                  <a:lnTo>
                    <a:pt x="31" y="660"/>
                  </a:lnTo>
                  <a:lnTo>
                    <a:pt x="31" y="655"/>
                  </a:lnTo>
                  <a:lnTo>
                    <a:pt x="31" y="651"/>
                  </a:lnTo>
                  <a:lnTo>
                    <a:pt x="31" y="646"/>
                  </a:lnTo>
                  <a:lnTo>
                    <a:pt x="31" y="642"/>
                  </a:lnTo>
                  <a:lnTo>
                    <a:pt x="31" y="637"/>
                  </a:lnTo>
                  <a:lnTo>
                    <a:pt x="31" y="632"/>
                  </a:lnTo>
                  <a:lnTo>
                    <a:pt x="33" y="626"/>
                  </a:lnTo>
                  <a:lnTo>
                    <a:pt x="33" y="623"/>
                  </a:lnTo>
                  <a:lnTo>
                    <a:pt x="35" y="618"/>
                  </a:lnTo>
                  <a:lnTo>
                    <a:pt x="37" y="612"/>
                  </a:lnTo>
                  <a:lnTo>
                    <a:pt x="39" y="609"/>
                  </a:lnTo>
                  <a:lnTo>
                    <a:pt x="41" y="604"/>
                  </a:lnTo>
                  <a:lnTo>
                    <a:pt x="41" y="598"/>
                  </a:lnTo>
                  <a:lnTo>
                    <a:pt x="42" y="591"/>
                  </a:lnTo>
                  <a:lnTo>
                    <a:pt x="44" y="588"/>
                  </a:lnTo>
                  <a:lnTo>
                    <a:pt x="46" y="582"/>
                  </a:lnTo>
                  <a:lnTo>
                    <a:pt x="50" y="577"/>
                  </a:lnTo>
                  <a:lnTo>
                    <a:pt x="52" y="572"/>
                  </a:lnTo>
                  <a:lnTo>
                    <a:pt x="54" y="567"/>
                  </a:lnTo>
                  <a:lnTo>
                    <a:pt x="58" y="560"/>
                  </a:lnTo>
                  <a:lnTo>
                    <a:pt x="60" y="554"/>
                  </a:lnTo>
                  <a:lnTo>
                    <a:pt x="62" y="549"/>
                  </a:lnTo>
                  <a:lnTo>
                    <a:pt x="66" y="544"/>
                  </a:lnTo>
                  <a:lnTo>
                    <a:pt x="68" y="537"/>
                  </a:lnTo>
                  <a:lnTo>
                    <a:pt x="71" y="531"/>
                  </a:lnTo>
                  <a:lnTo>
                    <a:pt x="75" y="526"/>
                  </a:lnTo>
                  <a:lnTo>
                    <a:pt x="77" y="521"/>
                  </a:lnTo>
                  <a:lnTo>
                    <a:pt x="81" y="514"/>
                  </a:lnTo>
                  <a:lnTo>
                    <a:pt x="85" y="509"/>
                  </a:lnTo>
                  <a:lnTo>
                    <a:pt x="87" y="502"/>
                  </a:lnTo>
                  <a:lnTo>
                    <a:pt x="91" y="496"/>
                  </a:lnTo>
                  <a:lnTo>
                    <a:pt x="95" y="489"/>
                  </a:lnTo>
                  <a:lnTo>
                    <a:pt x="98" y="484"/>
                  </a:lnTo>
                  <a:lnTo>
                    <a:pt x="102" y="477"/>
                  </a:lnTo>
                  <a:lnTo>
                    <a:pt x="106" y="472"/>
                  </a:lnTo>
                  <a:lnTo>
                    <a:pt x="108" y="465"/>
                  </a:lnTo>
                  <a:lnTo>
                    <a:pt x="114" y="459"/>
                  </a:lnTo>
                  <a:lnTo>
                    <a:pt x="116" y="454"/>
                  </a:lnTo>
                  <a:lnTo>
                    <a:pt x="122" y="449"/>
                  </a:lnTo>
                  <a:lnTo>
                    <a:pt x="123" y="442"/>
                  </a:lnTo>
                  <a:lnTo>
                    <a:pt x="129" y="436"/>
                  </a:lnTo>
                  <a:lnTo>
                    <a:pt x="133" y="431"/>
                  </a:lnTo>
                  <a:lnTo>
                    <a:pt x="137" y="426"/>
                  </a:lnTo>
                  <a:lnTo>
                    <a:pt x="139" y="419"/>
                  </a:lnTo>
                  <a:lnTo>
                    <a:pt x="143" y="414"/>
                  </a:lnTo>
                  <a:lnTo>
                    <a:pt x="147" y="407"/>
                  </a:lnTo>
                  <a:lnTo>
                    <a:pt x="150" y="401"/>
                  </a:lnTo>
                  <a:lnTo>
                    <a:pt x="154" y="396"/>
                  </a:lnTo>
                  <a:lnTo>
                    <a:pt x="158" y="391"/>
                  </a:lnTo>
                  <a:lnTo>
                    <a:pt x="160" y="385"/>
                  </a:lnTo>
                  <a:lnTo>
                    <a:pt x="166" y="380"/>
                  </a:lnTo>
                  <a:lnTo>
                    <a:pt x="168" y="375"/>
                  </a:lnTo>
                  <a:lnTo>
                    <a:pt x="172" y="370"/>
                  </a:lnTo>
                  <a:lnTo>
                    <a:pt x="176" y="364"/>
                  </a:lnTo>
                  <a:lnTo>
                    <a:pt x="179" y="361"/>
                  </a:lnTo>
                  <a:lnTo>
                    <a:pt x="181" y="356"/>
                  </a:lnTo>
                  <a:lnTo>
                    <a:pt x="185" y="350"/>
                  </a:lnTo>
                  <a:lnTo>
                    <a:pt x="189" y="347"/>
                  </a:lnTo>
                  <a:lnTo>
                    <a:pt x="193" y="343"/>
                  </a:lnTo>
                  <a:lnTo>
                    <a:pt x="195" y="338"/>
                  </a:lnTo>
                  <a:lnTo>
                    <a:pt x="197" y="333"/>
                  </a:lnTo>
                  <a:lnTo>
                    <a:pt x="201" y="329"/>
                  </a:lnTo>
                  <a:lnTo>
                    <a:pt x="203" y="326"/>
                  </a:lnTo>
                  <a:lnTo>
                    <a:pt x="208" y="319"/>
                  </a:lnTo>
                  <a:lnTo>
                    <a:pt x="214" y="312"/>
                  </a:lnTo>
                  <a:lnTo>
                    <a:pt x="216" y="305"/>
                  </a:lnTo>
                  <a:lnTo>
                    <a:pt x="222" y="299"/>
                  </a:lnTo>
                  <a:lnTo>
                    <a:pt x="224" y="296"/>
                  </a:lnTo>
                  <a:lnTo>
                    <a:pt x="228" y="292"/>
                  </a:lnTo>
                  <a:lnTo>
                    <a:pt x="230" y="287"/>
                  </a:lnTo>
                  <a:lnTo>
                    <a:pt x="231" y="284"/>
                  </a:lnTo>
                  <a:lnTo>
                    <a:pt x="231" y="278"/>
                  </a:lnTo>
                  <a:lnTo>
                    <a:pt x="235" y="273"/>
                  </a:lnTo>
                  <a:lnTo>
                    <a:pt x="237" y="268"/>
                  </a:lnTo>
                  <a:lnTo>
                    <a:pt x="239" y="262"/>
                  </a:lnTo>
                  <a:lnTo>
                    <a:pt x="241" y="255"/>
                  </a:lnTo>
                  <a:lnTo>
                    <a:pt x="243" y="250"/>
                  </a:lnTo>
                  <a:lnTo>
                    <a:pt x="245" y="243"/>
                  </a:lnTo>
                  <a:lnTo>
                    <a:pt x="247" y="238"/>
                  </a:lnTo>
                  <a:lnTo>
                    <a:pt x="249" y="229"/>
                  </a:lnTo>
                  <a:lnTo>
                    <a:pt x="251" y="224"/>
                  </a:lnTo>
                  <a:lnTo>
                    <a:pt x="251" y="217"/>
                  </a:lnTo>
                  <a:lnTo>
                    <a:pt x="255" y="210"/>
                  </a:lnTo>
                  <a:lnTo>
                    <a:pt x="255" y="204"/>
                  </a:lnTo>
                  <a:lnTo>
                    <a:pt x="258" y="197"/>
                  </a:lnTo>
                  <a:lnTo>
                    <a:pt x="258" y="190"/>
                  </a:lnTo>
                  <a:lnTo>
                    <a:pt x="260" y="183"/>
                  </a:lnTo>
                  <a:lnTo>
                    <a:pt x="260" y="176"/>
                  </a:lnTo>
                  <a:lnTo>
                    <a:pt x="262" y="171"/>
                  </a:lnTo>
                  <a:lnTo>
                    <a:pt x="264" y="164"/>
                  </a:lnTo>
                  <a:lnTo>
                    <a:pt x="266" y="159"/>
                  </a:lnTo>
                  <a:lnTo>
                    <a:pt x="266" y="153"/>
                  </a:lnTo>
                  <a:lnTo>
                    <a:pt x="268" y="150"/>
                  </a:lnTo>
                  <a:lnTo>
                    <a:pt x="268" y="145"/>
                  </a:lnTo>
                  <a:lnTo>
                    <a:pt x="270" y="141"/>
                  </a:lnTo>
                  <a:lnTo>
                    <a:pt x="270" y="138"/>
                  </a:lnTo>
                  <a:lnTo>
                    <a:pt x="270" y="136"/>
                  </a:lnTo>
                  <a:lnTo>
                    <a:pt x="272" y="132"/>
                  </a:lnTo>
                  <a:lnTo>
                    <a:pt x="272" y="131"/>
                  </a:lnTo>
                  <a:lnTo>
                    <a:pt x="251" y="1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519" name="Freeform 48"/>
            <p:cNvSpPr>
              <a:spLocks/>
            </p:cNvSpPr>
            <p:nvPr/>
          </p:nvSpPr>
          <p:spPr bwMode="auto">
            <a:xfrm>
              <a:off x="376" y="3377"/>
              <a:ext cx="146" cy="173"/>
            </a:xfrm>
            <a:custGeom>
              <a:avLst/>
              <a:gdLst>
                <a:gd name="T0" fmla="*/ 0 w 293"/>
                <a:gd name="T1" fmla="*/ 0 h 347"/>
                <a:gd name="T2" fmla="*/ 0 w 293"/>
                <a:gd name="T3" fmla="*/ 0 h 347"/>
                <a:gd name="T4" fmla="*/ 0 w 293"/>
                <a:gd name="T5" fmla="*/ 0 h 347"/>
                <a:gd name="T6" fmla="*/ 0 w 293"/>
                <a:gd name="T7" fmla="*/ 0 h 347"/>
                <a:gd name="T8" fmla="*/ 0 w 293"/>
                <a:gd name="T9" fmla="*/ 0 h 347"/>
                <a:gd name="T10" fmla="*/ 0 w 293"/>
                <a:gd name="T11" fmla="*/ 0 h 347"/>
                <a:gd name="T12" fmla="*/ 0 w 293"/>
                <a:gd name="T13" fmla="*/ 0 h 347"/>
                <a:gd name="T14" fmla="*/ 0 w 293"/>
                <a:gd name="T15" fmla="*/ 0 h 347"/>
                <a:gd name="T16" fmla="*/ 0 w 293"/>
                <a:gd name="T17" fmla="*/ 0 h 347"/>
                <a:gd name="T18" fmla="*/ 0 w 293"/>
                <a:gd name="T19" fmla="*/ 0 h 347"/>
                <a:gd name="T20" fmla="*/ 0 w 293"/>
                <a:gd name="T21" fmla="*/ 0 h 347"/>
                <a:gd name="T22" fmla="*/ 0 w 293"/>
                <a:gd name="T23" fmla="*/ 0 h 347"/>
                <a:gd name="T24" fmla="*/ 0 w 293"/>
                <a:gd name="T25" fmla="*/ 0 h 347"/>
                <a:gd name="T26" fmla="*/ 0 w 293"/>
                <a:gd name="T27" fmla="*/ 0 h 347"/>
                <a:gd name="T28" fmla="*/ 0 w 293"/>
                <a:gd name="T29" fmla="*/ 0 h 347"/>
                <a:gd name="T30" fmla="*/ 0 w 293"/>
                <a:gd name="T31" fmla="*/ 0 h 347"/>
                <a:gd name="T32" fmla="*/ 0 w 293"/>
                <a:gd name="T33" fmla="*/ 0 h 347"/>
                <a:gd name="T34" fmla="*/ 0 w 293"/>
                <a:gd name="T35" fmla="*/ 0 h 347"/>
                <a:gd name="T36" fmla="*/ 0 w 293"/>
                <a:gd name="T37" fmla="*/ 0 h 347"/>
                <a:gd name="T38" fmla="*/ 0 w 293"/>
                <a:gd name="T39" fmla="*/ 0 h 347"/>
                <a:gd name="T40" fmla="*/ 0 w 293"/>
                <a:gd name="T41" fmla="*/ 0 h 347"/>
                <a:gd name="T42" fmla="*/ 0 w 293"/>
                <a:gd name="T43" fmla="*/ 0 h 347"/>
                <a:gd name="T44" fmla="*/ 0 w 293"/>
                <a:gd name="T45" fmla="*/ 0 h 347"/>
                <a:gd name="T46" fmla="*/ 0 w 293"/>
                <a:gd name="T47" fmla="*/ 0 h 347"/>
                <a:gd name="T48" fmla="*/ 0 w 293"/>
                <a:gd name="T49" fmla="*/ 0 h 347"/>
                <a:gd name="T50" fmla="*/ 0 w 293"/>
                <a:gd name="T51" fmla="*/ 0 h 347"/>
                <a:gd name="T52" fmla="*/ 0 w 293"/>
                <a:gd name="T53" fmla="*/ 0 h 347"/>
                <a:gd name="T54" fmla="*/ 0 w 293"/>
                <a:gd name="T55" fmla="*/ 0 h 347"/>
                <a:gd name="T56" fmla="*/ 0 w 293"/>
                <a:gd name="T57" fmla="*/ 0 h 347"/>
                <a:gd name="T58" fmla="*/ 0 w 293"/>
                <a:gd name="T59" fmla="*/ 0 h 347"/>
                <a:gd name="T60" fmla="*/ 0 w 293"/>
                <a:gd name="T61" fmla="*/ 0 h 347"/>
                <a:gd name="T62" fmla="*/ 0 w 293"/>
                <a:gd name="T63" fmla="*/ 0 h 347"/>
                <a:gd name="T64" fmla="*/ 0 w 293"/>
                <a:gd name="T65" fmla="*/ 0 h 347"/>
                <a:gd name="T66" fmla="*/ 0 w 293"/>
                <a:gd name="T67" fmla="*/ 0 h 347"/>
                <a:gd name="T68" fmla="*/ 0 w 293"/>
                <a:gd name="T69" fmla="*/ 0 h 347"/>
                <a:gd name="T70" fmla="*/ 0 w 293"/>
                <a:gd name="T71" fmla="*/ 0 h 347"/>
                <a:gd name="T72" fmla="*/ 0 w 293"/>
                <a:gd name="T73" fmla="*/ 0 h 347"/>
                <a:gd name="T74" fmla="*/ 0 w 293"/>
                <a:gd name="T75" fmla="*/ 0 h 347"/>
                <a:gd name="T76" fmla="*/ 0 w 293"/>
                <a:gd name="T77" fmla="*/ 0 h 347"/>
                <a:gd name="T78" fmla="*/ 0 w 293"/>
                <a:gd name="T79" fmla="*/ 0 h 347"/>
                <a:gd name="T80" fmla="*/ 0 w 293"/>
                <a:gd name="T81" fmla="*/ 0 h 347"/>
                <a:gd name="T82" fmla="*/ 0 w 293"/>
                <a:gd name="T83" fmla="*/ 0 h 347"/>
                <a:gd name="T84" fmla="*/ 0 w 293"/>
                <a:gd name="T85" fmla="*/ 0 h 347"/>
                <a:gd name="T86" fmla="*/ 0 w 293"/>
                <a:gd name="T87" fmla="*/ 0 h 347"/>
                <a:gd name="T88" fmla="*/ 0 w 293"/>
                <a:gd name="T89" fmla="*/ 0 h 347"/>
                <a:gd name="T90" fmla="*/ 0 w 293"/>
                <a:gd name="T91" fmla="*/ 0 h 347"/>
                <a:gd name="T92" fmla="*/ 0 w 293"/>
                <a:gd name="T93" fmla="*/ 0 h 347"/>
                <a:gd name="T94" fmla="*/ 0 w 293"/>
                <a:gd name="T95" fmla="*/ 0 h 347"/>
                <a:gd name="T96" fmla="*/ 0 w 293"/>
                <a:gd name="T97" fmla="*/ 0 h 347"/>
                <a:gd name="T98" fmla="*/ 0 w 293"/>
                <a:gd name="T99" fmla="*/ 0 h 347"/>
                <a:gd name="T100" fmla="*/ 0 w 293"/>
                <a:gd name="T101" fmla="*/ 0 h 347"/>
                <a:gd name="T102" fmla="*/ 0 w 293"/>
                <a:gd name="T103" fmla="*/ 0 h 347"/>
                <a:gd name="T104" fmla="*/ 0 w 293"/>
                <a:gd name="T105" fmla="*/ 0 h 347"/>
                <a:gd name="T106" fmla="*/ 0 w 293"/>
                <a:gd name="T107" fmla="*/ 0 h 347"/>
                <a:gd name="T108" fmla="*/ 0 w 293"/>
                <a:gd name="T109" fmla="*/ 0 h 347"/>
                <a:gd name="T110" fmla="*/ 0 w 293"/>
                <a:gd name="T111" fmla="*/ 0 h 34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93" h="347">
                  <a:moveTo>
                    <a:pt x="0" y="0"/>
                  </a:moveTo>
                  <a:lnTo>
                    <a:pt x="2" y="2"/>
                  </a:lnTo>
                  <a:lnTo>
                    <a:pt x="6" y="9"/>
                  </a:lnTo>
                  <a:lnTo>
                    <a:pt x="6" y="13"/>
                  </a:lnTo>
                  <a:lnTo>
                    <a:pt x="10" y="18"/>
                  </a:lnTo>
                  <a:lnTo>
                    <a:pt x="12" y="23"/>
                  </a:lnTo>
                  <a:lnTo>
                    <a:pt x="16" y="30"/>
                  </a:lnTo>
                  <a:lnTo>
                    <a:pt x="18" y="37"/>
                  </a:lnTo>
                  <a:lnTo>
                    <a:pt x="21" y="44"/>
                  </a:lnTo>
                  <a:lnTo>
                    <a:pt x="23" y="50"/>
                  </a:lnTo>
                  <a:lnTo>
                    <a:pt x="27" y="57"/>
                  </a:lnTo>
                  <a:lnTo>
                    <a:pt x="29" y="62"/>
                  </a:lnTo>
                  <a:lnTo>
                    <a:pt x="31" y="69"/>
                  </a:lnTo>
                  <a:lnTo>
                    <a:pt x="31" y="72"/>
                  </a:lnTo>
                  <a:lnTo>
                    <a:pt x="33" y="78"/>
                  </a:lnTo>
                  <a:lnTo>
                    <a:pt x="33" y="85"/>
                  </a:lnTo>
                  <a:lnTo>
                    <a:pt x="35" y="93"/>
                  </a:lnTo>
                  <a:lnTo>
                    <a:pt x="35" y="102"/>
                  </a:lnTo>
                  <a:lnTo>
                    <a:pt x="39" y="109"/>
                  </a:lnTo>
                  <a:lnTo>
                    <a:pt x="39" y="116"/>
                  </a:lnTo>
                  <a:lnTo>
                    <a:pt x="43" y="122"/>
                  </a:lnTo>
                  <a:lnTo>
                    <a:pt x="45" y="123"/>
                  </a:lnTo>
                  <a:lnTo>
                    <a:pt x="48" y="123"/>
                  </a:lnTo>
                  <a:lnTo>
                    <a:pt x="50" y="122"/>
                  </a:lnTo>
                  <a:lnTo>
                    <a:pt x="56" y="120"/>
                  </a:lnTo>
                  <a:lnTo>
                    <a:pt x="60" y="116"/>
                  </a:lnTo>
                  <a:lnTo>
                    <a:pt x="68" y="115"/>
                  </a:lnTo>
                  <a:lnTo>
                    <a:pt x="74" y="109"/>
                  </a:lnTo>
                  <a:lnTo>
                    <a:pt x="83" y="106"/>
                  </a:lnTo>
                  <a:lnTo>
                    <a:pt x="91" y="101"/>
                  </a:lnTo>
                  <a:lnTo>
                    <a:pt x="101" y="97"/>
                  </a:lnTo>
                  <a:lnTo>
                    <a:pt x="108" y="92"/>
                  </a:lnTo>
                  <a:lnTo>
                    <a:pt x="116" y="88"/>
                  </a:lnTo>
                  <a:lnTo>
                    <a:pt x="126" y="83"/>
                  </a:lnTo>
                  <a:lnTo>
                    <a:pt x="133" y="81"/>
                  </a:lnTo>
                  <a:lnTo>
                    <a:pt x="141" y="79"/>
                  </a:lnTo>
                  <a:lnTo>
                    <a:pt x="149" y="78"/>
                  </a:lnTo>
                  <a:lnTo>
                    <a:pt x="155" y="78"/>
                  </a:lnTo>
                  <a:lnTo>
                    <a:pt x="162" y="78"/>
                  </a:lnTo>
                  <a:lnTo>
                    <a:pt x="166" y="79"/>
                  </a:lnTo>
                  <a:lnTo>
                    <a:pt x="170" y="83"/>
                  </a:lnTo>
                  <a:lnTo>
                    <a:pt x="176" y="86"/>
                  </a:lnTo>
                  <a:lnTo>
                    <a:pt x="182" y="93"/>
                  </a:lnTo>
                  <a:lnTo>
                    <a:pt x="187" y="101"/>
                  </a:lnTo>
                  <a:lnTo>
                    <a:pt x="193" y="108"/>
                  </a:lnTo>
                  <a:lnTo>
                    <a:pt x="199" y="115"/>
                  </a:lnTo>
                  <a:lnTo>
                    <a:pt x="205" y="123"/>
                  </a:lnTo>
                  <a:lnTo>
                    <a:pt x="209" y="130"/>
                  </a:lnTo>
                  <a:lnTo>
                    <a:pt x="214" y="139"/>
                  </a:lnTo>
                  <a:lnTo>
                    <a:pt x="216" y="146"/>
                  </a:lnTo>
                  <a:lnTo>
                    <a:pt x="222" y="153"/>
                  </a:lnTo>
                  <a:lnTo>
                    <a:pt x="224" y="159"/>
                  </a:lnTo>
                  <a:lnTo>
                    <a:pt x="226" y="164"/>
                  </a:lnTo>
                  <a:lnTo>
                    <a:pt x="228" y="166"/>
                  </a:lnTo>
                  <a:lnTo>
                    <a:pt x="230" y="167"/>
                  </a:lnTo>
                  <a:lnTo>
                    <a:pt x="228" y="167"/>
                  </a:lnTo>
                  <a:lnTo>
                    <a:pt x="224" y="169"/>
                  </a:lnTo>
                  <a:lnTo>
                    <a:pt x="218" y="171"/>
                  </a:lnTo>
                  <a:lnTo>
                    <a:pt x="212" y="173"/>
                  </a:lnTo>
                  <a:lnTo>
                    <a:pt x="203" y="176"/>
                  </a:lnTo>
                  <a:lnTo>
                    <a:pt x="195" y="180"/>
                  </a:lnTo>
                  <a:lnTo>
                    <a:pt x="189" y="181"/>
                  </a:lnTo>
                  <a:lnTo>
                    <a:pt x="185" y="183"/>
                  </a:lnTo>
                  <a:lnTo>
                    <a:pt x="180" y="185"/>
                  </a:lnTo>
                  <a:lnTo>
                    <a:pt x="176" y="188"/>
                  </a:lnTo>
                  <a:lnTo>
                    <a:pt x="170" y="190"/>
                  </a:lnTo>
                  <a:lnTo>
                    <a:pt x="164" y="190"/>
                  </a:lnTo>
                  <a:lnTo>
                    <a:pt x="160" y="192"/>
                  </a:lnTo>
                  <a:lnTo>
                    <a:pt x="156" y="195"/>
                  </a:lnTo>
                  <a:lnTo>
                    <a:pt x="147" y="197"/>
                  </a:lnTo>
                  <a:lnTo>
                    <a:pt x="141" y="202"/>
                  </a:lnTo>
                  <a:lnTo>
                    <a:pt x="133" y="204"/>
                  </a:lnTo>
                  <a:lnTo>
                    <a:pt x="131" y="206"/>
                  </a:lnTo>
                  <a:lnTo>
                    <a:pt x="129" y="208"/>
                  </a:lnTo>
                  <a:lnTo>
                    <a:pt x="131" y="210"/>
                  </a:lnTo>
                  <a:lnTo>
                    <a:pt x="133" y="210"/>
                  </a:lnTo>
                  <a:lnTo>
                    <a:pt x="139" y="210"/>
                  </a:lnTo>
                  <a:lnTo>
                    <a:pt x="143" y="208"/>
                  </a:lnTo>
                  <a:lnTo>
                    <a:pt x="153" y="206"/>
                  </a:lnTo>
                  <a:lnTo>
                    <a:pt x="158" y="204"/>
                  </a:lnTo>
                  <a:lnTo>
                    <a:pt x="168" y="202"/>
                  </a:lnTo>
                  <a:lnTo>
                    <a:pt x="176" y="201"/>
                  </a:lnTo>
                  <a:lnTo>
                    <a:pt x="185" y="199"/>
                  </a:lnTo>
                  <a:lnTo>
                    <a:pt x="193" y="197"/>
                  </a:lnTo>
                  <a:lnTo>
                    <a:pt x="203" y="194"/>
                  </a:lnTo>
                  <a:lnTo>
                    <a:pt x="210" y="192"/>
                  </a:lnTo>
                  <a:lnTo>
                    <a:pt x="218" y="192"/>
                  </a:lnTo>
                  <a:lnTo>
                    <a:pt x="224" y="190"/>
                  </a:lnTo>
                  <a:lnTo>
                    <a:pt x="232" y="192"/>
                  </a:lnTo>
                  <a:lnTo>
                    <a:pt x="236" y="192"/>
                  </a:lnTo>
                  <a:lnTo>
                    <a:pt x="239" y="195"/>
                  </a:lnTo>
                  <a:lnTo>
                    <a:pt x="241" y="197"/>
                  </a:lnTo>
                  <a:lnTo>
                    <a:pt x="243" y="201"/>
                  </a:lnTo>
                  <a:lnTo>
                    <a:pt x="245" y="206"/>
                  </a:lnTo>
                  <a:lnTo>
                    <a:pt x="249" y="211"/>
                  </a:lnTo>
                  <a:lnTo>
                    <a:pt x="251" y="217"/>
                  </a:lnTo>
                  <a:lnTo>
                    <a:pt x="253" y="225"/>
                  </a:lnTo>
                  <a:lnTo>
                    <a:pt x="255" y="232"/>
                  </a:lnTo>
                  <a:lnTo>
                    <a:pt x="259" y="239"/>
                  </a:lnTo>
                  <a:lnTo>
                    <a:pt x="261" y="246"/>
                  </a:lnTo>
                  <a:lnTo>
                    <a:pt x="261" y="255"/>
                  </a:lnTo>
                  <a:lnTo>
                    <a:pt x="263" y="262"/>
                  </a:lnTo>
                  <a:lnTo>
                    <a:pt x="264" y="269"/>
                  </a:lnTo>
                  <a:lnTo>
                    <a:pt x="266" y="276"/>
                  </a:lnTo>
                  <a:lnTo>
                    <a:pt x="266" y="283"/>
                  </a:lnTo>
                  <a:lnTo>
                    <a:pt x="266" y="289"/>
                  </a:lnTo>
                  <a:lnTo>
                    <a:pt x="268" y="294"/>
                  </a:lnTo>
                  <a:lnTo>
                    <a:pt x="266" y="299"/>
                  </a:lnTo>
                  <a:lnTo>
                    <a:pt x="266" y="303"/>
                  </a:lnTo>
                  <a:lnTo>
                    <a:pt x="264" y="308"/>
                  </a:lnTo>
                  <a:lnTo>
                    <a:pt x="264" y="312"/>
                  </a:lnTo>
                  <a:lnTo>
                    <a:pt x="264" y="319"/>
                  </a:lnTo>
                  <a:lnTo>
                    <a:pt x="264" y="326"/>
                  </a:lnTo>
                  <a:lnTo>
                    <a:pt x="264" y="329"/>
                  </a:lnTo>
                  <a:lnTo>
                    <a:pt x="264" y="333"/>
                  </a:lnTo>
                  <a:lnTo>
                    <a:pt x="264" y="334"/>
                  </a:lnTo>
                  <a:lnTo>
                    <a:pt x="264" y="336"/>
                  </a:lnTo>
                  <a:lnTo>
                    <a:pt x="266" y="340"/>
                  </a:lnTo>
                  <a:lnTo>
                    <a:pt x="270" y="341"/>
                  </a:lnTo>
                  <a:lnTo>
                    <a:pt x="274" y="345"/>
                  </a:lnTo>
                  <a:lnTo>
                    <a:pt x="278" y="347"/>
                  </a:lnTo>
                  <a:lnTo>
                    <a:pt x="282" y="347"/>
                  </a:lnTo>
                  <a:lnTo>
                    <a:pt x="284" y="343"/>
                  </a:lnTo>
                  <a:lnTo>
                    <a:pt x="286" y="341"/>
                  </a:lnTo>
                  <a:lnTo>
                    <a:pt x="288" y="338"/>
                  </a:lnTo>
                  <a:lnTo>
                    <a:pt x="290" y="334"/>
                  </a:lnTo>
                  <a:lnTo>
                    <a:pt x="291" y="327"/>
                  </a:lnTo>
                  <a:lnTo>
                    <a:pt x="291" y="320"/>
                  </a:lnTo>
                  <a:lnTo>
                    <a:pt x="291" y="315"/>
                  </a:lnTo>
                  <a:lnTo>
                    <a:pt x="293" y="312"/>
                  </a:lnTo>
                  <a:lnTo>
                    <a:pt x="293" y="306"/>
                  </a:lnTo>
                  <a:lnTo>
                    <a:pt x="293" y="303"/>
                  </a:lnTo>
                  <a:lnTo>
                    <a:pt x="293" y="297"/>
                  </a:lnTo>
                  <a:lnTo>
                    <a:pt x="293" y="292"/>
                  </a:lnTo>
                  <a:lnTo>
                    <a:pt x="293" y="287"/>
                  </a:lnTo>
                  <a:lnTo>
                    <a:pt x="293" y="282"/>
                  </a:lnTo>
                  <a:lnTo>
                    <a:pt x="293" y="276"/>
                  </a:lnTo>
                  <a:lnTo>
                    <a:pt x="293" y="271"/>
                  </a:lnTo>
                  <a:lnTo>
                    <a:pt x="293" y="266"/>
                  </a:lnTo>
                  <a:lnTo>
                    <a:pt x="293" y="262"/>
                  </a:lnTo>
                  <a:lnTo>
                    <a:pt x="291" y="257"/>
                  </a:lnTo>
                  <a:lnTo>
                    <a:pt x="291" y="250"/>
                  </a:lnTo>
                  <a:lnTo>
                    <a:pt x="290" y="245"/>
                  </a:lnTo>
                  <a:lnTo>
                    <a:pt x="290" y="241"/>
                  </a:lnTo>
                  <a:lnTo>
                    <a:pt x="290" y="234"/>
                  </a:lnTo>
                  <a:lnTo>
                    <a:pt x="288" y="231"/>
                  </a:lnTo>
                  <a:lnTo>
                    <a:pt x="288" y="225"/>
                  </a:lnTo>
                  <a:lnTo>
                    <a:pt x="288" y="222"/>
                  </a:lnTo>
                  <a:lnTo>
                    <a:pt x="286" y="213"/>
                  </a:lnTo>
                  <a:lnTo>
                    <a:pt x="284" y="206"/>
                  </a:lnTo>
                  <a:lnTo>
                    <a:pt x="282" y="199"/>
                  </a:lnTo>
                  <a:lnTo>
                    <a:pt x="280" y="195"/>
                  </a:lnTo>
                  <a:lnTo>
                    <a:pt x="274" y="187"/>
                  </a:lnTo>
                  <a:lnTo>
                    <a:pt x="270" y="181"/>
                  </a:lnTo>
                  <a:lnTo>
                    <a:pt x="264" y="178"/>
                  </a:lnTo>
                  <a:lnTo>
                    <a:pt x="261" y="176"/>
                  </a:lnTo>
                  <a:lnTo>
                    <a:pt x="253" y="173"/>
                  </a:lnTo>
                  <a:lnTo>
                    <a:pt x="251" y="174"/>
                  </a:lnTo>
                  <a:lnTo>
                    <a:pt x="249" y="173"/>
                  </a:lnTo>
                  <a:lnTo>
                    <a:pt x="249" y="171"/>
                  </a:lnTo>
                  <a:lnTo>
                    <a:pt x="249" y="167"/>
                  </a:lnTo>
                  <a:lnTo>
                    <a:pt x="247" y="164"/>
                  </a:lnTo>
                  <a:lnTo>
                    <a:pt x="245" y="159"/>
                  </a:lnTo>
                  <a:lnTo>
                    <a:pt x="243" y="153"/>
                  </a:lnTo>
                  <a:lnTo>
                    <a:pt x="243" y="146"/>
                  </a:lnTo>
                  <a:lnTo>
                    <a:pt x="241" y="139"/>
                  </a:lnTo>
                  <a:lnTo>
                    <a:pt x="237" y="132"/>
                  </a:lnTo>
                  <a:lnTo>
                    <a:pt x="234" y="125"/>
                  </a:lnTo>
                  <a:lnTo>
                    <a:pt x="232" y="116"/>
                  </a:lnTo>
                  <a:lnTo>
                    <a:pt x="230" y="109"/>
                  </a:lnTo>
                  <a:lnTo>
                    <a:pt x="224" y="102"/>
                  </a:lnTo>
                  <a:lnTo>
                    <a:pt x="222" y="95"/>
                  </a:lnTo>
                  <a:lnTo>
                    <a:pt x="218" y="90"/>
                  </a:lnTo>
                  <a:lnTo>
                    <a:pt x="214" y="85"/>
                  </a:lnTo>
                  <a:lnTo>
                    <a:pt x="209" y="79"/>
                  </a:lnTo>
                  <a:lnTo>
                    <a:pt x="207" y="74"/>
                  </a:lnTo>
                  <a:lnTo>
                    <a:pt x="201" y="71"/>
                  </a:lnTo>
                  <a:lnTo>
                    <a:pt x="199" y="67"/>
                  </a:lnTo>
                  <a:lnTo>
                    <a:pt x="189" y="62"/>
                  </a:lnTo>
                  <a:lnTo>
                    <a:pt x="182" y="60"/>
                  </a:lnTo>
                  <a:lnTo>
                    <a:pt x="178" y="58"/>
                  </a:lnTo>
                  <a:lnTo>
                    <a:pt x="172" y="58"/>
                  </a:lnTo>
                  <a:lnTo>
                    <a:pt x="168" y="58"/>
                  </a:lnTo>
                  <a:lnTo>
                    <a:pt x="162" y="58"/>
                  </a:lnTo>
                  <a:lnTo>
                    <a:pt x="156" y="58"/>
                  </a:lnTo>
                  <a:lnTo>
                    <a:pt x="153" y="60"/>
                  </a:lnTo>
                  <a:lnTo>
                    <a:pt x="145" y="60"/>
                  </a:lnTo>
                  <a:lnTo>
                    <a:pt x="139" y="62"/>
                  </a:lnTo>
                  <a:lnTo>
                    <a:pt x="131" y="64"/>
                  </a:lnTo>
                  <a:lnTo>
                    <a:pt x="124" y="64"/>
                  </a:lnTo>
                  <a:lnTo>
                    <a:pt x="116" y="65"/>
                  </a:lnTo>
                  <a:lnTo>
                    <a:pt x="110" y="69"/>
                  </a:lnTo>
                  <a:lnTo>
                    <a:pt x="104" y="71"/>
                  </a:lnTo>
                  <a:lnTo>
                    <a:pt x="97" y="72"/>
                  </a:lnTo>
                  <a:lnTo>
                    <a:pt x="91" y="76"/>
                  </a:lnTo>
                  <a:lnTo>
                    <a:pt x="87" y="78"/>
                  </a:lnTo>
                  <a:lnTo>
                    <a:pt x="81" y="79"/>
                  </a:lnTo>
                  <a:lnTo>
                    <a:pt x="77" y="81"/>
                  </a:lnTo>
                  <a:lnTo>
                    <a:pt x="72" y="83"/>
                  </a:lnTo>
                  <a:lnTo>
                    <a:pt x="70" y="86"/>
                  </a:lnTo>
                  <a:lnTo>
                    <a:pt x="64" y="88"/>
                  </a:lnTo>
                  <a:lnTo>
                    <a:pt x="64" y="90"/>
                  </a:lnTo>
                  <a:lnTo>
                    <a:pt x="62" y="88"/>
                  </a:lnTo>
                  <a:lnTo>
                    <a:pt x="62" y="85"/>
                  </a:lnTo>
                  <a:lnTo>
                    <a:pt x="60" y="81"/>
                  </a:lnTo>
                  <a:lnTo>
                    <a:pt x="60" y="74"/>
                  </a:lnTo>
                  <a:lnTo>
                    <a:pt x="58" y="69"/>
                  </a:lnTo>
                  <a:lnTo>
                    <a:pt x="56" y="65"/>
                  </a:lnTo>
                  <a:lnTo>
                    <a:pt x="54" y="60"/>
                  </a:lnTo>
                  <a:lnTo>
                    <a:pt x="54" y="57"/>
                  </a:lnTo>
                  <a:lnTo>
                    <a:pt x="52" y="51"/>
                  </a:lnTo>
                  <a:lnTo>
                    <a:pt x="50" y="46"/>
                  </a:lnTo>
                  <a:lnTo>
                    <a:pt x="48" y="41"/>
                  </a:lnTo>
                  <a:lnTo>
                    <a:pt x="47" y="37"/>
                  </a:lnTo>
                  <a:lnTo>
                    <a:pt x="43" y="30"/>
                  </a:lnTo>
                  <a:lnTo>
                    <a:pt x="39" y="27"/>
                  </a:lnTo>
                  <a:lnTo>
                    <a:pt x="35" y="21"/>
                  </a:lnTo>
                  <a:lnTo>
                    <a:pt x="33" y="18"/>
                  </a:lnTo>
                  <a:lnTo>
                    <a:pt x="25" y="11"/>
                  </a:lnTo>
                  <a:lnTo>
                    <a:pt x="18" y="7"/>
                  </a:lnTo>
                  <a:lnTo>
                    <a:pt x="10" y="4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520" name="Freeform 49"/>
            <p:cNvSpPr>
              <a:spLocks/>
            </p:cNvSpPr>
            <p:nvPr/>
          </p:nvSpPr>
          <p:spPr bwMode="auto">
            <a:xfrm>
              <a:off x="450" y="3350"/>
              <a:ext cx="91" cy="48"/>
            </a:xfrm>
            <a:custGeom>
              <a:avLst/>
              <a:gdLst>
                <a:gd name="T0" fmla="*/ 0 w 183"/>
                <a:gd name="T1" fmla="*/ 1 h 94"/>
                <a:gd name="T2" fmla="*/ 0 w 183"/>
                <a:gd name="T3" fmla="*/ 1 h 94"/>
                <a:gd name="T4" fmla="*/ 0 w 183"/>
                <a:gd name="T5" fmla="*/ 1 h 94"/>
                <a:gd name="T6" fmla="*/ 0 w 183"/>
                <a:gd name="T7" fmla="*/ 1 h 94"/>
                <a:gd name="T8" fmla="*/ 0 w 183"/>
                <a:gd name="T9" fmla="*/ 1 h 94"/>
                <a:gd name="T10" fmla="*/ 0 w 183"/>
                <a:gd name="T11" fmla="*/ 1 h 94"/>
                <a:gd name="T12" fmla="*/ 0 w 183"/>
                <a:gd name="T13" fmla="*/ 1 h 94"/>
                <a:gd name="T14" fmla="*/ 0 w 183"/>
                <a:gd name="T15" fmla="*/ 1 h 94"/>
                <a:gd name="T16" fmla="*/ 0 w 183"/>
                <a:gd name="T17" fmla="*/ 1 h 94"/>
                <a:gd name="T18" fmla="*/ 0 w 183"/>
                <a:gd name="T19" fmla="*/ 1 h 94"/>
                <a:gd name="T20" fmla="*/ 0 w 183"/>
                <a:gd name="T21" fmla="*/ 1 h 94"/>
                <a:gd name="T22" fmla="*/ 0 w 183"/>
                <a:gd name="T23" fmla="*/ 1 h 94"/>
                <a:gd name="T24" fmla="*/ 0 w 183"/>
                <a:gd name="T25" fmla="*/ 1 h 94"/>
                <a:gd name="T26" fmla="*/ 0 w 183"/>
                <a:gd name="T27" fmla="*/ 1 h 94"/>
                <a:gd name="T28" fmla="*/ 0 w 183"/>
                <a:gd name="T29" fmla="*/ 1 h 94"/>
                <a:gd name="T30" fmla="*/ 0 w 183"/>
                <a:gd name="T31" fmla="*/ 1 h 94"/>
                <a:gd name="T32" fmla="*/ 0 w 183"/>
                <a:gd name="T33" fmla="*/ 1 h 94"/>
                <a:gd name="T34" fmla="*/ 0 w 183"/>
                <a:gd name="T35" fmla="*/ 1 h 94"/>
                <a:gd name="T36" fmla="*/ 0 w 183"/>
                <a:gd name="T37" fmla="*/ 1 h 94"/>
                <a:gd name="T38" fmla="*/ 0 w 183"/>
                <a:gd name="T39" fmla="*/ 1 h 94"/>
                <a:gd name="T40" fmla="*/ 0 w 183"/>
                <a:gd name="T41" fmla="*/ 1 h 94"/>
                <a:gd name="T42" fmla="*/ 0 w 183"/>
                <a:gd name="T43" fmla="*/ 1 h 94"/>
                <a:gd name="T44" fmla="*/ 0 w 183"/>
                <a:gd name="T45" fmla="*/ 1 h 94"/>
                <a:gd name="T46" fmla="*/ 0 w 183"/>
                <a:gd name="T47" fmla="*/ 1 h 94"/>
                <a:gd name="T48" fmla="*/ 0 w 183"/>
                <a:gd name="T49" fmla="*/ 1 h 94"/>
                <a:gd name="T50" fmla="*/ 0 w 183"/>
                <a:gd name="T51" fmla="*/ 0 h 94"/>
                <a:gd name="T52" fmla="*/ 0 w 183"/>
                <a:gd name="T53" fmla="*/ 0 h 94"/>
                <a:gd name="T54" fmla="*/ 0 w 183"/>
                <a:gd name="T55" fmla="*/ 0 h 94"/>
                <a:gd name="T56" fmla="*/ 0 w 183"/>
                <a:gd name="T57" fmla="*/ 1 h 94"/>
                <a:gd name="T58" fmla="*/ 0 w 183"/>
                <a:gd name="T59" fmla="*/ 1 h 94"/>
                <a:gd name="T60" fmla="*/ 0 w 183"/>
                <a:gd name="T61" fmla="*/ 1 h 94"/>
                <a:gd name="T62" fmla="*/ 0 w 183"/>
                <a:gd name="T63" fmla="*/ 1 h 94"/>
                <a:gd name="T64" fmla="*/ 0 w 183"/>
                <a:gd name="T65" fmla="*/ 1 h 94"/>
                <a:gd name="T66" fmla="*/ 0 w 183"/>
                <a:gd name="T67" fmla="*/ 1 h 94"/>
                <a:gd name="T68" fmla="*/ 0 w 183"/>
                <a:gd name="T69" fmla="*/ 1 h 94"/>
                <a:gd name="T70" fmla="*/ 0 w 183"/>
                <a:gd name="T71" fmla="*/ 1 h 94"/>
                <a:gd name="T72" fmla="*/ 0 w 183"/>
                <a:gd name="T73" fmla="*/ 1 h 94"/>
                <a:gd name="T74" fmla="*/ 0 w 183"/>
                <a:gd name="T75" fmla="*/ 1 h 94"/>
                <a:gd name="T76" fmla="*/ 0 w 183"/>
                <a:gd name="T77" fmla="*/ 1 h 94"/>
                <a:gd name="T78" fmla="*/ 0 w 183"/>
                <a:gd name="T79" fmla="*/ 1 h 94"/>
                <a:gd name="T80" fmla="*/ 0 w 183"/>
                <a:gd name="T81" fmla="*/ 1 h 94"/>
                <a:gd name="T82" fmla="*/ 0 w 183"/>
                <a:gd name="T83" fmla="*/ 1 h 94"/>
                <a:gd name="T84" fmla="*/ 0 w 183"/>
                <a:gd name="T85" fmla="*/ 1 h 94"/>
                <a:gd name="T86" fmla="*/ 0 w 183"/>
                <a:gd name="T87" fmla="*/ 1 h 94"/>
                <a:gd name="T88" fmla="*/ 0 w 183"/>
                <a:gd name="T89" fmla="*/ 1 h 94"/>
                <a:gd name="T90" fmla="*/ 0 w 183"/>
                <a:gd name="T91" fmla="*/ 1 h 94"/>
                <a:gd name="T92" fmla="*/ 0 w 183"/>
                <a:gd name="T93" fmla="*/ 1 h 94"/>
                <a:gd name="T94" fmla="*/ 0 w 183"/>
                <a:gd name="T95" fmla="*/ 1 h 94"/>
                <a:gd name="T96" fmla="*/ 0 w 183"/>
                <a:gd name="T97" fmla="*/ 1 h 94"/>
                <a:gd name="T98" fmla="*/ 0 w 183"/>
                <a:gd name="T99" fmla="*/ 1 h 94"/>
                <a:gd name="T100" fmla="*/ 0 w 183"/>
                <a:gd name="T101" fmla="*/ 1 h 94"/>
                <a:gd name="T102" fmla="*/ 0 w 183"/>
                <a:gd name="T103" fmla="*/ 1 h 94"/>
                <a:gd name="T104" fmla="*/ 0 w 183"/>
                <a:gd name="T105" fmla="*/ 1 h 94"/>
                <a:gd name="T106" fmla="*/ 0 w 183"/>
                <a:gd name="T107" fmla="*/ 1 h 94"/>
                <a:gd name="T108" fmla="*/ 0 w 183"/>
                <a:gd name="T109" fmla="*/ 1 h 94"/>
                <a:gd name="T110" fmla="*/ 0 w 183"/>
                <a:gd name="T111" fmla="*/ 1 h 94"/>
                <a:gd name="T112" fmla="*/ 0 w 183"/>
                <a:gd name="T113" fmla="*/ 1 h 94"/>
                <a:gd name="T114" fmla="*/ 0 w 183"/>
                <a:gd name="T115" fmla="*/ 1 h 94"/>
                <a:gd name="T116" fmla="*/ 0 w 183"/>
                <a:gd name="T117" fmla="*/ 1 h 94"/>
                <a:gd name="T118" fmla="*/ 0 w 183"/>
                <a:gd name="T119" fmla="*/ 1 h 94"/>
                <a:gd name="T120" fmla="*/ 0 w 183"/>
                <a:gd name="T121" fmla="*/ 1 h 94"/>
                <a:gd name="T122" fmla="*/ 0 w 183"/>
                <a:gd name="T123" fmla="*/ 1 h 94"/>
                <a:gd name="T124" fmla="*/ 0 w 183"/>
                <a:gd name="T125" fmla="*/ 1 h 9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83" h="94">
                  <a:moveTo>
                    <a:pt x="0" y="82"/>
                  </a:moveTo>
                  <a:lnTo>
                    <a:pt x="2" y="82"/>
                  </a:lnTo>
                  <a:lnTo>
                    <a:pt x="9" y="82"/>
                  </a:lnTo>
                  <a:lnTo>
                    <a:pt x="13" y="80"/>
                  </a:lnTo>
                  <a:lnTo>
                    <a:pt x="19" y="79"/>
                  </a:lnTo>
                  <a:lnTo>
                    <a:pt x="25" y="77"/>
                  </a:lnTo>
                  <a:lnTo>
                    <a:pt x="31" y="77"/>
                  </a:lnTo>
                  <a:lnTo>
                    <a:pt x="38" y="73"/>
                  </a:lnTo>
                  <a:lnTo>
                    <a:pt x="44" y="73"/>
                  </a:lnTo>
                  <a:lnTo>
                    <a:pt x="52" y="70"/>
                  </a:lnTo>
                  <a:lnTo>
                    <a:pt x="58" y="68"/>
                  </a:lnTo>
                  <a:lnTo>
                    <a:pt x="65" y="66"/>
                  </a:lnTo>
                  <a:lnTo>
                    <a:pt x="71" y="63"/>
                  </a:lnTo>
                  <a:lnTo>
                    <a:pt x="75" y="59"/>
                  </a:lnTo>
                  <a:lnTo>
                    <a:pt x="81" y="56"/>
                  </a:lnTo>
                  <a:lnTo>
                    <a:pt x="88" y="47"/>
                  </a:lnTo>
                  <a:lnTo>
                    <a:pt x="96" y="40"/>
                  </a:lnTo>
                  <a:lnTo>
                    <a:pt x="104" y="31"/>
                  </a:lnTo>
                  <a:lnTo>
                    <a:pt x="112" y="26"/>
                  </a:lnTo>
                  <a:lnTo>
                    <a:pt x="121" y="19"/>
                  </a:lnTo>
                  <a:lnTo>
                    <a:pt x="129" y="14"/>
                  </a:lnTo>
                  <a:lnTo>
                    <a:pt x="135" y="8"/>
                  </a:lnTo>
                  <a:lnTo>
                    <a:pt x="142" y="5"/>
                  </a:lnTo>
                  <a:lnTo>
                    <a:pt x="150" y="3"/>
                  </a:lnTo>
                  <a:lnTo>
                    <a:pt x="158" y="1"/>
                  </a:lnTo>
                  <a:lnTo>
                    <a:pt x="166" y="0"/>
                  </a:lnTo>
                  <a:lnTo>
                    <a:pt x="173" y="0"/>
                  </a:lnTo>
                  <a:lnTo>
                    <a:pt x="177" y="0"/>
                  </a:lnTo>
                  <a:lnTo>
                    <a:pt x="181" y="1"/>
                  </a:lnTo>
                  <a:lnTo>
                    <a:pt x="183" y="3"/>
                  </a:lnTo>
                  <a:lnTo>
                    <a:pt x="181" y="5"/>
                  </a:lnTo>
                  <a:lnTo>
                    <a:pt x="175" y="8"/>
                  </a:lnTo>
                  <a:lnTo>
                    <a:pt x="168" y="12"/>
                  </a:lnTo>
                  <a:lnTo>
                    <a:pt x="160" y="15"/>
                  </a:lnTo>
                  <a:lnTo>
                    <a:pt x="152" y="22"/>
                  </a:lnTo>
                  <a:lnTo>
                    <a:pt x="142" y="26"/>
                  </a:lnTo>
                  <a:lnTo>
                    <a:pt x="135" y="31"/>
                  </a:lnTo>
                  <a:lnTo>
                    <a:pt x="129" y="38"/>
                  </a:lnTo>
                  <a:lnTo>
                    <a:pt x="123" y="45"/>
                  </a:lnTo>
                  <a:lnTo>
                    <a:pt x="119" y="51"/>
                  </a:lnTo>
                  <a:lnTo>
                    <a:pt x="117" y="56"/>
                  </a:lnTo>
                  <a:lnTo>
                    <a:pt x="114" y="59"/>
                  </a:lnTo>
                  <a:lnTo>
                    <a:pt x="112" y="65"/>
                  </a:lnTo>
                  <a:lnTo>
                    <a:pt x="108" y="68"/>
                  </a:lnTo>
                  <a:lnTo>
                    <a:pt x="102" y="73"/>
                  </a:lnTo>
                  <a:lnTo>
                    <a:pt x="96" y="73"/>
                  </a:lnTo>
                  <a:lnTo>
                    <a:pt x="92" y="77"/>
                  </a:lnTo>
                  <a:lnTo>
                    <a:pt x="87" y="79"/>
                  </a:lnTo>
                  <a:lnTo>
                    <a:pt x="81" y="82"/>
                  </a:lnTo>
                  <a:lnTo>
                    <a:pt x="73" y="82"/>
                  </a:lnTo>
                  <a:lnTo>
                    <a:pt x="65" y="84"/>
                  </a:lnTo>
                  <a:lnTo>
                    <a:pt x="58" y="86"/>
                  </a:lnTo>
                  <a:lnTo>
                    <a:pt x="54" y="87"/>
                  </a:lnTo>
                  <a:lnTo>
                    <a:pt x="48" y="89"/>
                  </a:lnTo>
                  <a:lnTo>
                    <a:pt x="42" y="91"/>
                  </a:lnTo>
                  <a:lnTo>
                    <a:pt x="36" y="91"/>
                  </a:lnTo>
                  <a:lnTo>
                    <a:pt x="33" y="93"/>
                  </a:lnTo>
                  <a:lnTo>
                    <a:pt x="25" y="93"/>
                  </a:lnTo>
                  <a:lnTo>
                    <a:pt x="19" y="94"/>
                  </a:lnTo>
                  <a:lnTo>
                    <a:pt x="15" y="94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521" name="Freeform 50"/>
            <p:cNvSpPr>
              <a:spLocks/>
            </p:cNvSpPr>
            <p:nvPr/>
          </p:nvSpPr>
          <p:spPr bwMode="auto">
            <a:xfrm>
              <a:off x="589" y="3425"/>
              <a:ext cx="25" cy="47"/>
            </a:xfrm>
            <a:custGeom>
              <a:avLst/>
              <a:gdLst>
                <a:gd name="T0" fmla="*/ 0 w 51"/>
                <a:gd name="T1" fmla="*/ 1 h 93"/>
                <a:gd name="T2" fmla="*/ 0 w 51"/>
                <a:gd name="T3" fmla="*/ 1 h 93"/>
                <a:gd name="T4" fmla="*/ 0 w 51"/>
                <a:gd name="T5" fmla="*/ 0 h 93"/>
                <a:gd name="T6" fmla="*/ 0 w 51"/>
                <a:gd name="T7" fmla="*/ 0 h 93"/>
                <a:gd name="T8" fmla="*/ 0 w 51"/>
                <a:gd name="T9" fmla="*/ 0 h 93"/>
                <a:gd name="T10" fmla="*/ 0 w 51"/>
                <a:gd name="T11" fmla="*/ 0 h 93"/>
                <a:gd name="T12" fmla="*/ 0 w 51"/>
                <a:gd name="T13" fmla="*/ 1 h 93"/>
                <a:gd name="T14" fmla="*/ 0 w 51"/>
                <a:gd name="T15" fmla="*/ 1 h 93"/>
                <a:gd name="T16" fmla="*/ 0 w 51"/>
                <a:gd name="T17" fmla="*/ 1 h 93"/>
                <a:gd name="T18" fmla="*/ 0 w 51"/>
                <a:gd name="T19" fmla="*/ 1 h 93"/>
                <a:gd name="T20" fmla="*/ 0 w 51"/>
                <a:gd name="T21" fmla="*/ 1 h 93"/>
                <a:gd name="T22" fmla="*/ 0 w 51"/>
                <a:gd name="T23" fmla="*/ 1 h 93"/>
                <a:gd name="T24" fmla="*/ 0 w 51"/>
                <a:gd name="T25" fmla="*/ 1 h 93"/>
                <a:gd name="T26" fmla="*/ 0 w 51"/>
                <a:gd name="T27" fmla="*/ 1 h 93"/>
                <a:gd name="T28" fmla="*/ 0 w 51"/>
                <a:gd name="T29" fmla="*/ 1 h 93"/>
                <a:gd name="T30" fmla="*/ 0 w 51"/>
                <a:gd name="T31" fmla="*/ 1 h 93"/>
                <a:gd name="T32" fmla="*/ 0 w 51"/>
                <a:gd name="T33" fmla="*/ 1 h 93"/>
                <a:gd name="T34" fmla="*/ 0 w 51"/>
                <a:gd name="T35" fmla="*/ 1 h 93"/>
                <a:gd name="T36" fmla="*/ 0 w 51"/>
                <a:gd name="T37" fmla="*/ 1 h 93"/>
                <a:gd name="T38" fmla="*/ 0 w 51"/>
                <a:gd name="T39" fmla="*/ 1 h 93"/>
                <a:gd name="T40" fmla="*/ 0 w 51"/>
                <a:gd name="T41" fmla="*/ 1 h 93"/>
                <a:gd name="T42" fmla="*/ 0 w 51"/>
                <a:gd name="T43" fmla="*/ 1 h 93"/>
                <a:gd name="T44" fmla="*/ 0 w 51"/>
                <a:gd name="T45" fmla="*/ 1 h 93"/>
                <a:gd name="T46" fmla="*/ 0 w 51"/>
                <a:gd name="T47" fmla="*/ 1 h 93"/>
                <a:gd name="T48" fmla="*/ 0 w 51"/>
                <a:gd name="T49" fmla="*/ 1 h 93"/>
                <a:gd name="T50" fmla="*/ 0 w 51"/>
                <a:gd name="T51" fmla="*/ 1 h 93"/>
                <a:gd name="T52" fmla="*/ 0 w 51"/>
                <a:gd name="T53" fmla="*/ 1 h 93"/>
                <a:gd name="T54" fmla="*/ 0 w 51"/>
                <a:gd name="T55" fmla="*/ 1 h 93"/>
                <a:gd name="T56" fmla="*/ 0 w 51"/>
                <a:gd name="T57" fmla="*/ 1 h 93"/>
                <a:gd name="T58" fmla="*/ 0 w 51"/>
                <a:gd name="T59" fmla="*/ 1 h 93"/>
                <a:gd name="T60" fmla="*/ 0 w 51"/>
                <a:gd name="T61" fmla="*/ 1 h 93"/>
                <a:gd name="T62" fmla="*/ 0 w 51"/>
                <a:gd name="T63" fmla="*/ 1 h 93"/>
                <a:gd name="T64" fmla="*/ 0 w 51"/>
                <a:gd name="T65" fmla="*/ 1 h 93"/>
                <a:gd name="T66" fmla="*/ 0 w 51"/>
                <a:gd name="T67" fmla="*/ 1 h 93"/>
                <a:gd name="T68" fmla="*/ 0 w 51"/>
                <a:gd name="T69" fmla="*/ 1 h 93"/>
                <a:gd name="T70" fmla="*/ 0 w 51"/>
                <a:gd name="T71" fmla="*/ 1 h 93"/>
                <a:gd name="T72" fmla="*/ 0 w 51"/>
                <a:gd name="T73" fmla="*/ 1 h 93"/>
                <a:gd name="T74" fmla="*/ 0 w 51"/>
                <a:gd name="T75" fmla="*/ 1 h 93"/>
                <a:gd name="T76" fmla="*/ 0 w 51"/>
                <a:gd name="T77" fmla="*/ 1 h 93"/>
                <a:gd name="T78" fmla="*/ 0 w 51"/>
                <a:gd name="T79" fmla="*/ 1 h 93"/>
                <a:gd name="T80" fmla="*/ 0 w 51"/>
                <a:gd name="T81" fmla="*/ 1 h 93"/>
                <a:gd name="T82" fmla="*/ 0 w 51"/>
                <a:gd name="T83" fmla="*/ 1 h 93"/>
                <a:gd name="T84" fmla="*/ 0 w 51"/>
                <a:gd name="T85" fmla="*/ 1 h 93"/>
                <a:gd name="T86" fmla="*/ 0 w 51"/>
                <a:gd name="T87" fmla="*/ 1 h 93"/>
                <a:gd name="T88" fmla="*/ 0 w 51"/>
                <a:gd name="T89" fmla="*/ 1 h 93"/>
                <a:gd name="T90" fmla="*/ 0 w 51"/>
                <a:gd name="T91" fmla="*/ 1 h 93"/>
                <a:gd name="T92" fmla="*/ 0 w 51"/>
                <a:gd name="T93" fmla="*/ 1 h 93"/>
                <a:gd name="T94" fmla="*/ 0 w 51"/>
                <a:gd name="T95" fmla="*/ 1 h 9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51" h="93">
                  <a:moveTo>
                    <a:pt x="37" y="9"/>
                  </a:moveTo>
                  <a:lnTo>
                    <a:pt x="33" y="4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10" y="4"/>
                  </a:lnTo>
                  <a:lnTo>
                    <a:pt x="8" y="9"/>
                  </a:lnTo>
                  <a:lnTo>
                    <a:pt x="6" y="16"/>
                  </a:lnTo>
                  <a:lnTo>
                    <a:pt x="4" y="18"/>
                  </a:lnTo>
                  <a:lnTo>
                    <a:pt x="2" y="25"/>
                  </a:lnTo>
                  <a:lnTo>
                    <a:pt x="0" y="28"/>
                  </a:lnTo>
                  <a:lnTo>
                    <a:pt x="0" y="35"/>
                  </a:lnTo>
                  <a:lnTo>
                    <a:pt x="0" y="40"/>
                  </a:lnTo>
                  <a:lnTo>
                    <a:pt x="0" y="47"/>
                  </a:lnTo>
                  <a:lnTo>
                    <a:pt x="0" y="53"/>
                  </a:lnTo>
                  <a:lnTo>
                    <a:pt x="0" y="60"/>
                  </a:lnTo>
                  <a:lnTo>
                    <a:pt x="0" y="65"/>
                  </a:lnTo>
                  <a:lnTo>
                    <a:pt x="2" y="70"/>
                  </a:lnTo>
                  <a:lnTo>
                    <a:pt x="2" y="76"/>
                  </a:lnTo>
                  <a:lnTo>
                    <a:pt x="4" y="81"/>
                  </a:lnTo>
                  <a:lnTo>
                    <a:pt x="8" y="86"/>
                  </a:lnTo>
                  <a:lnTo>
                    <a:pt x="14" y="91"/>
                  </a:lnTo>
                  <a:lnTo>
                    <a:pt x="18" y="91"/>
                  </a:lnTo>
                  <a:lnTo>
                    <a:pt x="24" y="91"/>
                  </a:lnTo>
                  <a:lnTo>
                    <a:pt x="27" y="91"/>
                  </a:lnTo>
                  <a:lnTo>
                    <a:pt x="35" y="93"/>
                  </a:lnTo>
                  <a:lnTo>
                    <a:pt x="39" y="91"/>
                  </a:lnTo>
                  <a:lnTo>
                    <a:pt x="45" y="90"/>
                  </a:lnTo>
                  <a:lnTo>
                    <a:pt x="47" y="86"/>
                  </a:lnTo>
                  <a:lnTo>
                    <a:pt x="51" y="83"/>
                  </a:lnTo>
                  <a:lnTo>
                    <a:pt x="51" y="77"/>
                  </a:lnTo>
                  <a:lnTo>
                    <a:pt x="51" y="76"/>
                  </a:lnTo>
                  <a:lnTo>
                    <a:pt x="51" y="70"/>
                  </a:lnTo>
                  <a:lnTo>
                    <a:pt x="51" y="65"/>
                  </a:lnTo>
                  <a:lnTo>
                    <a:pt x="49" y="60"/>
                  </a:lnTo>
                  <a:lnTo>
                    <a:pt x="49" y="53"/>
                  </a:lnTo>
                  <a:lnTo>
                    <a:pt x="47" y="47"/>
                  </a:lnTo>
                  <a:lnTo>
                    <a:pt x="47" y="42"/>
                  </a:lnTo>
                  <a:lnTo>
                    <a:pt x="45" y="35"/>
                  </a:lnTo>
                  <a:lnTo>
                    <a:pt x="45" y="30"/>
                  </a:lnTo>
                  <a:lnTo>
                    <a:pt x="43" y="25"/>
                  </a:lnTo>
                  <a:lnTo>
                    <a:pt x="43" y="19"/>
                  </a:lnTo>
                  <a:lnTo>
                    <a:pt x="41" y="16"/>
                  </a:lnTo>
                  <a:lnTo>
                    <a:pt x="39" y="12"/>
                  </a:lnTo>
                  <a:lnTo>
                    <a:pt x="39" y="9"/>
                  </a:lnTo>
                  <a:lnTo>
                    <a:pt x="37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522" name="Freeform 51"/>
            <p:cNvSpPr>
              <a:spLocks/>
            </p:cNvSpPr>
            <p:nvPr/>
          </p:nvSpPr>
          <p:spPr bwMode="auto">
            <a:xfrm>
              <a:off x="790" y="3395"/>
              <a:ext cx="28" cy="48"/>
            </a:xfrm>
            <a:custGeom>
              <a:avLst/>
              <a:gdLst>
                <a:gd name="T0" fmla="*/ 1 w 55"/>
                <a:gd name="T1" fmla="*/ 0 h 97"/>
                <a:gd name="T2" fmla="*/ 1 w 55"/>
                <a:gd name="T3" fmla="*/ 0 h 97"/>
                <a:gd name="T4" fmla="*/ 1 w 55"/>
                <a:gd name="T5" fmla="*/ 0 h 97"/>
                <a:gd name="T6" fmla="*/ 1 w 55"/>
                <a:gd name="T7" fmla="*/ 0 h 97"/>
                <a:gd name="T8" fmla="*/ 1 w 55"/>
                <a:gd name="T9" fmla="*/ 0 h 97"/>
                <a:gd name="T10" fmla="*/ 1 w 55"/>
                <a:gd name="T11" fmla="*/ 0 h 97"/>
                <a:gd name="T12" fmla="*/ 1 w 55"/>
                <a:gd name="T13" fmla="*/ 0 h 97"/>
                <a:gd name="T14" fmla="*/ 1 w 55"/>
                <a:gd name="T15" fmla="*/ 0 h 97"/>
                <a:gd name="T16" fmla="*/ 1 w 55"/>
                <a:gd name="T17" fmla="*/ 0 h 97"/>
                <a:gd name="T18" fmla="*/ 1 w 55"/>
                <a:gd name="T19" fmla="*/ 0 h 97"/>
                <a:gd name="T20" fmla="*/ 1 w 55"/>
                <a:gd name="T21" fmla="*/ 0 h 97"/>
                <a:gd name="T22" fmla="*/ 0 w 55"/>
                <a:gd name="T23" fmla="*/ 0 h 97"/>
                <a:gd name="T24" fmla="*/ 0 w 55"/>
                <a:gd name="T25" fmla="*/ 0 h 97"/>
                <a:gd name="T26" fmla="*/ 0 w 55"/>
                <a:gd name="T27" fmla="*/ 0 h 97"/>
                <a:gd name="T28" fmla="*/ 1 w 55"/>
                <a:gd name="T29" fmla="*/ 0 h 97"/>
                <a:gd name="T30" fmla="*/ 1 w 55"/>
                <a:gd name="T31" fmla="*/ 0 h 97"/>
                <a:gd name="T32" fmla="*/ 1 w 55"/>
                <a:gd name="T33" fmla="*/ 0 h 97"/>
                <a:gd name="T34" fmla="*/ 1 w 55"/>
                <a:gd name="T35" fmla="*/ 0 h 97"/>
                <a:gd name="T36" fmla="*/ 1 w 55"/>
                <a:gd name="T37" fmla="*/ 0 h 97"/>
                <a:gd name="T38" fmla="*/ 1 w 55"/>
                <a:gd name="T39" fmla="*/ 0 h 97"/>
                <a:gd name="T40" fmla="*/ 1 w 55"/>
                <a:gd name="T41" fmla="*/ 0 h 97"/>
                <a:gd name="T42" fmla="*/ 1 w 55"/>
                <a:gd name="T43" fmla="*/ 0 h 97"/>
                <a:gd name="T44" fmla="*/ 1 w 55"/>
                <a:gd name="T45" fmla="*/ 0 h 97"/>
                <a:gd name="T46" fmla="*/ 1 w 55"/>
                <a:gd name="T47" fmla="*/ 0 h 97"/>
                <a:gd name="T48" fmla="*/ 1 w 55"/>
                <a:gd name="T49" fmla="*/ 0 h 97"/>
                <a:gd name="T50" fmla="*/ 1 w 55"/>
                <a:gd name="T51" fmla="*/ 0 h 97"/>
                <a:gd name="T52" fmla="*/ 1 w 55"/>
                <a:gd name="T53" fmla="*/ 0 h 97"/>
                <a:gd name="T54" fmla="*/ 1 w 55"/>
                <a:gd name="T55" fmla="*/ 0 h 97"/>
                <a:gd name="T56" fmla="*/ 1 w 55"/>
                <a:gd name="T57" fmla="*/ 0 h 97"/>
                <a:gd name="T58" fmla="*/ 1 w 55"/>
                <a:gd name="T59" fmla="*/ 0 h 97"/>
                <a:gd name="T60" fmla="*/ 1 w 55"/>
                <a:gd name="T61" fmla="*/ 0 h 97"/>
                <a:gd name="T62" fmla="*/ 1 w 55"/>
                <a:gd name="T63" fmla="*/ 0 h 97"/>
                <a:gd name="T64" fmla="*/ 1 w 55"/>
                <a:gd name="T65" fmla="*/ 0 h 97"/>
                <a:gd name="T66" fmla="*/ 1 w 55"/>
                <a:gd name="T67" fmla="*/ 0 h 97"/>
                <a:gd name="T68" fmla="*/ 1 w 55"/>
                <a:gd name="T69" fmla="*/ 0 h 97"/>
                <a:gd name="T70" fmla="*/ 1 w 55"/>
                <a:gd name="T71" fmla="*/ 0 h 97"/>
                <a:gd name="T72" fmla="*/ 1 w 55"/>
                <a:gd name="T73" fmla="*/ 0 h 97"/>
                <a:gd name="T74" fmla="*/ 1 w 55"/>
                <a:gd name="T75" fmla="*/ 0 h 97"/>
                <a:gd name="T76" fmla="*/ 1 w 55"/>
                <a:gd name="T77" fmla="*/ 0 h 97"/>
                <a:gd name="T78" fmla="*/ 1 w 55"/>
                <a:gd name="T79" fmla="*/ 0 h 97"/>
                <a:gd name="T80" fmla="*/ 1 w 55"/>
                <a:gd name="T81" fmla="*/ 0 h 97"/>
                <a:gd name="T82" fmla="*/ 1 w 55"/>
                <a:gd name="T83" fmla="*/ 0 h 97"/>
                <a:gd name="T84" fmla="*/ 1 w 55"/>
                <a:gd name="T85" fmla="*/ 0 h 97"/>
                <a:gd name="T86" fmla="*/ 1 w 55"/>
                <a:gd name="T87" fmla="*/ 0 h 97"/>
                <a:gd name="T88" fmla="*/ 1 w 55"/>
                <a:gd name="T89" fmla="*/ 0 h 97"/>
                <a:gd name="T90" fmla="*/ 1 w 55"/>
                <a:gd name="T91" fmla="*/ 0 h 97"/>
                <a:gd name="T92" fmla="*/ 1 w 55"/>
                <a:gd name="T93" fmla="*/ 0 h 97"/>
                <a:gd name="T94" fmla="*/ 1 w 55"/>
                <a:gd name="T95" fmla="*/ 0 h 9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55" h="97">
                  <a:moveTo>
                    <a:pt x="28" y="4"/>
                  </a:moveTo>
                  <a:lnTo>
                    <a:pt x="19" y="0"/>
                  </a:lnTo>
                  <a:lnTo>
                    <a:pt x="11" y="4"/>
                  </a:lnTo>
                  <a:lnTo>
                    <a:pt x="7" y="5"/>
                  </a:lnTo>
                  <a:lnTo>
                    <a:pt x="3" y="11"/>
                  </a:lnTo>
                  <a:lnTo>
                    <a:pt x="1" y="14"/>
                  </a:lnTo>
                  <a:lnTo>
                    <a:pt x="1" y="20"/>
                  </a:lnTo>
                  <a:lnTo>
                    <a:pt x="1" y="23"/>
                  </a:lnTo>
                  <a:lnTo>
                    <a:pt x="1" y="27"/>
                  </a:lnTo>
                  <a:lnTo>
                    <a:pt x="1" y="30"/>
                  </a:lnTo>
                  <a:lnTo>
                    <a:pt x="1" y="35"/>
                  </a:lnTo>
                  <a:lnTo>
                    <a:pt x="0" y="41"/>
                  </a:lnTo>
                  <a:lnTo>
                    <a:pt x="0" y="46"/>
                  </a:lnTo>
                  <a:lnTo>
                    <a:pt x="0" y="53"/>
                  </a:lnTo>
                  <a:lnTo>
                    <a:pt x="1" y="60"/>
                  </a:lnTo>
                  <a:lnTo>
                    <a:pt x="1" y="65"/>
                  </a:lnTo>
                  <a:lnTo>
                    <a:pt x="1" y="71"/>
                  </a:lnTo>
                  <a:lnTo>
                    <a:pt x="1" y="76"/>
                  </a:lnTo>
                  <a:lnTo>
                    <a:pt x="5" y="81"/>
                  </a:lnTo>
                  <a:lnTo>
                    <a:pt x="5" y="85"/>
                  </a:lnTo>
                  <a:lnTo>
                    <a:pt x="7" y="88"/>
                  </a:lnTo>
                  <a:lnTo>
                    <a:pt x="9" y="92"/>
                  </a:lnTo>
                  <a:lnTo>
                    <a:pt x="13" y="93"/>
                  </a:lnTo>
                  <a:lnTo>
                    <a:pt x="19" y="95"/>
                  </a:lnTo>
                  <a:lnTo>
                    <a:pt x="25" y="97"/>
                  </a:lnTo>
                  <a:lnTo>
                    <a:pt x="32" y="97"/>
                  </a:lnTo>
                  <a:lnTo>
                    <a:pt x="40" y="95"/>
                  </a:lnTo>
                  <a:lnTo>
                    <a:pt x="46" y="93"/>
                  </a:lnTo>
                  <a:lnTo>
                    <a:pt x="52" y="92"/>
                  </a:lnTo>
                  <a:lnTo>
                    <a:pt x="54" y="86"/>
                  </a:lnTo>
                  <a:lnTo>
                    <a:pt x="55" y="83"/>
                  </a:lnTo>
                  <a:lnTo>
                    <a:pt x="55" y="78"/>
                  </a:lnTo>
                  <a:lnTo>
                    <a:pt x="54" y="74"/>
                  </a:lnTo>
                  <a:lnTo>
                    <a:pt x="54" y="69"/>
                  </a:lnTo>
                  <a:lnTo>
                    <a:pt x="54" y="64"/>
                  </a:lnTo>
                  <a:lnTo>
                    <a:pt x="50" y="58"/>
                  </a:lnTo>
                  <a:lnTo>
                    <a:pt x="48" y="51"/>
                  </a:lnTo>
                  <a:lnTo>
                    <a:pt x="46" y="44"/>
                  </a:lnTo>
                  <a:lnTo>
                    <a:pt x="44" y="39"/>
                  </a:lnTo>
                  <a:lnTo>
                    <a:pt x="42" y="34"/>
                  </a:lnTo>
                  <a:lnTo>
                    <a:pt x="40" y="27"/>
                  </a:lnTo>
                  <a:lnTo>
                    <a:pt x="36" y="21"/>
                  </a:lnTo>
                  <a:lnTo>
                    <a:pt x="34" y="18"/>
                  </a:lnTo>
                  <a:lnTo>
                    <a:pt x="32" y="13"/>
                  </a:lnTo>
                  <a:lnTo>
                    <a:pt x="30" y="9"/>
                  </a:lnTo>
                  <a:lnTo>
                    <a:pt x="28" y="5"/>
                  </a:lnTo>
                  <a:lnTo>
                    <a:pt x="28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523" name="Freeform 52"/>
            <p:cNvSpPr>
              <a:spLocks/>
            </p:cNvSpPr>
            <p:nvPr/>
          </p:nvSpPr>
          <p:spPr bwMode="auto">
            <a:xfrm>
              <a:off x="679" y="3473"/>
              <a:ext cx="71" cy="39"/>
            </a:xfrm>
            <a:custGeom>
              <a:avLst/>
              <a:gdLst>
                <a:gd name="T0" fmla="*/ 1 w 141"/>
                <a:gd name="T1" fmla="*/ 1 h 77"/>
                <a:gd name="T2" fmla="*/ 1 w 141"/>
                <a:gd name="T3" fmla="*/ 1 h 77"/>
                <a:gd name="T4" fmla="*/ 1 w 141"/>
                <a:gd name="T5" fmla="*/ 1 h 77"/>
                <a:gd name="T6" fmla="*/ 1 w 141"/>
                <a:gd name="T7" fmla="*/ 1 h 77"/>
                <a:gd name="T8" fmla="*/ 1 w 141"/>
                <a:gd name="T9" fmla="*/ 1 h 77"/>
                <a:gd name="T10" fmla="*/ 1 w 141"/>
                <a:gd name="T11" fmla="*/ 1 h 77"/>
                <a:gd name="T12" fmla="*/ 1 w 141"/>
                <a:gd name="T13" fmla="*/ 1 h 77"/>
                <a:gd name="T14" fmla="*/ 1 w 141"/>
                <a:gd name="T15" fmla="*/ 1 h 77"/>
                <a:gd name="T16" fmla="*/ 1 w 141"/>
                <a:gd name="T17" fmla="*/ 1 h 77"/>
                <a:gd name="T18" fmla="*/ 1 w 141"/>
                <a:gd name="T19" fmla="*/ 1 h 77"/>
                <a:gd name="T20" fmla="*/ 1 w 141"/>
                <a:gd name="T21" fmla="*/ 1 h 77"/>
                <a:gd name="T22" fmla="*/ 1 w 141"/>
                <a:gd name="T23" fmla="*/ 1 h 77"/>
                <a:gd name="T24" fmla="*/ 1 w 141"/>
                <a:gd name="T25" fmla="*/ 1 h 77"/>
                <a:gd name="T26" fmla="*/ 1 w 141"/>
                <a:gd name="T27" fmla="*/ 1 h 77"/>
                <a:gd name="T28" fmla="*/ 1 w 141"/>
                <a:gd name="T29" fmla="*/ 1 h 77"/>
                <a:gd name="T30" fmla="*/ 1 w 141"/>
                <a:gd name="T31" fmla="*/ 1 h 77"/>
                <a:gd name="T32" fmla="*/ 1 w 141"/>
                <a:gd name="T33" fmla="*/ 1 h 77"/>
                <a:gd name="T34" fmla="*/ 1 w 141"/>
                <a:gd name="T35" fmla="*/ 1 h 77"/>
                <a:gd name="T36" fmla="*/ 1 w 141"/>
                <a:gd name="T37" fmla="*/ 1 h 77"/>
                <a:gd name="T38" fmla="*/ 1 w 141"/>
                <a:gd name="T39" fmla="*/ 1 h 77"/>
                <a:gd name="T40" fmla="*/ 1 w 141"/>
                <a:gd name="T41" fmla="*/ 1 h 77"/>
                <a:gd name="T42" fmla="*/ 0 w 141"/>
                <a:gd name="T43" fmla="*/ 1 h 77"/>
                <a:gd name="T44" fmla="*/ 0 w 141"/>
                <a:gd name="T45" fmla="*/ 1 h 77"/>
                <a:gd name="T46" fmla="*/ 0 w 141"/>
                <a:gd name="T47" fmla="*/ 1 h 77"/>
                <a:gd name="T48" fmla="*/ 1 w 141"/>
                <a:gd name="T49" fmla="*/ 1 h 77"/>
                <a:gd name="T50" fmla="*/ 1 w 141"/>
                <a:gd name="T51" fmla="*/ 1 h 77"/>
                <a:gd name="T52" fmla="*/ 1 w 141"/>
                <a:gd name="T53" fmla="*/ 1 h 77"/>
                <a:gd name="T54" fmla="*/ 1 w 141"/>
                <a:gd name="T55" fmla="*/ 1 h 77"/>
                <a:gd name="T56" fmla="*/ 1 w 141"/>
                <a:gd name="T57" fmla="*/ 1 h 77"/>
                <a:gd name="T58" fmla="*/ 1 w 141"/>
                <a:gd name="T59" fmla="*/ 1 h 77"/>
                <a:gd name="T60" fmla="*/ 1 w 141"/>
                <a:gd name="T61" fmla="*/ 1 h 77"/>
                <a:gd name="T62" fmla="*/ 1 w 141"/>
                <a:gd name="T63" fmla="*/ 1 h 77"/>
                <a:gd name="T64" fmla="*/ 1 w 141"/>
                <a:gd name="T65" fmla="*/ 1 h 77"/>
                <a:gd name="T66" fmla="*/ 1 w 141"/>
                <a:gd name="T67" fmla="*/ 1 h 77"/>
                <a:gd name="T68" fmla="*/ 1 w 141"/>
                <a:gd name="T69" fmla="*/ 1 h 77"/>
                <a:gd name="T70" fmla="*/ 1 w 141"/>
                <a:gd name="T71" fmla="*/ 1 h 77"/>
                <a:gd name="T72" fmla="*/ 1 w 141"/>
                <a:gd name="T73" fmla="*/ 1 h 77"/>
                <a:gd name="T74" fmla="*/ 1 w 141"/>
                <a:gd name="T75" fmla="*/ 1 h 77"/>
                <a:gd name="T76" fmla="*/ 1 w 141"/>
                <a:gd name="T77" fmla="*/ 1 h 77"/>
                <a:gd name="T78" fmla="*/ 1 w 141"/>
                <a:gd name="T79" fmla="*/ 1 h 77"/>
                <a:gd name="T80" fmla="*/ 1 w 141"/>
                <a:gd name="T81" fmla="*/ 1 h 77"/>
                <a:gd name="T82" fmla="*/ 1 w 141"/>
                <a:gd name="T83" fmla="*/ 1 h 77"/>
                <a:gd name="T84" fmla="*/ 1 w 141"/>
                <a:gd name="T85" fmla="*/ 1 h 77"/>
                <a:gd name="T86" fmla="*/ 1 w 141"/>
                <a:gd name="T87" fmla="*/ 1 h 77"/>
                <a:gd name="T88" fmla="*/ 1 w 141"/>
                <a:gd name="T89" fmla="*/ 1 h 77"/>
                <a:gd name="T90" fmla="*/ 1 w 141"/>
                <a:gd name="T91" fmla="*/ 1 h 77"/>
                <a:gd name="T92" fmla="*/ 1 w 141"/>
                <a:gd name="T93" fmla="*/ 1 h 77"/>
                <a:gd name="T94" fmla="*/ 1 w 141"/>
                <a:gd name="T95" fmla="*/ 1 h 77"/>
                <a:gd name="T96" fmla="*/ 1 w 141"/>
                <a:gd name="T97" fmla="*/ 1 h 77"/>
                <a:gd name="T98" fmla="*/ 1 w 141"/>
                <a:gd name="T99" fmla="*/ 1 h 77"/>
                <a:gd name="T100" fmla="*/ 1 w 141"/>
                <a:gd name="T101" fmla="*/ 1 h 77"/>
                <a:gd name="T102" fmla="*/ 1 w 141"/>
                <a:gd name="T103" fmla="*/ 1 h 77"/>
                <a:gd name="T104" fmla="*/ 1 w 141"/>
                <a:gd name="T105" fmla="*/ 1 h 77"/>
                <a:gd name="T106" fmla="*/ 1 w 141"/>
                <a:gd name="T107" fmla="*/ 1 h 77"/>
                <a:gd name="T108" fmla="*/ 1 w 141"/>
                <a:gd name="T109" fmla="*/ 1 h 77"/>
                <a:gd name="T110" fmla="*/ 1 w 141"/>
                <a:gd name="T111" fmla="*/ 1 h 77"/>
                <a:gd name="T112" fmla="*/ 1 w 141"/>
                <a:gd name="T113" fmla="*/ 1 h 77"/>
                <a:gd name="T114" fmla="*/ 1 w 141"/>
                <a:gd name="T115" fmla="*/ 0 h 77"/>
                <a:gd name="T116" fmla="*/ 1 w 141"/>
                <a:gd name="T117" fmla="*/ 0 h 77"/>
                <a:gd name="T118" fmla="*/ 1 w 141"/>
                <a:gd name="T119" fmla="*/ 0 h 77"/>
                <a:gd name="T120" fmla="*/ 1 w 141"/>
                <a:gd name="T121" fmla="*/ 1 h 77"/>
                <a:gd name="T122" fmla="*/ 1 w 141"/>
                <a:gd name="T123" fmla="*/ 1 h 7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41" h="77">
                  <a:moveTo>
                    <a:pt x="121" y="3"/>
                  </a:moveTo>
                  <a:lnTo>
                    <a:pt x="115" y="3"/>
                  </a:lnTo>
                  <a:lnTo>
                    <a:pt x="110" y="8"/>
                  </a:lnTo>
                  <a:lnTo>
                    <a:pt x="102" y="14"/>
                  </a:lnTo>
                  <a:lnTo>
                    <a:pt x="96" y="21"/>
                  </a:lnTo>
                  <a:lnTo>
                    <a:pt x="88" y="26"/>
                  </a:lnTo>
                  <a:lnTo>
                    <a:pt x="81" y="31"/>
                  </a:lnTo>
                  <a:lnTo>
                    <a:pt x="73" y="37"/>
                  </a:lnTo>
                  <a:lnTo>
                    <a:pt x="65" y="40"/>
                  </a:lnTo>
                  <a:lnTo>
                    <a:pt x="60" y="40"/>
                  </a:lnTo>
                  <a:lnTo>
                    <a:pt x="56" y="42"/>
                  </a:lnTo>
                  <a:lnTo>
                    <a:pt x="50" y="40"/>
                  </a:lnTo>
                  <a:lnTo>
                    <a:pt x="46" y="40"/>
                  </a:lnTo>
                  <a:lnTo>
                    <a:pt x="40" y="38"/>
                  </a:lnTo>
                  <a:lnTo>
                    <a:pt x="34" y="38"/>
                  </a:lnTo>
                  <a:lnTo>
                    <a:pt x="29" y="37"/>
                  </a:lnTo>
                  <a:lnTo>
                    <a:pt x="25" y="35"/>
                  </a:lnTo>
                  <a:lnTo>
                    <a:pt x="19" y="33"/>
                  </a:lnTo>
                  <a:lnTo>
                    <a:pt x="13" y="31"/>
                  </a:lnTo>
                  <a:lnTo>
                    <a:pt x="9" y="31"/>
                  </a:lnTo>
                  <a:lnTo>
                    <a:pt x="6" y="31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6" y="42"/>
                  </a:lnTo>
                  <a:lnTo>
                    <a:pt x="7" y="45"/>
                  </a:lnTo>
                  <a:lnTo>
                    <a:pt x="11" y="49"/>
                  </a:lnTo>
                  <a:lnTo>
                    <a:pt x="17" y="52"/>
                  </a:lnTo>
                  <a:lnTo>
                    <a:pt x="21" y="56"/>
                  </a:lnTo>
                  <a:lnTo>
                    <a:pt x="27" y="59"/>
                  </a:lnTo>
                  <a:lnTo>
                    <a:pt x="31" y="63"/>
                  </a:lnTo>
                  <a:lnTo>
                    <a:pt x="36" y="65"/>
                  </a:lnTo>
                  <a:lnTo>
                    <a:pt x="42" y="68"/>
                  </a:lnTo>
                  <a:lnTo>
                    <a:pt x="46" y="72"/>
                  </a:lnTo>
                  <a:lnTo>
                    <a:pt x="52" y="74"/>
                  </a:lnTo>
                  <a:lnTo>
                    <a:pt x="56" y="75"/>
                  </a:lnTo>
                  <a:lnTo>
                    <a:pt x="61" y="77"/>
                  </a:lnTo>
                  <a:lnTo>
                    <a:pt x="69" y="77"/>
                  </a:lnTo>
                  <a:lnTo>
                    <a:pt x="79" y="77"/>
                  </a:lnTo>
                  <a:lnTo>
                    <a:pt x="88" y="74"/>
                  </a:lnTo>
                  <a:lnTo>
                    <a:pt x="98" y="72"/>
                  </a:lnTo>
                  <a:lnTo>
                    <a:pt x="106" y="70"/>
                  </a:lnTo>
                  <a:lnTo>
                    <a:pt x="114" y="65"/>
                  </a:lnTo>
                  <a:lnTo>
                    <a:pt x="121" y="59"/>
                  </a:lnTo>
                  <a:lnTo>
                    <a:pt x="127" y="54"/>
                  </a:lnTo>
                  <a:lnTo>
                    <a:pt x="129" y="49"/>
                  </a:lnTo>
                  <a:lnTo>
                    <a:pt x="131" y="45"/>
                  </a:lnTo>
                  <a:lnTo>
                    <a:pt x="133" y="40"/>
                  </a:lnTo>
                  <a:lnTo>
                    <a:pt x="135" y="37"/>
                  </a:lnTo>
                  <a:lnTo>
                    <a:pt x="137" y="31"/>
                  </a:lnTo>
                  <a:lnTo>
                    <a:pt x="137" y="26"/>
                  </a:lnTo>
                  <a:lnTo>
                    <a:pt x="139" y="21"/>
                  </a:lnTo>
                  <a:lnTo>
                    <a:pt x="141" y="17"/>
                  </a:lnTo>
                  <a:lnTo>
                    <a:pt x="139" y="12"/>
                  </a:lnTo>
                  <a:lnTo>
                    <a:pt x="139" y="8"/>
                  </a:lnTo>
                  <a:lnTo>
                    <a:pt x="137" y="5"/>
                  </a:lnTo>
                  <a:lnTo>
                    <a:pt x="137" y="3"/>
                  </a:lnTo>
                  <a:lnTo>
                    <a:pt x="133" y="0"/>
                  </a:lnTo>
                  <a:lnTo>
                    <a:pt x="131" y="0"/>
                  </a:lnTo>
                  <a:lnTo>
                    <a:pt x="127" y="0"/>
                  </a:lnTo>
                  <a:lnTo>
                    <a:pt x="121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524" name="Freeform 53"/>
            <p:cNvSpPr>
              <a:spLocks/>
            </p:cNvSpPr>
            <p:nvPr/>
          </p:nvSpPr>
          <p:spPr bwMode="auto">
            <a:xfrm>
              <a:off x="713" y="3538"/>
              <a:ext cx="428" cy="84"/>
            </a:xfrm>
            <a:custGeom>
              <a:avLst/>
              <a:gdLst>
                <a:gd name="T0" fmla="*/ 0 w 857"/>
                <a:gd name="T1" fmla="*/ 1 h 167"/>
                <a:gd name="T2" fmla="*/ 0 w 857"/>
                <a:gd name="T3" fmla="*/ 1 h 167"/>
                <a:gd name="T4" fmla="*/ 0 w 857"/>
                <a:gd name="T5" fmla="*/ 1 h 167"/>
                <a:gd name="T6" fmla="*/ 0 w 857"/>
                <a:gd name="T7" fmla="*/ 1 h 167"/>
                <a:gd name="T8" fmla="*/ 0 w 857"/>
                <a:gd name="T9" fmla="*/ 0 h 167"/>
                <a:gd name="T10" fmla="*/ 0 w 857"/>
                <a:gd name="T11" fmla="*/ 1 h 167"/>
                <a:gd name="T12" fmla="*/ 0 w 857"/>
                <a:gd name="T13" fmla="*/ 1 h 167"/>
                <a:gd name="T14" fmla="*/ 0 w 857"/>
                <a:gd name="T15" fmla="*/ 1 h 167"/>
                <a:gd name="T16" fmla="*/ 0 w 857"/>
                <a:gd name="T17" fmla="*/ 1 h 167"/>
                <a:gd name="T18" fmla="*/ 0 w 857"/>
                <a:gd name="T19" fmla="*/ 1 h 167"/>
                <a:gd name="T20" fmla="*/ 0 w 857"/>
                <a:gd name="T21" fmla="*/ 1 h 167"/>
                <a:gd name="T22" fmla="*/ 0 w 857"/>
                <a:gd name="T23" fmla="*/ 1 h 167"/>
                <a:gd name="T24" fmla="*/ 0 w 857"/>
                <a:gd name="T25" fmla="*/ 1 h 167"/>
                <a:gd name="T26" fmla="*/ 0 w 857"/>
                <a:gd name="T27" fmla="*/ 1 h 167"/>
                <a:gd name="T28" fmla="*/ 0 w 857"/>
                <a:gd name="T29" fmla="*/ 1 h 167"/>
                <a:gd name="T30" fmla="*/ 0 w 857"/>
                <a:gd name="T31" fmla="*/ 1 h 167"/>
                <a:gd name="T32" fmla="*/ 0 w 857"/>
                <a:gd name="T33" fmla="*/ 1 h 167"/>
                <a:gd name="T34" fmla="*/ 0 w 857"/>
                <a:gd name="T35" fmla="*/ 1 h 167"/>
                <a:gd name="T36" fmla="*/ 0 w 857"/>
                <a:gd name="T37" fmla="*/ 1 h 167"/>
                <a:gd name="T38" fmla="*/ 0 w 857"/>
                <a:gd name="T39" fmla="*/ 1 h 167"/>
                <a:gd name="T40" fmla="*/ 0 w 857"/>
                <a:gd name="T41" fmla="*/ 1 h 167"/>
                <a:gd name="T42" fmla="*/ 0 w 857"/>
                <a:gd name="T43" fmla="*/ 1 h 167"/>
                <a:gd name="T44" fmla="*/ 0 w 857"/>
                <a:gd name="T45" fmla="*/ 1 h 167"/>
                <a:gd name="T46" fmla="*/ 0 w 857"/>
                <a:gd name="T47" fmla="*/ 1 h 167"/>
                <a:gd name="T48" fmla="*/ 0 w 857"/>
                <a:gd name="T49" fmla="*/ 1 h 167"/>
                <a:gd name="T50" fmla="*/ 0 w 857"/>
                <a:gd name="T51" fmla="*/ 1 h 167"/>
                <a:gd name="T52" fmla="*/ 0 w 857"/>
                <a:gd name="T53" fmla="*/ 1 h 167"/>
                <a:gd name="T54" fmla="*/ 0 w 857"/>
                <a:gd name="T55" fmla="*/ 1 h 167"/>
                <a:gd name="T56" fmla="*/ 0 w 857"/>
                <a:gd name="T57" fmla="*/ 1 h 167"/>
                <a:gd name="T58" fmla="*/ 0 w 857"/>
                <a:gd name="T59" fmla="*/ 1 h 167"/>
                <a:gd name="T60" fmla="*/ 0 w 857"/>
                <a:gd name="T61" fmla="*/ 1 h 167"/>
                <a:gd name="T62" fmla="*/ 0 w 857"/>
                <a:gd name="T63" fmla="*/ 1 h 167"/>
                <a:gd name="T64" fmla="*/ 0 w 857"/>
                <a:gd name="T65" fmla="*/ 1 h 167"/>
                <a:gd name="T66" fmla="*/ 0 w 857"/>
                <a:gd name="T67" fmla="*/ 1 h 167"/>
                <a:gd name="T68" fmla="*/ 0 w 857"/>
                <a:gd name="T69" fmla="*/ 1 h 167"/>
                <a:gd name="T70" fmla="*/ 0 w 857"/>
                <a:gd name="T71" fmla="*/ 1 h 167"/>
                <a:gd name="T72" fmla="*/ 0 w 857"/>
                <a:gd name="T73" fmla="*/ 1 h 167"/>
                <a:gd name="T74" fmla="*/ 0 w 857"/>
                <a:gd name="T75" fmla="*/ 1 h 167"/>
                <a:gd name="T76" fmla="*/ 0 w 857"/>
                <a:gd name="T77" fmla="*/ 1 h 167"/>
                <a:gd name="T78" fmla="*/ 0 w 857"/>
                <a:gd name="T79" fmla="*/ 1 h 167"/>
                <a:gd name="T80" fmla="*/ 0 w 857"/>
                <a:gd name="T81" fmla="*/ 1 h 167"/>
                <a:gd name="T82" fmla="*/ 0 w 857"/>
                <a:gd name="T83" fmla="*/ 1 h 167"/>
                <a:gd name="T84" fmla="*/ 0 w 857"/>
                <a:gd name="T85" fmla="*/ 1 h 167"/>
                <a:gd name="T86" fmla="*/ 0 w 857"/>
                <a:gd name="T87" fmla="*/ 1 h 167"/>
                <a:gd name="T88" fmla="*/ 0 w 857"/>
                <a:gd name="T89" fmla="*/ 1 h 167"/>
                <a:gd name="T90" fmla="*/ 0 w 857"/>
                <a:gd name="T91" fmla="*/ 1 h 16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857" h="167">
                  <a:moveTo>
                    <a:pt x="0" y="44"/>
                  </a:moveTo>
                  <a:lnTo>
                    <a:pt x="2" y="42"/>
                  </a:lnTo>
                  <a:lnTo>
                    <a:pt x="6" y="40"/>
                  </a:lnTo>
                  <a:lnTo>
                    <a:pt x="10" y="35"/>
                  </a:lnTo>
                  <a:lnTo>
                    <a:pt x="16" y="33"/>
                  </a:lnTo>
                  <a:lnTo>
                    <a:pt x="21" y="28"/>
                  </a:lnTo>
                  <a:lnTo>
                    <a:pt x="29" y="24"/>
                  </a:lnTo>
                  <a:lnTo>
                    <a:pt x="37" y="19"/>
                  </a:lnTo>
                  <a:lnTo>
                    <a:pt x="45" y="16"/>
                  </a:lnTo>
                  <a:lnTo>
                    <a:pt x="52" y="10"/>
                  </a:lnTo>
                  <a:lnTo>
                    <a:pt x="58" y="9"/>
                  </a:lnTo>
                  <a:lnTo>
                    <a:pt x="64" y="3"/>
                  </a:lnTo>
                  <a:lnTo>
                    <a:pt x="72" y="2"/>
                  </a:lnTo>
                  <a:lnTo>
                    <a:pt x="75" y="0"/>
                  </a:lnTo>
                  <a:lnTo>
                    <a:pt x="79" y="0"/>
                  </a:lnTo>
                  <a:lnTo>
                    <a:pt x="81" y="0"/>
                  </a:lnTo>
                  <a:lnTo>
                    <a:pt x="85" y="2"/>
                  </a:lnTo>
                  <a:lnTo>
                    <a:pt x="83" y="5"/>
                  </a:lnTo>
                  <a:lnTo>
                    <a:pt x="81" y="12"/>
                  </a:lnTo>
                  <a:lnTo>
                    <a:pt x="77" y="17"/>
                  </a:lnTo>
                  <a:lnTo>
                    <a:pt x="72" y="26"/>
                  </a:lnTo>
                  <a:lnTo>
                    <a:pt x="68" y="33"/>
                  </a:lnTo>
                  <a:lnTo>
                    <a:pt x="62" y="40"/>
                  </a:lnTo>
                  <a:lnTo>
                    <a:pt x="60" y="44"/>
                  </a:lnTo>
                  <a:lnTo>
                    <a:pt x="58" y="47"/>
                  </a:lnTo>
                  <a:lnTo>
                    <a:pt x="698" y="144"/>
                  </a:lnTo>
                  <a:lnTo>
                    <a:pt x="762" y="142"/>
                  </a:lnTo>
                  <a:lnTo>
                    <a:pt x="770" y="109"/>
                  </a:lnTo>
                  <a:lnTo>
                    <a:pt x="774" y="109"/>
                  </a:lnTo>
                  <a:lnTo>
                    <a:pt x="777" y="111"/>
                  </a:lnTo>
                  <a:lnTo>
                    <a:pt x="785" y="112"/>
                  </a:lnTo>
                  <a:lnTo>
                    <a:pt x="793" y="116"/>
                  </a:lnTo>
                  <a:lnTo>
                    <a:pt x="801" y="119"/>
                  </a:lnTo>
                  <a:lnTo>
                    <a:pt x="810" y="121"/>
                  </a:lnTo>
                  <a:lnTo>
                    <a:pt x="820" y="126"/>
                  </a:lnTo>
                  <a:lnTo>
                    <a:pt x="828" y="128"/>
                  </a:lnTo>
                  <a:lnTo>
                    <a:pt x="835" y="132"/>
                  </a:lnTo>
                  <a:lnTo>
                    <a:pt x="841" y="135"/>
                  </a:lnTo>
                  <a:lnTo>
                    <a:pt x="849" y="139"/>
                  </a:lnTo>
                  <a:lnTo>
                    <a:pt x="853" y="142"/>
                  </a:lnTo>
                  <a:lnTo>
                    <a:pt x="857" y="146"/>
                  </a:lnTo>
                  <a:lnTo>
                    <a:pt x="857" y="148"/>
                  </a:lnTo>
                  <a:lnTo>
                    <a:pt x="855" y="149"/>
                  </a:lnTo>
                  <a:lnTo>
                    <a:pt x="849" y="151"/>
                  </a:lnTo>
                  <a:lnTo>
                    <a:pt x="843" y="153"/>
                  </a:lnTo>
                  <a:lnTo>
                    <a:pt x="837" y="153"/>
                  </a:lnTo>
                  <a:lnTo>
                    <a:pt x="833" y="155"/>
                  </a:lnTo>
                  <a:lnTo>
                    <a:pt x="828" y="155"/>
                  </a:lnTo>
                  <a:lnTo>
                    <a:pt x="822" y="156"/>
                  </a:lnTo>
                  <a:lnTo>
                    <a:pt x="816" y="156"/>
                  </a:lnTo>
                  <a:lnTo>
                    <a:pt x="810" y="156"/>
                  </a:lnTo>
                  <a:lnTo>
                    <a:pt x="803" y="158"/>
                  </a:lnTo>
                  <a:lnTo>
                    <a:pt x="797" y="158"/>
                  </a:lnTo>
                  <a:lnTo>
                    <a:pt x="789" y="160"/>
                  </a:lnTo>
                  <a:lnTo>
                    <a:pt x="781" y="160"/>
                  </a:lnTo>
                  <a:lnTo>
                    <a:pt x="776" y="162"/>
                  </a:lnTo>
                  <a:lnTo>
                    <a:pt x="770" y="162"/>
                  </a:lnTo>
                  <a:lnTo>
                    <a:pt x="762" y="162"/>
                  </a:lnTo>
                  <a:lnTo>
                    <a:pt x="754" y="162"/>
                  </a:lnTo>
                  <a:lnTo>
                    <a:pt x="747" y="162"/>
                  </a:lnTo>
                  <a:lnTo>
                    <a:pt x="741" y="163"/>
                  </a:lnTo>
                  <a:lnTo>
                    <a:pt x="735" y="163"/>
                  </a:lnTo>
                  <a:lnTo>
                    <a:pt x="729" y="163"/>
                  </a:lnTo>
                  <a:lnTo>
                    <a:pt x="723" y="165"/>
                  </a:lnTo>
                  <a:lnTo>
                    <a:pt x="720" y="165"/>
                  </a:lnTo>
                  <a:lnTo>
                    <a:pt x="714" y="165"/>
                  </a:lnTo>
                  <a:lnTo>
                    <a:pt x="710" y="165"/>
                  </a:lnTo>
                  <a:lnTo>
                    <a:pt x="704" y="165"/>
                  </a:lnTo>
                  <a:lnTo>
                    <a:pt x="702" y="167"/>
                  </a:lnTo>
                  <a:lnTo>
                    <a:pt x="698" y="167"/>
                  </a:lnTo>
                  <a:lnTo>
                    <a:pt x="696" y="167"/>
                  </a:lnTo>
                  <a:lnTo>
                    <a:pt x="695" y="167"/>
                  </a:lnTo>
                  <a:lnTo>
                    <a:pt x="689" y="165"/>
                  </a:lnTo>
                  <a:lnTo>
                    <a:pt x="683" y="165"/>
                  </a:lnTo>
                  <a:lnTo>
                    <a:pt x="679" y="163"/>
                  </a:lnTo>
                  <a:lnTo>
                    <a:pt x="673" y="163"/>
                  </a:lnTo>
                  <a:lnTo>
                    <a:pt x="668" y="162"/>
                  </a:lnTo>
                  <a:lnTo>
                    <a:pt x="660" y="162"/>
                  </a:lnTo>
                  <a:lnTo>
                    <a:pt x="652" y="160"/>
                  </a:lnTo>
                  <a:lnTo>
                    <a:pt x="644" y="158"/>
                  </a:lnTo>
                  <a:lnTo>
                    <a:pt x="635" y="158"/>
                  </a:lnTo>
                  <a:lnTo>
                    <a:pt x="625" y="155"/>
                  </a:lnTo>
                  <a:lnTo>
                    <a:pt x="614" y="155"/>
                  </a:lnTo>
                  <a:lnTo>
                    <a:pt x="604" y="153"/>
                  </a:lnTo>
                  <a:lnTo>
                    <a:pt x="592" y="151"/>
                  </a:lnTo>
                  <a:lnTo>
                    <a:pt x="581" y="149"/>
                  </a:lnTo>
                  <a:lnTo>
                    <a:pt x="567" y="148"/>
                  </a:lnTo>
                  <a:lnTo>
                    <a:pt x="554" y="146"/>
                  </a:lnTo>
                  <a:lnTo>
                    <a:pt x="542" y="144"/>
                  </a:lnTo>
                  <a:lnTo>
                    <a:pt x="529" y="140"/>
                  </a:lnTo>
                  <a:lnTo>
                    <a:pt x="513" y="139"/>
                  </a:lnTo>
                  <a:lnTo>
                    <a:pt x="500" y="137"/>
                  </a:lnTo>
                  <a:lnTo>
                    <a:pt x="486" y="135"/>
                  </a:lnTo>
                  <a:lnTo>
                    <a:pt x="471" y="133"/>
                  </a:lnTo>
                  <a:lnTo>
                    <a:pt x="455" y="130"/>
                  </a:lnTo>
                  <a:lnTo>
                    <a:pt x="440" y="128"/>
                  </a:lnTo>
                  <a:lnTo>
                    <a:pt x="426" y="126"/>
                  </a:lnTo>
                  <a:lnTo>
                    <a:pt x="409" y="123"/>
                  </a:lnTo>
                  <a:lnTo>
                    <a:pt x="394" y="121"/>
                  </a:lnTo>
                  <a:lnTo>
                    <a:pt x="378" y="119"/>
                  </a:lnTo>
                  <a:lnTo>
                    <a:pt x="363" y="118"/>
                  </a:lnTo>
                  <a:lnTo>
                    <a:pt x="347" y="114"/>
                  </a:lnTo>
                  <a:lnTo>
                    <a:pt x="332" y="112"/>
                  </a:lnTo>
                  <a:lnTo>
                    <a:pt x="317" y="111"/>
                  </a:lnTo>
                  <a:lnTo>
                    <a:pt x="301" y="107"/>
                  </a:lnTo>
                  <a:lnTo>
                    <a:pt x="286" y="105"/>
                  </a:lnTo>
                  <a:lnTo>
                    <a:pt x="270" y="104"/>
                  </a:lnTo>
                  <a:lnTo>
                    <a:pt x="255" y="100"/>
                  </a:lnTo>
                  <a:lnTo>
                    <a:pt x="239" y="98"/>
                  </a:lnTo>
                  <a:lnTo>
                    <a:pt x="224" y="95"/>
                  </a:lnTo>
                  <a:lnTo>
                    <a:pt x="210" y="93"/>
                  </a:lnTo>
                  <a:lnTo>
                    <a:pt x="197" y="91"/>
                  </a:lnTo>
                  <a:lnTo>
                    <a:pt x="183" y="88"/>
                  </a:lnTo>
                  <a:lnTo>
                    <a:pt x="170" y="86"/>
                  </a:lnTo>
                  <a:lnTo>
                    <a:pt x="156" y="84"/>
                  </a:lnTo>
                  <a:lnTo>
                    <a:pt x="143" y="82"/>
                  </a:lnTo>
                  <a:lnTo>
                    <a:pt x="131" y="81"/>
                  </a:lnTo>
                  <a:lnTo>
                    <a:pt x="118" y="79"/>
                  </a:lnTo>
                  <a:lnTo>
                    <a:pt x="108" y="77"/>
                  </a:lnTo>
                  <a:lnTo>
                    <a:pt x="97" y="75"/>
                  </a:lnTo>
                  <a:lnTo>
                    <a:pt x="87" y="74"/>
                  </a:lnTo>
                  <a:lnTo>
                    <a:pt x="77" y="70"/>
                  </a:lnTo>
                  <a:lnTo>
                    <a:pt x="70" y="70"/>
                  </a:lnTo>
                  <a:lnTo>
                    <a:pt x="60" y="68"/>
                  </a:lnTo>
                  <a:lnTo>
                    <a:pt x="52" y="68"/>
                  </a:lnTo>
                  <a:lnTo>
                    <a:pt x="45" y="65"/>
                  </a:lnTo>
                  <a:lnTo>
                    <a:pt x="41" y="65"/>
                  </a:lnTo>
                  <a:lnTo>
                    <a:pt x="33" y="63"/>
                  </a:lnTo>
                  <a:lnTo>
                    <a:pt x="31" y="63"/>
                  </a:lnTo>
                  <a:lnTo>
                    <a:pt x="23" y="60"/>
                  </a:lnTo>
                  <a:lnTo>
                    <a:pt x="21" y="60"/>
                  </a:lnTo>
                  <a:lnTo>
                    <a:pt x="16" y="56"/>
                  </a:lnTo>
                  <a:lnTo>
                    <a:pt x="10" y="53"/>
                  </a:lnTo>
                  <a:lnTo>
                    <a:pt x="8" y="51"/>
                  </a:lnTo>
                  <a:lnTo>
                    <a:pt x="4" y="49"/>
                  </a:lnTo>
                  <a:lnTo>
                    <a:pt x="0" y="46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525" name="Freeform 54"/>
            <p:cNvSpPr>
              <a:spLocks/>
            </p:cNvSpPr>
            <p:nvPr/>
          </p:nvSpPr>
          <p:spPr bwMode="auto">
            <a:xfrm>
              <a:off x="755" y="3449"/>
              <a:ext cx="434" cy="252"/>
            </a:xfrm>
            <a:custGeom>
              <a:avLst/>
              <a:gdLst>
                <a:gd name="T0" fmla="*/ 0 w 870"/>
                <a:gd name="T1" fmla="*/ 0 h 505"/>
                <a:gd name="T2" fmla="*/ 0 w 870"/>
                <a:gd name="T3" fmla="*/ 0 h 505"/>
                <a:gd name="T4" fmla="*/ 0 w 870"/>
                <a:gd name="T5" fmla="*/ 0 h 505"/>
                <a:gd name="T6" fmla="*/ 0 w 870"/>
                <a:gd name="T7" fmla="*/ 0 h 505"/>
                <a:gd name="T8" fmla="*/ 0 w 870"/>
                <a:gd name="T9" fmla="*/ 0 h 505"/>
                <a:gd name="T10" fmla="*/ 0 w 870"/>
                <a:gd name="T11" fmla="*/ 0 h 505"/>
                <a:gd name="T12" fmla="*/ 0 w 870"/>
                <a:gd name="T13" fmla="*/ 0 h 505"/>
                <a:gd name="T14" fmla="*/ 0 w 870"/>
                <a:gd name="T15" fmla="*/ 0 h 505"/>
                <a:gd name="T16" fmla="*/ 0 w 870"/>
                <a:gd name="T17" fmla="*/ 0 h 505"/>
                <a:gd name="T18" fmla="*/ 0 w 870"/>
                <a:gd name="T19" fmla="*/ 0 h 505"/>
                <a:gd name="T20" fmla="*/ 0 w 870"/>
                <a:gd name="T21" fmla="*/ 0 h 505"/>
                <a:gd name="T22" fmla="*/ 0 w 870"/>
                <a:gd name="T23" fmla="*/ 0 h 505"/>
                <a:gd name="T24" fmla="*/ 0 w 870"/>
                <a:gd name="T25" fmla="*/ 0 h 505"/>
                <a:gd name="T26" fmla="*/ 0 w 870"/>
                <a:gd name="T27" fmla="*/ 0 h 505"/>
                <a:gd name="T28" fmla="*/ 0 w 870"/>
                <a:gd name="T29" fmla="*/ 0 h 505"/>
                <a:gd name="T30" fmla="*/ 0 w 870"/>
                <a:gd name="T31" fmla="*/ 0 h 505"/>
                <a:gd name="T32" fmla="*/ 0 w 870"/>
                <a:gd name="T33" fmla="*/ 0 h 505"/>
                <a:gd name="T34" fmla="*/ 0 w 870"/>
                <a:gd name="T35" fmla="*/ 0 h 505"/>
                <a:gd name="T36" fmla="*/ 0 w 870"/>
                <a:gd name="T37" fmla="*/ 0 h 505"/>
                <a:gd name="T38" fmla="*/ 0 w 870"/>
                <a:gd name="T39" fmla="*/ 0 h 505"/>
                <a:gd name="T40" fmla="*/ 0 w 870"/>
                <a:gd name="T41" fmla="*/ 0 h 505"/>
                <a:gd name="T42" fmla="*/ 0 w 870"/>
                <a:gd name="T43" fmla="*/ 0 h 505"/>
                <a:gd name="T44" fmla="*/ 0 w 870"/>
                <a:gd name="T45" fmla="*/ 0 h 505"/>
                <a:gd name="T46" fmla="*/ 0 w 870"/>
                <a:gd name="T47" fmla="*/ 0 h 505"/>
                <a:gd name="T48" fmla="*/ 0 w 870"/>
                <a:gd name="T49" fmla="*/ 0 h 505"/>
                <a:gd name="T50" fmla="*/ 0 w 870"/>
                <a:gd name="T51" fmla="*/ 0 h 505"/>
                <a:gd name="T52" fmla="*/ 0 w 870"/>
                <a:gd name="T53" fmla="*/ 0 h 505"/>
                <a:gd name="T54" fmla="*/ 0 w 870"/>
                <a:gd name="T55" fmla="*/ 0 h 505"/>
                <a:gd name="T56" fmla="*/ 0 w 870"/>
                <a:gd name="T57" fmla="*/ 0 h 505"/>
                <a:gd name="T58" fmla="*/ 0 w 870"/>
                <a:gd name="T59" fmla="*/ 0 h 505"/>
                <a:gd name="T60" fmla="*/ 0 w 870"/>
                <a:gd name="T61" fmla="*/ 0 h 505"/>
                <a:gd name="T62" fmla="*/ 0 w 870"/>
                <a:gd name="T63" fmla="*/ 0 h 505"/>
                <a:gd name="T64" fmla="*/ 0 w 870"/>
                <a:gd name="T65" fmla="*/ 0 h 505"/>
                <a:gd name="T66" fmla="*/ 0 w 870"/>
                <a:gd name="T67" fmla="*/ 0 h 505"/>
                <a:gd name="T68" fmla="*/ 0 w 870"/>
                <a:gd name="T69" fmla="*/ 0 h 505"/>
                <a:gd name="T70" fmla="*/ 0 w 870"/>
                <a:gd name="T71" fmla="*/ 0 h 505"/>
                <a:gd name="T72" fmla="*/ 0 w 870"/>
                <a:gd name="T73" fmla="*/ 0 h 505"/>
                <a:gd name="T74" fmla="*/ 0 w 870"/>
                <a:gd name="T75" fmla="*/ 0 h 505"/>
                <a:gd name="T76" fmla="*/ 0 w 870"/>
                <a:gd name="T77" fmla="*/ 0 h 505"/>
                <a:gd name="T78" fmla="*/ 0 w 870"/>
                <a:gd name="T79" fmla="*/ 0 h 505"/>
                <a:gd name="T80" fmla="*/ 0 w 870"/>
                <a:gd name="T81" fmla="*/ 0 h 505"/>
                <a:gd name="T82" fmla="*/ 0 w 870"/>
                <a:gd name="T83" fmla="*/ 0 h 505"/>
                <a:gd name="T84" fmla="*/ 0 w 870"/>
                <a:gd name="T85" fmla="*/ 0 h 505"/>
                <a:gd name="T86" fmla="*/ 0 w 870"/>
                <a:gd name="T87" fmla="*/ 0 h 505"/>
                <a:gd name="T88" fmla="*/ 0 w 870"/>
                <a:gd name="T89" fmla="*/ 0 h 505"/>
                <a:gd name="T90" fmla="*/ 0 w 870"/>
                <a:gd name="T91" fmla="*/ 0 h 505"/>
                <a:gd name="T92" fmla="*/ 0 w 870"/>
                <a:gd name="T93" fmla="*/ 0 h 505"/>
                <a:gd name="T94" fmla="*/ 0 w 870"/>
                <a:gd name="T95" fmla="*/ 0 h 505"/>
                <a:gd name="T96" fmla="*/ 0 w 870"/>
                <a:gd name="T97" fmla="*/ 0 h 505"/>
                <a:gd name="T98" fmla="*/ 0 w 870"/>
                <a:gd name="T99" fmla="*/ 0 h 505"/>
                <a:gd name="T100" fmla="*/ 0 w 870"/>
                <a:gd name="T101" fmla="*/ 0 h 505"/>
                <a:gd name="T102" fmla="*/ 0 w 870"/>
                <a:gd name="T103" fmla="*/ 0 h 505"/>
                <a:gd name="T104" fmla="*/ 0 w 870"/>
                <a:gd name="T105" fmla="*/ 0 h 505"/>
                <a:gd name="T106" fmla="*/ 0 w 870"/>
                <a:gd name="T107" fmla="*/ 0 h 505"/>
                <a:gd name="T108" fmla="*/ 0 w 870"/>
                <a:gd name="T109" fmla="*/ 0 h 505"/>
                <a:gd name="T110" fmla="*/ 0 w 870"/>
                <a:gd name="T111" fmla="*/ 0 h 505"/>
                <a:gd name="T112" fmla="*/ 0 w 870"/>
                <a:gd name="T113" fmla="*/ 0 h 505"/>
                <a:gd name="T114" fmla="*/ 0 w 870"/>
                <a:gd name="T115" fmla="*/ 0 h 505"/>
                <a:gd name="T116" fmla="*/ 0 w 870"/>
                <a:gd name="T117" fmla="*/ 0 h 505"/>
                <a:gd name="T118" fmla="*/ 0 w 870"/>
                <a:gd name="T119" fmla="*/ 0 h 505"/>
                <a:gd name="T120" fmla="*/ 0 w 870"/>
                <a:gd name="T121" fmla="*/ 0 h 505"/>
                <a:gd name="T122" fmla="*/ 0 w 870"/>
                <a:gd name="T123" fmla="*/ 0 h 505"/>
                <a:gd name="T124" fmla="*/ 0 w 870"/>
                <a:gd name="T125" fmla="*/ 0 h 50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870" h="505">
                  <a:moveTo>
                    <a:pt x="52" y="240"/>
                  </a:moveTo>
                  <a:lnTo>
                    <a:pt x="73" y="196"/>
                  </a:lnTo>
                  <a:lnTo>
                    <a:pt x="0" y="185"/>
                  </a:lnTo>
                  <a:lnTo>
                    <a:pt x="0" y="182"/>
                  </a:lnTo>
                  <a:lnTo>
                    <a:pt x="2" y="178"/>
                  </a:lnTo>
                  <a:lnTo>
                    <a:pt x="6" y="173"/>
                  </a:lnTo>
                  <a:lnTo>
                    <a:pt x="14" y="169"/>
                  </a:lnTo>
                  <a:lnTo>
                    <a:pt x="18" y="169"/>
                  </a:lnTo>
                  <a:lnTo>
                    <a:pt x="23" y="169"/>
                  </a:lnTo>
                  <a:lnTo>
                    <a:pt x="31" y="171"/>
                  </a:lnTo>
                  <a:lnTo>
                    <a:pt x="33" y="171"/>
                  </a:lnTo>
                  <a:lnTo>
                    <a:pt x="37" y="171"/>
                  </a:lnTo>
                  <a:lnTo>
                    <a:pt x="43" y="173"/>
                  </a:lnTo>
                  <a:lnTo>
                    <a:pt x="48" y="173"/>
                  </a:lnTo>
                  <a:lnTo>
                    <a:pt x="52" y="173"/>
                  </a:lnTo>
                  <a:lnTo>
                    <a:pt x="58" y="173"/>
                  </a:lnTo>
                  <a:lnTo>
                    <a:pt x="64" y="175"/>
                  </a:lnTo>
                  <a:lnTo>
                    <a:pt x="72" y="175"/>
                  </a:lnTo>
                  <a:lnTo>
                    <a:pt x="77" y="175"/>
                  </a:lnTo>
                  <a:lnTo>
                    <a:pt x="83" y="176"/>
                  </a:lnTo>
                  <a:lnTo>
                    <a:pt x="89" y="176"/>
                  </a:lnTo>
                  <a:lnTo>
                    <a:pt x="97" y="178"/>
                  </a:lnTo>
                  <a:lnTo>
                    <a:pt x="104" y="178"/>
                  </a:lnTo>
                  <a:lnTo>
                    <a:pt x="112" y="180"/>
                  </a:lnTo>
                  <a:lnTo>
                    <a:pt x="120" y="180"/>
                  </a:lnTo>
                  <a:lnTo>
                    <a:pt x="127" y="182"/>
                  </a:lnTo>
                  <a:lnTo>
                    <a:pt x="135" y="182"/>
                  </a:lnTo>
                  <a:lnTo>
                    <a:pt x="143" y="183"/>
                  </a:lnTo>
                  <a:lnTo>
                    <a:pt x="151" y="183"/>
                  </a:lnTo>
                  <a:lnTo>
                    <a:pt x="160" y="185"/>
                  </a:lnTo>
                  <a:lnTo>
                    <a:pt x="168" y="185"/>
                  </a:lnTo>
                  <a:lnTo>
                    <a:pt x="176" y="187"/>
                  </a:lnTo>
                  <a:lnTo>
                    <a:pt x="183" y="189"/>
                  </a:lnTo>
                  <a:lnTo>
                    <a:pt x="193" y="190"/>
                  </a:lnTo>
                  <a:lnTo>
                    <a:pt x="201" y="190"/>
                  </a:lnTo>
                  <a:lnTo>
                    <a:pt x="208" y="190"/>
                  </a:lnTo>
                  <a:lnTo>
                    <a:pt x="216" y="190"/>
                  </a:lnTo>
                  <a:lnTo>
                    <a:pt x="224" y="192"/>
                  </a:lnTo>
                  <a:lnTo>
                    <a:pt x="232" y="192"/>
                  </a:lnTo>
                  <a:lnTo>
                    <a:pt x="239" y="194"/>
                  </a:lnTo>
                  <a:lnTo>
                    <a:pt x="247" y="194"/>
                  </a:lnTo>
                  <a:lnTo>
                    <a:pt x="257" y="196"/>
                  </a:lnTo>
                  <a:lnTo>
                    <a:pt x="262" y="196"/>
                  </a:lnTo>
                  <a:lnTo>
                    <a:pt x="270" y="197"/>
                  </a:lnTo>
                  <a:lnTo>
                    <a:pt x="278" y="197"/>
                  </a:lnTo>
                  <a:lnTo>
                    <a:pt x="286" y="199"/>
                  </a:lnTo>
                  <a:lnTo>
                    <a:pt x="291" y="199"/>
                  </a:lnTo>
                  <a:lnTo>
                    <a:pt x="297" y="201"/>
                  </a:lnTo>
                  <a:lnTo>
                    <a:pt x="305" y="201"/>
                  </a:lnTo>
                  <a:lnTo>
                    <a:pt x="313" y="203"/>
                  </a:lnTo>
                  <a:lnTo>
                    <a:pt x="316" y="203"/>
                  </a:lnTo>
                  <a:lnTo>
                    <a:pt x="322" y="204"/>
                  </a:lnTo>
                  <a:lnTo>
                    <a:pt x="328" y="204"/>
                  </a:lnTo>
                  <a:lnTo>
                    <a:pt x="334" y="204"/>
                  </a:lnTo>
                  <a:lnTo>
                    <a:pt x="343" y="206"/>
                  </a:lnTo>
                  <a:lnTo>
                    <a:pt x="351" y="206"/>
                  </a:lnTo>
                  <a:lnTo>
                    <a:pt x="357" y="208"/>
                  </a:lnTo>
                  <a:lnTo>
                    <a:pt x="363" y="208"/>
                  </a:lnTo>
                  <a:lnTo>
                    <a:pt x="365" y="208"/>
                  </a:lnTo>
                  <a:lnTo>
                    <a:pt x="367" y="210"/>
                  </a:lnTo>
                  <a:lnTo>
                    <a:pt x="367" y="208"/>
                  </a:lnTo>
                  <a:lnTo>
                    <a:pt x="369" y="204"/>
                  </a:lnTo>
                  <a:lnTo>
                    <a:pt x="370" y="197"/>
                  </a:lnTo>
                  <a:lnTo>
                    <a:pt x="372" y="190"/>
                  </a:lnTo>
                  <a:lnTo>
                    <a:pt x="374" y="183"/>
                  </a:lnTo>
                  <a:lnTo>
                    <a:pt x="376" y="180"/>
                  </a:lnTo>
                  <a:lnTo>
                    <a:pt x="378" y="173"/>
                  </a:lnTo>
                  <a:lnTo>
                    <a:pt x="380" y="169"/>
                  </a:lnTo>
                  <a:lnTo>
                    <a:pt x="382" y="162"/>
                  </a:lnTo>
                  <a:lnTo>
                    <a:pt x="386" y="157"/>
                  </a:lnTo>
                  <a:lnTo>
                    <a:pt x="388" y="150"/>
                  </a:lnTo>
                  <a:lnTo>
                    <a:pt x="390" y="145"/>
                  </a:lnTo>
                  <a:lnTo>
                    <a:pt x="394" y="138"/>
                  </a:lnTo>
                  <a:lnTo>
                    <a:pt x="396" y="131"/>
                  </a:lnTo>
                  <a:lnTo>
                    <a:pt x="399" y="125"/>
                  </a:lnTo>
                  <a:lnTo>
                    <a:pt x="401" y="120"/>
                  </a:lnTo>
                  <a:lnTo>
                    <a:pt x="405" y="113"/>
                  </a:lnTo>
                  <a:lnTo>
                    <a:pt x="407" y="106"/>
                  </a:lnTo>
                  <a:lnTo>
                    <a:pt x="411" y="101"/>
                  </a:lnTo>
                  <a:lnTo>
                    <a:pt x="415" y="95"/>
                  </a:lnTo>
                  <a:lnTo>
                    <a:pt x="417" y="88"/>
                  </a:lnTo>
                  <a:lnTo>
                    <a:pt x="421" y="85"/>
                  </a:lnTo>
                  <a:lnTo>
                    <a:pt x="423" y="80"/>
                  </a:lnTo>
                  <a:lnTo>
                    <a:pt x="426" y="76"/>
                  </a:lnTo>
                  <a:lnTo>
                    <a:pt x="432" y="67"/>
                  </a:lnTo>
                  <a:lnTo>
                    <a:pt x="440" y="62"/>
                  </a:lnTo>
                  <a:lnTo>
                    <a:pt x="446" y="58"/>
                  </a:lnTo>
                  <a:lnTo>
                    <a:pt x="451" y="53"/>
                  </a:lnTo>
                  <a:lnTo>
                    <a:pt x="455" y="50"/>
                  </a:lnTo>
                  <a:lnTo>
                    <a:pt x="461" y="46"/>
                  </a:lnTo>
                  <a:lnTo>
                    <a:pt x="467" y="44"/>
                  </a:lnTo>
                  <a:lnTo>
                    <a:pt x="473" y="41"/>
                  </a:lnTo>
                  <a:lnTo>
                    <a:pt x="478" y="39"/>
                  </a:lnTo>
                  <a:lnTo>
                    <a:pt x="484" y="37"/>
                  </a:lnTo>
                  <a:lnTo>
                    <a:pt x="490" y="37"/>
                  </a:lnTo>
                  <a:lnTo>
                    <a:pt x="494" y="36"/>
                  </a:lnTo>
                  <a:lnTo>
                    <a:pt x="500" y="36"/>
                  </a:lnTo>
                  <a:lnTo>
                    <a:pt x="505" y="36"/>
                  </a:lnTo>
                  <a:lnTo>
                    <a:pt x="509" y="36"/>
                  </a:lnTo>
                  <a:lnTo>
                    <a:pt x="515" y="36"/>
                  </a:lnTo>
                  <a:lnTo>
                    <a:pt x="519" y="37"/>
                  </a:lnTo>
                  <a:lnTo>
                    <a:pt x="525" y="39"/>
                  </a:lnTo>
                  <a:lnTo>
                    <a:pt x="529" y="41"/>
                  </a:lnTo>
                  <a:lnTo>
                    <a:pt x="532" y="44"/>
                  </a:lnTo>
                  <a:lnTo>
                    <a:pt x="536" y="50"/>
                  </a:lnTo>
                  <a:lnTo>
                    <a:pt x="540" y="58"/>
                  </a:lnTo>
                  <a:lnTo>
                    <a:pt x="540" y="62"/>
                  </a:lnTo>
                  <a:lnTo>
                    <a:pt x="542" y="66"/>
                  </a:lnTo>
                  <a:lnTo>
                    <a:pt x="544" y="71"/>
                  </a:lnTo>
                  <a:lnTo>
                    <a:pt x="544" y="74"/>
                  </a:lnTo>
                  <a:lnTo>
                    <a:pt x="546" y="80"/>
                  </a:lnTo>
                  <a:lnTo>
                    <a:pt x="546" y="83"/>
                  </a:lnTo>
                  <a:lnTo>
                    <a:pt x="548" y="88"/>
                  </a:lnTo>
                  <a:lnTo>
                    <a:pt x="550" y="94"/>
                  </a:lnTo>
                  <a:lnTo>
                    <a:pt x="550" y="97"/>
                  </a:lnTo>
                  <a:lnTo>
                    <a:pt x="550" y="102"/>
                  </a:lnTo>
                  <a:lnTo>
                    <a:pt x="550" y="108"/>
                  </a:lnTo>
                  <a:lnTo>
                    <a:pt x="552" y="113"/>
                  </a:lnTo>
                  <a:lnTo>
                    <a:pt x="552" y="120"/>
                  </a:lnTo>
                  <a:lnTo>
                    <a:pt x="554" y="129"/>
                  </a:lnTo>
                  <a:lnTo>
                    <a:pt x="554" y="134"/>
                  </a:lnTo>
                  <a:lnTo>
                    <a:pt x="554" y="139"/>
                  </a:lnTo>
                  <a:lnTo>
                    <a:pt x="554" y="143"/>
                  </a:lnTo>
                  <a:lnTo>
                    <a:pt x="554" y="145"/>
                  </a:lnTo>
                  <a:lnTo>
                    <a:pt x="556" y="141"/>
                  </a:lnTo>
                  <a:lnTo>
                    <a:pt x="563" y="139"/>
                  </a:lnTo>
                  <a:lnTo>
                    <a:pt x="569" y="138"/>
                  </a:lnTo>
                  <a:lnTo>
                    <a:pt x="575" y="136"/>
                  </a:lnTo>
                  <a:lnTo>
                    <a:pt x="583" y="136"/>
                  </a:lnTo>
                  <a:lnTo>
                    <a:pt x="590" y="138"/>
                  </a:lnTo>
                  <a:lnTo>
                    <a:pt x="600" y="139"/>
                  </a:lnTo>
                  <a:lnTo>
                    <a:pt x="608" y="143"/>
                  </a:lnTo>
                  <a:lnTo>
                    <a:pt x="615" y="148"/>
                  </a:lnTo>
                  <a:lnTo>
                    <a:pt x="621" y="155"/>
                  </a:lnTo>
                  <a:lnTo>
                    <a:pt x="627" y="159"/>
                  </a:lnTo>
                  <a:lnTo>
                    <a:pt x="633" y="164"/>
                  </a:lnTo>
                  <a:lnTo>
                    <a:pt x="635" y="166"/>
                  </a:lnTo>
                  <a:lnTo>
                    <a:pt x="637" y="168"/>
                  </a:lnTo>
                  <a:lnTo>
                    <a:pt x="637" y="166"/>
                  </a:lnTo>
                  <a:lnTo>
                    <a:pt x="642" y="166"/>
                  </a:lnTo>
                  <a:lnTo>
                    <a:pt x="648" y="164"/>
                  </a:lnTo>
                  <a:lnTo>
                    <a:pt x="656" y="160"/>
                  </a:lnTo>
                  <a:lnTo>
                    <a:pt x="664" y="159"/>
                  </a:lnTo>
                  <a:lnTo>
                    <a:pt x="673" y="155"/>
                  </a:lnTo>
                  <a:lnTo>
                    <a:pt x="679" y="155"/>
                  </a:lnTo>
                  <a:lnTo>
                    <a:pt x="687" y="155"/>
                  </a:lnTo>
                  <a:lnTo>
                    <a:pt x="693" y="155"/>
                  </a:lnTo>
                  <a:lnTo>
                    <a:pt x="700" y="157"/>
                  </a:lnTo>
                  <a:lnTo>
                    <a:pt x="708" y="160"/>
                  </a:lnTo>
                  <a:lnTo>
                    <a:pt x="718" y="164"/>
                  </a:lnTo>
                  <a:lnTo>
                    <a:pt x="723" y="168"/>
                  </a:lnTo>
                  <a:lnTo>
                    <a:pt x="729" y="171"/>
                  </a:lnTo>
                  <a:lnTo>
                    <a:pt x="735" y="173"/>
                  </a:lnTo>
                  <a:lnTo>
                    <a:pt x="737" y="175"/>
                  </a:lnTo>
                  <a:lnTo>
                    <a:pt x="737" y="173"/>
                  </a:lnTo>
                  <a:lnTo>
                    <a:pt x="737" y="169"/>
                  </a:lnTo>
                  <a:lnTo>
                    <a:pt x="737" y="164"/>
                  </a:lnTo>
                  <a:lnTo>
                    <a:pt x="739" y="157"/>
                  </a:lnTo>
                  <a:lnTo>
                    <a:pt x="739" y="152"/>
                  </a:lnTo>
                  <a:lnTo>
                    <a:pt x="741" y="148"/>
                  </a:lnTo>
                  <a:lnTo>
                    <a:pt x="741" y="143"/>
                  </a:lnTo>
                  <a:lnTo>
                    <a:pt x="743" y="138"/>
                  </a:lnTo>
                  <a:lnTo>
                    <a:pt x="743" y="132"/>
                  </a:lnTo>
                  <a:lnTo>
                    <a:pt x="745" y="127"/>
                  </a:lnTo>
                  <a:lnTo>
                    <a:pt x="745" y="122"/>
                  </a:lnTo>
                  <a:lnTo>
                    <a:pt x="748" y="117"/>
                  </a:lnTo>
                  <a:lnTo>
                    <a:pt x="748" y="109"/>
                  </a:lnTo>
                  <a:lnTo>
                    <a:pt x="750" y="104"/>
                  </a:lnTo>
                  <a:lnTo>
                    <a:pt x="752" y="97"/>
                  </a:lnTo>
                  <a:lnTo>
                    <a:pt x="754" y="92"/>
                  </a:lnTo>
                  <a:lnTo>
                    <a:pt x="756" y="87"/>
                  </a:lnTo>
                  <a:lnTo>
                    <a:pt x="758" y="81"/>
                  </a:lnTo>
                  <a:lnTo>
                    <a:pt x="760" y="74"/>
                  </a:lnTo>
                  <a:lnTo>
                    <a:pt x="762" y="71"/>
                  </a:lnTo>
                  <a:lnTo>
                    <a:pt x="764" y="64"/>
                  </a:lnTo>
                  <a:lnTo>
                    <a:pt x="766" y="58"/>
                  </a:lnTo>
                  <a:lnTo>
                    <a:pt x="768" y="53"/>
                  </a:lnTo>
                  <a:lnTo>
                    <a:pt x="770" y="50"/>
                  </a:lnTo>
                  <a:lnTo>
                    <a:pt x="774" y="43"/>
                  </a:lnTo>
                  <a:lnTo>
                    <a:pt x="779" y="37"/>
                  </a:lnTo>
                  <a:lnTo>
                    <a:pt x="783" y="32"/>
                  </a:lnTo>
                  <a:lnTo>
                    <a:pt x="789" y="27"/>
                  </a:lnTo>
                  <a:lnTo>
                    <a:pt x="793" y="22"/>
                  </a:lnTo>
                  <a:lnTo>
                    <a:pt x="799" y="18"/>
                  </a:lnTo>
                  <a:lnTo>
                    <a:pt x="802" y="13"/>
                  </a:lnTo>
                  <a:lnTo>
                    <a:pt x="808" y="11"/>
                  </a:lnTo>
                  <a:lnTo>
                    <a:pt x="812" y="8"/>
                  </a:lnTo>
                  <a:lnTo>
                    <a:pt x="818" y="6"/>
                  </a:lnTo>
                  <a:lnTo>
                    <a:pt x="826" y="2"/>
                  </a:lnTo>
                  <a:lnTo>
                    <a:pt x="835" y="0"/>
                  </a:lnTo>
                  <a:lnTo>
                    <a:pt x="845" y="2"/>
                  </a:lnTo>
                  <a:lnTo>
                    <a:pt x="853" y="8"/>
                  </a:lnTo>
                  <a:lnTo>
                    <a:pt x="858" y="13"/>
                  </a:lnTo>
                  <a:lnTo>
                    <a:pt x="864" y="20"/>
                  </a:lnTo>
                  <a:lnTo>
                    <a:pt x="866" y="25"/>
                  </a:lnTo>
                  <a:lnTo>
                    <a:pt x="868" y="29"/>
                  </a:lnTo>
                  <a:lnTo>
                    <a:pt x="868" y="34"/>
                  </a:lnTo>
                  <a:lnTo>
                    <a:pt x="870" y="39"/>
                  </a:lnTo>
                  <a:lnTo>
                    <a:pt x="870" y="44"/>
                  </a:lnTo>
                  <a:lnTo>
                    <a:pt x="870" y="48"/>
                  </a:lnTo>
                  <a:lnTo>
                    <a:pt x="870" y="53"/>
                  </a:lnTo>
                  <a:lnTo>
                    <a:pt x="870" y="60"/>
                  </a:lnTo>
                  <a:lnTo>
                    <a:pt x="868" y="66"/>
                  </a:lnTo>
                  <a:lnTo>
                    <a:pt x="868" y="73"/>
                  </a:lnTo>
                  <a:lnTo>
                    <a:pt x="866" y="80"/>
                  </a:lnTo>
                  <a:lnTo>
                    <a:pt x="864" y="87"/>
                  </a:lnTo>
                  <a:lnTo>
                    <a:pt x="862" y="90"/>
                  </a:lnTo>
                  <a:lnTo>
                    <a:pt x="860" y="95"/>
                  </a:lnTo>
                  <a:lnTo>
                    <a:pt x="858" y="101"/>
                  </a:lnTo>
                  <a:lnTo>
                    <a:pt x="858" y="109"/>
                  </a:lnTo>
                  <a:lnTo>
                    <a:pt x="856" y="113"/>
                  </a:lnTo>
                  <a:lnTo>
                    <a:pt x="856" y="117"/>
                  </a:lnTo>
                  <a:lnTo>
                    <a:pt x="855" y="122"/>
                  </a:lnTo>
                  <a:lnTo>
                    <a:pt x="855" y="127"/>
                  </a:lnTo>
                  <a:lnTo>
                    <a:pt x="855" y="131"/>
                  </a:lnTo>
                  <a:lnTo>
                    <a:pt x="855" y="136"/>
                  </a:lnTo>
                  <a:lnTo>
                    <a:pt x="853" y="141"/>
                  </a:lnTo>
                  <a:lnTo>
                    <a:pt x="853" y="148"/>
                  </a:lnTo>
                  <a:lnTo>
                    <a:pt x="851" y="152"/>
                  </a:lnTo>
                  <a:lnTo>
                    <a:pt x="851" y="157"/>
                  </a:lnTo>
                  <a:lnTo>
                    <a:pt x="849" y="164"/>
                  </a:lnTo>
                  <a:lnTo>
                    <a:pt x="849" y="171"/>
                  </a:lnTo>
                  <a:lnTo>
                    <a:pt x="849" y="176"/>
                  </a:lnTo>
                  <a:lnTo>
                    <a:pt x="847" y="182"/>
                  </a:lnTo>
                  <a:lnTo>
                    <a:pt x="847" y="189"/>
                  </a:lnTo>
                  <a:lnTo>
                    <a:pt x="847" y="196"/>
                  </a:lnTo>
                  <a:lnTo>
                    <a:pt x="845" y="201"/>
                  </a:lnTo>
                  <a:lnTo>
                    <a:pt x="845" y="208"/>
                  </a:lnTo>
                  <a:lnTo>
                    <a:pt x="843" y="215"/>
                  </a:lnTo>
                  <a:lnTo>
                    <a:pt x="843" y="222"/>
                  </a:lnTo>
                  <a:lnTo>
                    <a:pt x="843" y="227"/>
                  </a:lnTo>
                  <a:lnTo>
                    <a:pt x="841" y="234"/>
                  </a:lnTo>
                  <a:lnTo>
                    <a:pt x="841" y="241"/>
                  </a:lnTo>
                  <a:lnTo>
                    <a:pt x="841" y="248"/>
                  </a:lnTo>
                  <a:lnTo>
                    <a:pt x="839" y="255"/>
                  </a:lnTo>
                  <a:lnTo>
                    <a:pt x="837" y="262"/>
                  </a:lnTo>
                  <a:lnTo>
                    <a:pt x="837" y="268"/>
                  </a:lnTo>
                  <a:lnTo>
                    <a:pt x="837" y="275"/>
                  </a:lnTo>
                  <a:lnTo>
                    <a:pt x="835" y="282"/>
                  </a:lnTo>
                  <a:lnTo>
                    <a:pt x="835" y="289"/>
                  </a:lnTo>
                  <a:lnTo>
                    <a:pt x="833" y="296"/>
                  </a:lnTo>
                  <a:lnTo>
                    <a:pt x="833" y="303"/>
                  </a:lnTo>
                  <a:lnTo>
                    <a:pt x="831" y="308"/>
                  </a:lnTo>
                  <a:lnTo>
                    <a:pt x="829" y="315"/>
                  </a:lnTo>
                  <a:lnTo>
                    <a:pt x="829" y="320"/>
                  </a:lnTo>
                  <a:lnTo>
                    <a:pt x="828" y="328"/>
                  </a:lnTo>
                  <a:lnTo>
                    <a:pt x="828" y="333"/>
                  </a:lnTo>
                  <a:lnTo>
                    <a:pt x="828" y="340"/>
                  </a:lnTo>
                  <a:lnTo>
                    <a:pt x="826" y="345"/>
                  </a:lnTo>
                  <a:lnTo>
                    <a:pt x="826" y="350"/>
                  </a:lnTo>
                  <a:lnTo>
                    <a:pt x="824" y="356"/>
                  </a:lnTo>
                  <a:lnTo>
                    <a:pt x="824" y="361"/>
                  </a:lnTo>
                  <a:lnTo>
                    <a:pt x="822" y="366"/>
                  </a:lnTo>
                  <a:lnTo>
                    <a:pt x="822" y="371"/>
                  </a:lnTo>
                  <a:lnTo>
                    <a:pt x="820" y="375"/>
                  </a:lnTo>
                  <a:lnTo>
                    <a:pt x="820" y="380"/>
                  </a:lnTo>
                  <a:lnTo>
                    <a:pt x="818" y="384"/>
                  </a:lnTo>
                  <a:lnTo>
                    <a:pt x="818" y="389"/>
                  </a:lnTo>
                  <a:lnTo>
                    <a:pt x="816" y="396"/>
                  </a:lnTo>
                  <a:lnTo>
                    <a:pt x="814" y="403"/>
                  </a:lnTo>
                  <a:lnTo>
                    <a:pt x="812" y="408"/>
                  </a:lnTo>
                  <a:lnTo>
                    <a:pt x="812" y="412"/>
                  </a:lnTo>
                  <a:lnTo>
                    <a:pt x="808" y="419"/>
                  </a:lnTo>
                  <a:lnTo>
                    <a:pt x="804" y="426"/>
                  </a:lnTo>
                  <a:lnTo>
                    <a:pt x="801" y="435"/>
                  </a:lnTo>
                  <a:lnTo>
                    <a:pt x="797" y="444"/>
                  </a:lnTo>
                  <a:lnTo>
                    <a:pt x="791" y="451"/>
                  </a:lnTo>
                  <a:lnTo>
                    <a:pt x="787" y="459"/>
                  </a:lnTo>
                  <a:lnTo>
                    <a:pt x="783" y="466"/>
                  </a:lnTo>
                  <a:lnTo>
                    <a:pt x="779" y="475"/>
                  </a:lnTo>
                  <a:lnTo>
                    <a:pt x="774" y="481"/>
                  </a:lnTo>
                  <a:lnTo>
                    <a:pt x="770" y="486"/>
                  </a:lnTo>
                  <a:lnTo>
                    <a:pt x="766" y="491"/>
                  </a:lnTo>
                  <a:lnTo>
                    <a:pt x="762" y="496"/>
                  </a:lnTo>
                  <a:lnTo>
                    <a:pt x="758" y="502"/>
                  </a:lnTo>
                  <a:lnTo>
                    <a:pt x="756" y="503"/>
                  </a:lnTo>
                  <a:lnTo>
                    <a:pt x="754" y="505"/>
                  </a:lnTo>
                  <a:lnTo>
                    <a:pt x="752" y="505"/>
                  </a:lnTo>
                  <a:lnTo>
                    <a:pt x="747" y="503"/>
                  </a:lnTo>
                  <a:lnTo>
                    <a:pt x="745" y="498"/>
                  </a:lnTo>
                  <a:lnTo>
                    <a:pt x="741" y="493"/>
                  </a:lnTo>
                  <a:lnTo>
                    <a:pt x="737" y="488"/>
                  </a:lnTo>
                  <a:lnTo>
                    <a:pt x="735" y="482"/>
                  </a:lnTo>
                  <a:lnTo>
                    <a:pt x="733" y="479"/>
                  </a:lnTo>
                  <a:lnTo>
                    <a:pt x="733" y="475"/>
                  </a:lnTo>
                  <a:lnTo>
                    <a:pt x="735" y="472"/>
                  </a:lnTo>
                  <a:lnTo>
                    <a:pt x="741" y="466"/>
                  </a:lnTo>
                  <a:lnTo>
                    <a:pt x="745" y="461"/>
                  </a:lnTo>
                  <a:lnTo>
                    <a:pt x="750" y="458"/>
                  </a:lnTo>
                  <a:lnTo>
                    <a:pt x="756" y="452"/>
                  </a:lnTo>
                  <a:lnTo>
                    <a:pt x="764" y="449"/>
                  </a:lnTo>
                  <a:lnTo>
                    <a:pt x="768" y="442"/>
                  </a:lnTo>
                  <a:lnTo>
                    <a:pt x="774" y="437"/>
                  </a:lnTo>
                  <a:lnTo>
                    <a:pt x="779" y="431"/>
                  </a:lnTo>
                  <a:lnTo>
                    <a:pt x="783" y="426"/>
                  </a:lnTo>
                  <a:lnTo>
                    <a:pt x="787" y="419"/>
                  </a:lnTo>
                  <a:lnTo>
                    <a:pt x="791" y="414"/>
                  </a:lnTo>
                  <a:lnTo>
                    <a:pt x="793" y="408"/>
                  </a:lnTo>
                  <a:lnTo>
                    <a:pt x="797" y="403"/>
                  </a:lnTo>
                  <a:lnTo>
                    <a:pt x="797" y="400"/>
                  </a:lnTo>
                  <a:lnTo>
                    <a:pt x="797" y="394"/>
                  </a:lnTo>
                  <a:lnTo>
                    <a:pt x="799" y="389"/>
                  </a:lnTo>
                  <a:lnTo>
                    <a:pt x="801" y="382"/>
                  </a:lnTo>
                  <a:lnTo>
                    <a:pt x="801" y="377"/>
                  </a:lnTo>
                  <a:lnTo>
                    <a:pt x="801" y="373"/>
                  </a:lnTo>
                  <a:lnTo>
                    <a:pt x="801" y="368"/>
                  </a:lnTo>
                  <a:lnTo>
                    <a:pt x="802" y="363"/>
                  </a:lnTo>
                  <a:lnTo>
                    <a:pt x="802" y="357"/>
                  </a:lnTo>
                  <a:lnTo>
                    <a:pt x="802" y="352"/>
                  </a:lnTo>
                  <a:lnTo>
                    <a:pt x="804" y="347"/>
                  </a:lnTo>
                  <a:lnTo>
                    <a:pt x="806" y="342"/>
                  </a:lnTo>
                  <a:lnTo>
                    <a:pt x="806" y="335"/>
                  </a:lnTo>
                  <a:lnTo>
                    <a:pt x="808" y="328"/>
                  </a:lnTo>
                  <a:lnTo>
                    <a:pt x="808" y="322"/>
                  </a:lnTo>
                  <a:lnTo>
                    <a:pt x="810" y="315"/>
                  </a:lnTo>
                  <a:lnTo>
                    <a:pt x="810" y="308"/>
                  </a:lnTo>
                  <a:lnTo>
                    <a:pt x="812" y="301"/>
                  </a:lnTo>
                  <a:lnTo>
                    <a:pt x="812" y="294"/>
                  </a:lnTo>
                  <a:lnTo>
                    <a:pt x="814" y="287"/>
                  </a:lnTo>
                  <a:lnTo>
                    <a:pt x="814" y="280"/>
                  </a:lnTo>
                  <a:lnTo>
                    <a:pt x="816" y="273"/>
                  </a:lnTo>
                  <a:lnTo>
                    <a:pt x="818" y="266"/>
                  </a:lnTo>
                  <a:lnTo>
                    <a:pt x="818" y="259"/>
                  </a:lnTo>
                  <a:lnTo>
                    <a:pt x="820" y="250"/>
                  </a:lnTo>
                  <a:lnTo>
                    <a:pt x="822" y="243"/>
                  </a:lnTo>
                  <a:lnTo>
                    <a:pt x="822" y="236"/>
                  </a:lnTo>
                  <a:lnTo>
                    <a:pt x="824" y="229"/>
                  </a:lnTo>
                  <a:lnTo>
                    <a:pt x="824" y="222"/>
                  </a:lnTo>
                  <a:lnTo>
                    <a:pt x="826" y="215"/>
                  </a:lnTo>
                  <a:lnTo>
                    <a:pt x="826" y="206"/>
                  </a:lnTo>
                  <a:lnTo>
                    <a:pt x="828" y="199"/>
                  </a:lnTo>
                  <a:lnTo>
                    <a:pt x="828" y="192"/>
                  </a:lnTo>
                  <a:lnTo>
                    <a:pt x="829" y="185"/>
                  </a:lnTo>
                  <a:lnTo>
                    <a:pt x="829" y="178"/>
                  </a:lnTo>
                  <a:lnTo>
                    <a:pt x="831" y="171"/>
                  </a:lnTo>
                  <a:lnTo>
                    <a:pt x="831" y="164"/>
                  </a:lnTo>
                  <a:lnTo>
                    <a:pt x="833" y="155"/>
                  </a:lnTo>
                  <a:lnTo>
                    <a:pt x="833" y="150"/>
                  </a:lnTo>
                  <a:lnTo>
                    <a:pt x="835" y="143"/>
                  </a:lnTo>
                  <a:lnTo>
                    <a:pt x="837" y="136"/>
                  </a:lnTo>
                  <a:lnTo>
                    <a:pt x="837" y="131"/>
                  </a:lnTo>
                  <a:lnTo>
                    <a:pt x="837" y="124"/>
                  </a:lnTo>
                  <a:lnTo>
                    <a:pt x="839" y="120"/>
                  </a:lnTo>
                  <a:lnTo>
                    <a:pt x="839" y="113"/>
                  </a:lnTo>
                  <a:lnTo>
                    <a:pt x="841" y="108"/>
                  </a:lnTo>
                  <a:lnTo>
                    <a:pt x="841" y="102"/>
                  </a:lnTo>
                  <a:lnTo>
                    <a:pt x="843" y="97"/>
                  </a:lnTo>
                  <a:lnTo>
                    <a:pt x="843" y="88"/>
                  </a:lnTo>
                  <a:lnTo>
                    <a:pt x="845" y="81"/>
                  </a:lnTo>
                  <a:lnTo>
                    <a:pt x="847" y="74"/>
                  </a:lnTo>
                  <a:lnTo>
                    <a:pt x="847" y="71"/>
                  </a:lnTo>
                  <a:lnTo>
                    <a:pt x="847" y="67"/>
                  </a:lnTo>
                  <a:lnTo>
                    <a:pt x="847" y="66"/>
                  </a:lnTo>
                  <a:lnTo>
                    <a:pt x="847" y="60"/>
                  </a:lnTo>
                  <a:lnTo>
                    <a:pt x="849" y="55"/>
                  </a:lnTo>
                  <a:lnTo>
                    <a:pt x="849" y="50"/>
                  </a:lnTo>
                  <a:lnTo>
                    <a:pt x="851" y="46"/>
                  </a:lnTo>
                  <a:lnTo>
                    <a:pt x="851" y="41"/>
                  </a:lnTo>
                  <a:lnTo>
                    <a:pt x="849" y="36"/>
                  </a:lnTo>
                  <a:lnTo>
                    <a:pt x="847" y="32"/>
                  </a:lnTo>
                  <a:lnTo>
                    <a:pt x="839" y="30"/>
                  </a:lnTo>
                  <a:lnTo>
                    <a:pt x="831" y="29"/>
                  </a:lnTo>
                  <a:lnTo>
                    <a:pt x="826" y="29"/>
                  </a:lnTo>
                  <a:lnTo>
                    <a:pt x="818" y="29"/>
                  </a:lnTo>
                  <a:lnTo>
                    <a:pt x="814" y="32"/>
                  </a:lnTo>
                  <a:lnTo>
                    <a:pt x="808" y="36"/>
                  </a:lnTo>
                  <a:lnTo>
                    <a:pt x="802" y="41"/>
                  </a:lnTo>
                  <a:lnTo>
                    <a:pt x="801" y="43"/>
                  </a:lnTo>
                  <a:lnTo>
                    <a:pt x="799" y="46"/>
                  </a:lnTo>
                  <a:lnTo>
                    <a:pt x="795" y="51"/>
                  </a:lnTo>
                  <a:lnTo>
                    <a:pt x="793" y="55"/>
                  </a:lnTo>
                  <a:lnTo>
                    <a:pt x="791" y="57"/>
                  </a:lnTo>
                  <a:lnTo>
                    <a:pt x="789" y="62"/>
                  </a:lnTo>
                  <a:lnTo>
                    <a:pt x="787" y="66"/>
                  </a:lnTo>
                  <a:lnTo>
                    <a:pt x="785" y="71"/>
                  </a:lnTo>
                  <a:lnTo>
                    <a:pt x="783" y="74"/>
                  </a:lnTo>
                  <a:lnTo>
                    <a:pt x="781" y="81"/>
                  </a:lnTo>
                  <a:lnTo>
                    <a:pt x="779" y="88"/>
                  </a:lnTo>
                  <a:lnTo>
                    <a:pt x="779" y="97"/>
                  </a:lnTo>
                  <a:lnTo>
                    <a:pt x="775" y="104"/>
                  </a:lnTo>
                  <a:lnTo>
                    <a:pt x="774" y="111"/>
                  </a:lnTo>
                  <a:lnTo>
                    <a:pt x="774" y="115"/>
                  </a:lnTo>
                  <a:lnTo>
                    <a:pt x="772" y="120"/>
                  </a:lnTo>
                  <a:lnTo>
                    <a:pt x="770" y="124"/>
                  </a:lnTo>
                  <a:lnTo>
                    <a:pt x="770" y="129"/>
                  </a:lnTo>
                  <a:lnTo>
                    <a:pt x="768" y="138"/>
                  </a:lnTo>
                  <a:lnTo>
                    <a:pt x="766" y="146"/>
                  </a:lnTo>
                  <a:lnTo>
                    <a:pt x="764" y="150"/>
                  </a:lnTo>
                  <a:lnTo>
                    <a:pt x="764" y="155"/>
                  </a:lnTo>
                  <a:lnTo>
                    <a:pt x="762" y="159"/>
                  </a:lnTo>
                  <a:lnTo>
                    <a:pt x="762" y="164"/>
                  </a:lnTo>
                  <a:lnTo>
                    <a:pt x="760" y="173"/>
                  </a:lnTo>
                  <a:lnTo>
                    <a:pt x="758" y="180"/>
                  </a:lnTo>
                  <a:lnTo>
                    <a:pt x="754" y="189"/>
                  </a:lnTo>
                  <a:lnTo>
                    <a:pt x="754" y="197"/>
                  </a:lnTo>
                  <a:lnTo>
                    <a:pt x="750" y="204"/>
                  </a:lnTo>
                  <a:lnTo>
                    <a:pt x="748" y="211"/>
                  </a:lnTo>
                  <a:lnTo>
                    <a:pt x="747" y="219"/>
                  </a:lnTo>
                  <a:lnTo>
                    <a:pt x="747" y="226"/>
                  </a:lnTo>
                  <a:lnTo>
                    <a:pt x="745" y="231"/>
                  </a:lnTo>
                  <a:lnTo>
                    <a:pt x="743" y="234"/>
                  </a:lnTo>
                  <a:lnTo>
                    <a:pt x="741" y="240"/>
                  </a:lnTo>
                  <a:lnTo>
                    <a:pt x="739" y="243"/>
                  </a:lnTo>
                  <a:lnTo>
                    <a:pt x="737" y="247"/>
                  </a:lnTo>
                  <a:lnTo>
                    <a:pt x="735" y="248"/>
                  </a:lnTo>
                  <a:lnTo>
                    <a:pt x="731" y="245"/>
                  </a:lnTo>
                  <a:lnTo>
                    <a:pt x="729" y="241"/>
                  </a:lnTo>
                  <a:lnTo>
                    <a:pt x="729" y="238"/>
                  </a:lnTo>
                  <a:lnTo>
                    <a:pt x="729" y="233"/>
                  </a:lnTo>
                  <a:lnTo>
                    <a:pt x="727" y="227"/>
                  </a:lnTo>
                  <a:lnTo>
                    <a:pt x="727" y="224"/>
                  </a:lnTo>
                  <a:lnTo>
                    <a:pt x="727" y="217"/>
                  </a:lnTo>
                  <a:lnTo>
                    <a:pt x="729" y="213"/>
                  </a:lnTo>
                  <a:lnTo>
                    <a:pt x="729" y="206"/>
                  </a:lnTo>
                  <a:lnTo>
                    <a:pt x="729" y="201"/>
                  </a:lnTo>
                  <a:lnTo>
                    <a:pt x="729" y="197"/>
                  </a:lnTo>
                  <a:lnTo>
                    <a:pt x="729" y="194"/>
                  </a:lnTo>
                  <a:lnTo>
                    <a:pt x="731" y="187"/>
                  </a:lnTo>
                  <a:lnTo>
                    <a:pt x="733" y="185"/>
                  </a:lnTo>
                  <a:lnTo>
                    <a:pt x="731" y="183"/>
                  </a:lnTo>
                  <a:lnTo>
                    <a:pt x="727" y="182"/>
                  </a:lnTo>
                  <a:lnTo>
                    <a:pt x="721" y="178"/>
                  </a:lnTo>
                  <a:lnTo>
                    <a:pt x="714" y="175"/>
                  </a:lnTo>
                  <a:lnTo>
                    <a:pt x="706" y="171"/>
                  </a:lnTo>
                  <a:lnTo>
                    <a:pt x="696" y="169"/>
                  </a:lnTo>
                  <a:lnTo>
                    <a:pt x="687" y="168"/>
                  </a:lnTo>
                  <a:lnTo>
                    <a:pt x="679" y="169"/>
                  </a:lnTo>
                  <a:lnTo>
                    <a:pt x="671" y="173"/>
                  </a:lnTo>
                  <a:lnTo>
                    <a:pt x="662" y="180"/>
                  </a:lnTo>
                  <a:lnTo>
                    <a:pt x="654" y="187"/>
                  </a:lnTo>
                  <a:lnTo>
                    <a:pt x="648" y="194"/>
                  </a:lnTo>
                  <a:lnTo>
                    <a:pt x="640" y="201"/>
                  </a:lnTo>
                  <a:lnTo>
                    <a:pt x="637" y="206"/>
                  </a:lnTo>
                  <a:lnTo>
                    <a:pt x="631" y="206"/>
                  </a:lnTo>
                  <a:lnTo>
                    <a:pt x="629" y="206"/>
                  </a:lnTo>
                  <a:lnTo>
                    <a:pt x="625" y="201"/>
                  </a:lnTo>
                  <a:lnTo>
                    <a:pt x="621" y="196"/>
                  </a:lnTo>
                  <a:lnTo>
                    <a:pt x="617" y="189"/>
                  </a:lnTo>
                  <a:lnTo>
                    <a:pt x="615" y="182"/>
                  </a:lnTo>
                  <a:lnTo>
                    <a:pt x="612" y="175"/>
                  </a:lnTo>
                  <a:lnTo>
                    <a:pt x="610" y="169"/>
                  </a:lnTo>
                  <a:lnTo>
                    <a:pt x="608" y="166"/>
                  </a:lnTo>
                  <a:lnTo>
                    <a:pt x="608" y="164"/>
                  </a:lnTo>
                  <a:lnTo>
                    <a:pt x="548" y="169"/>
                  </a:lnTo>
                  <a:lnTo>
                    <a:pt x="546" y="169"/>
                  </a:lnTo>
                  <a:lnTo>
                    <a:pt x="544" y="173"/>
                  </a:lnTo>
                  <a:lnTo>
                    <a:pt x="542" y="178"/>
                  </a:lnTo>
                  <a:lnTo>
                    <a:pt x="538" y="183"/>
                  </a:lnTo>
                  <a:lnTo>
                    <a:pt x="532" y="190"/>
                  </a:lnTo>
                  <a:lnTo>
                    <a:pt x="529" y="197"/>
                  </a:lnTo>
                  <a:lnTo>
                    <a:pt x="525" y="203"/>
                  </a:lnTo>
                  <a:lnTo>
                    <a:pt x="523" y="206"/>
                  </a:lnTo>
                  <a:lnTo>
                    <a:pt x="519" y="211"/>
                  </a:lnTo>
                  <a:lnTo>
                    <a:pt x="517" y="215"/>
                  </a:lnTo>
                  <a:lnTo>
                    <a:pt x="509" y="224"/>
                  </a:lnTo>
                  <a:lnTo>
                    <a:pt x="504" y="233"/>
                  </a:lnTo>
                  <a:lnTo>
                    <a:pt x="498" y="240"/>
                  </a:lnTo>
                  <a:lnTo>
                    <a:pt x="492" y="247"/>
                  </a:lnTo>
                  <a:lnTo>
                    <a:pt x="486" y="252"/>
                  </a:lnTo>
                  <a:lnTo>
                    <a:pt x="480" y="257"/>
                  </a:lnTo>
                  <a:lnTo>
                    <a:pt x="475" y="259"/>
                  </a:lnTo>
                  <a:lnTo>
                    <a:pt x="471" y="259"/>
                  </a:lnTo>
                  <a:lnTo>
                    <a:pt x="465" y="257"/>
                  </a:lnTo>
                  <a:lnTo>
                    <a:pt x="463" y="254"/>
                  </a:lnTo>
                  <a:lnTo>
                    <a:pt x="463" y="248"/>
                  </a:lnTo>
                  <a:lnTo>
                    <a:pt x="465" y="245"/>
                  </a:lnTo>
                  <a:lnTo>
                    <a:pt x="469" y="240"/>
                  </a:lnTo>
                  <a:lnTo>
                    <a:pt x="475" y="233"/>
                  </a:lnTo>
                  <a:lnTo>
                    <a:pt x="482" y="226"/>
                  </a:lnTo>
                  <a:lnTo>
                    <a:pt x="490" y="220"/>
                  </a:lnTo>
                  <a:lnTo>
                    <a:pt x="494" y="215"/>
                  </a:lnTo>
                  <a:lnTo>
                    <a:pt x="498" y="210"/>
                  </a:lnTo>
                  <a:lnTo>
                    <a:pt x="504" y="203"/>
                  </a:lnTo>
                  <a:lnTo>
                    <a:pt x="507" y="197"/>
                  </a:lnTo>
                  <a:lnTo>
                    <a:pt x="511" y="190"/>
                  </a:lnTo>
                  <a:lnTo>
                    <a:pt x="515" y="182"/>
                  </a:lnTo>
                  <a:lnTo>
                    <a:pt x="517" y="175"/>
                  </a:lnTo>
                  <a:lnTo>
                    <a:pt x="521" y="166"/>
                  </a:lnTo>
                  <a:lnTo>
                    <a:pt x="523" y="162"/>
                  </a:lnTo>
                  <a:lnTo>
                    <a:pt x="523" y="157"/>
                  </a:lnTo>
                  <a:lnTo>
                    <a:pt x="525" y="153"/>
                  </a:lnTo>
                  <a:lnTo>
                    <a:pt x="527" y="148"/>
                  </a:lnTo>
                  <a:lnTo>
                    <a:pt x="527" y="139"/>
                  </a:lnTo>
                  <a:lnTo>
                    <a:pt x="531" y="132"/>
                  </a:lnTo>
                  <a:lnTo>
                    <a:pt x="531" y="125"/>
                  </a:lnTo>
                  <a:lnTo>
                    <a:pt x="532" y="118"/>
                  </a:lnTo>
                  <a:lnTo>
                    <a:pt x="532" y="111"/>
                  </a:lnTo>
                  <a:lnTo>
                    <a:pt x="532" y="106"/>
                  </a:lnTo>
                  <a:lnTo>
                    <a:pt x="532" y="99"/>
                  </a:lnTo>
                  <a:lnTo>
                    <a:pt x="531" y="94"/>
                  </a:lnTo>
                  <a:lnTo>
                    <a:pt x="531" y="88"/>
                  </a:lnTo>
                  <a:lnTo>
                    <a:pt x="531" y="85"/>
                  </a:lnTo>
                  <a:lnTo>
                    <a:pt x="527" y="78"/>
                  </a:lnTo>
                  <a:lnTo>
                    <a:pt x="527" y="73"/>
                  </a:lnTo>
                  <a:lnTo>
                    <a:pt x="523" y="67"/>
                  </a:lnTo>
                  <a:lnTo>
                    <a:pt x="517" y="66"/>
                  </a:lnTo>
                  <a:lnTo>
                    <a:pt x="509" y="64"/>
                  </a:lnTo>
                  <a:lnTo>
                    <a:pt x="502" y="64"/>
                  </a:lnTo>
                  <a:lnTo>
                    <a:pt x="498" y="64"/>
                  </a:lnTo>
                  <a:lnTo>
                    <a:pt x="492" y="64"/>
                  </a:lnTo>
                  <a:lnTo>
                    <a:pt x="486" y="66"/>
                  </a:lnTo>
                  <a:lnTo>
                    <a:pt x="482" y="67"/>
                  </a:lnTo>
                  <a:lnTo>
                    <a:pt x="477" y="67"/>
                  </a:lnTo>
                  <a:lnTo>
                    <a:pt x="471" y="69"/>
                  </a:lnTo>
                  <a:lnTo>
                    <a:pt x="467" y="73"/>
                  </a:lnTo>
                  <a:lnTo>
                    <a:pt x="463" y="74"/>
                  </a:lnTo>
                  <a:lnTo>
                    <a:pt x="453" y="78"/>
                  </a:lnTo>
                  <a:lnTo>
                    <a:pt x="446" y="83"/>
                  </a:lnTo>
                  <a:lnTo>
                    <a:pt x="438" y="88"/>
                  </a:lnTo>
                  <a:lnTo>
                    <a:pt x="434" y="94"/>
                  </a:lnTo>
                  <a:lnTo>
                    <a:pt x="432" y="97"/>
                  </a:lnTo>
                  <a:lnTo>
                    <a:pt x="428" y="102"/>
                  </a:lnTo>
                  <a:lnTo>
                    <a:pt x="426" y="108"/>
                  </a:lnTo>
                  <a:lnTo>
                    <a:pt x="423" y="115"/>
                  </a:lnTo>
                  <a:lnTo>
                    <a:pt x="419" y="120"/>
                  </a:lnTo>
                  <a:lnTo>
                    <a:pt x="417" y="124"/>
                  </a:lnTo>
                  <a:lnTo>
                    <a:pt x="417" y="129"/>
                  </a:lnTo>
                  <a:lnTo>
                    <a:pt x="415" y="132"/>
                  </a:lnTo>
                  <a:lnTo>
                    <a:pt x="411" y="138"/>
                  </a:lnTo>
                  <a:lnTo>
                    <a:pt x="409" y="143"/>
                  </a:lnTo>
                  <a:lnTo>
                    <a:pt x="409" y="148"/>
                  </a:lnTo>
                  <a:lnTo>
                    <a:pt x="407" y="153"/>
                  </a:lnTo>
                  <a:lnTo>
                    <a:pt x="403" y="157"/>
                  </a:lnTo>
                  <a:lnTo>
                    <a:pt x="401" y="162"/>
                  </a:lnTo>
                  <a:lnTo>
                    <a:pt x="399" y="168"/>
                  </a:lnTo>
                  <a:lnTo>
                    <a:pt x="397" y="173"/>
                  </a:lnTo>
                  <a:lnTo>
                    <a:pt x="396" y="178"/>
                  </a:lnTo>
                  <a:lnTo>
                    <a:pt x="394" y="182"/>
                  </a:lnTo>
                  <a:lnTo>
                    <a:pt x="392" y="187"/>
                  </a:lnTo>
                  <a:lnTo>
                    <a:pt x="392" y="192"/>
                  </a:lnTo>
                  <a:lnTo>
                    <a:pt x="390" y="199"/>
                  </a:lnTo>
                  <a:lnTo>
                    <a:pt x="388" y="208"/>
                  </a:lnTo>
                  <a:lnTo>
                    <a:pt x="386" y="215"/>
                  </a:lnTo>
                  <a:lnTo>
                    <a:pt x="388" y="220"/>
                  </a:lnTo>
                  <a:lnTo>
                    <a:pt x="388" y="227"/>
                  </a:lnTo>
                  <a:lnTo>
                    <a:pt x="392" y="233"/>
                  </a:lnTo>
                  <a:lnTo>
                    <a:pt x="397" y="238"/>
                  </a:lnTo>
                  <a:lnTo>
                    <a:pt x="403" y="241"/>
                  </a:lnTo>
                  <a:lnTo>
                    <a:pt x="409" y="243"/>
                  </a:lnTo>
                  <a:lnTo>
                    <a:pt x="415" y="247"/>
                  </a:lnTo>
                  <a:lnTo>
                    <a:pt x="417" y="247"/>
                  </a:lnTo>
                  <a:lnTo>
                    <a:pt x="419" y="248"/>
                  </a:lnTo>
                  <a:lnTo>
                    <a:pt x="421" y="248"/>
                  </a:lnTo>
                  <a:lnTo>
                    <a:pt x="423" y="248"/>
                  </a:lnTo>
                  <a:lnTo>
                    <a:pt x="426" y="252"/>
                  </a:lnTo>
                  <a:lnTo>
                    <a:pt x="430" y="255"/>
                  </a:lnTo>
                  <a:lnTo>
                    <a:pt x="432" y="257"/>
                  </a:lnTo>
                  <a:lnTo>
                    <a:pt x="432" y="259"/>
                  </a:lnTo>
                  <a:lnTo>
                    <a:pt x="428" y="262"/>
                  </a:lnTo>
                  <a:lnTo>
                    <a:pt x="423" y="264"/>
                  </a:lnTo>
                  <a:lnTo>
                    <a:pt x="417" y="264"/>
                  </a:lnTo>
                  <a:lnTo>
                    <a:pt x="413" y="264"/>
                  </a:lnTo>
                  <a:lnTo>
                    <a:pt x="409" y="262"/>
                  </a:lnTo>
                  <a:lnTo>
                    <a:pt x="403" y="262"/>
                  </a:lnTo>
                  <a:lnTo>
                    <a:pt x="396" y="259"/>
                  </a:lnTo>
                  <a:lnTo>
                    <a:pt x="388" y="257"/>
                  </a:lnTo>
                  <a:lnTo>
                    <a:pt x="380" y="250"/>
                  </a:lnTo>
                  <a:lnTo>
                    <a:pt x="374" y="245"/>
                  </a:lnTo>
                  <a:lnTo>
                    <a:pt x="369" y="238"/>
                  </a:lnTo>
                  <a:lnTo>
                    <a:pt x="365" y="231"/>
                  </a:lnTo>
                  <a:lnTo>
                    <a:pt x="131" y="204"/>
                  </a:lnTo>
                  <a:lnTo>
                    <a:pt x="114" y="250"/>
                  </a:lnTo>
                  <a:lnTo>
                    <a:pt x="99" y="250"/>
                  </a:lnTo>
                  <a:lnTo>
                    <a:pt x="114" y="204"/>
                  </a:lnTo>
                  <a:lnTo>
                    <a:pt x="93" y="199"/>
                  </a:lnTo>
                  <a:lnTo>
                    <a:pt x="68" y="245"/>
                  </a:lnTo>
                  <a:lnTo>
                    <a:pt x="52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526" name="Freeform 55"/>
            <p:cNvSpPr>
              <a:spLocks/>
            </p:cNvSpPr>
            <p:nvPr/>
          </p:nvSpPr>
          <p:spPr bwMode="auto">
            <a:xfrm>
              <a:off x="634" y="3181"/>
              <a:ext cx="266" cy="126"/>
            </a:xfrm>
            <a:custGeom>
              <a:avLst/>
              <a:gdLst>
                <a:gd name="T0" fmla="*/ 1 w 532"/>
                <a:gd name="T1" fmla="*/ 1 h 251"/>
                <a:gd name="T2" fmla="*/ 1 w 532"/>
                <a:gd name="T3" fmla="*/ 1 h 251"/>
                <a:gd name="T4" fmla="*/ 1 w 532"/>
                <a:gd name="T5" fmla="*/ 1 h 251"/>
                <a:gd name="T6" fmla="*/ 1 w 532"/>
                <a:gd name="T7" fmla="*/ 1 h 251"/>
                <a:gd name="T8" fmla="*/ 1 w 532"/>
                <a:gd name="T9" fmla="*/ 1 h 251"/>
                <a:gd name="T10" fmla="*/ 1 w 532"/>
                <a:gd name="T11" fmla="*/ 1 h 251"/>
                <a:gd name="T12" fmla="*/ 1 w 532"/>
                <a:gd name="T13" fmla="*/ 1 h 251"/>
                <a:gd name="T14" fmla="*/ 1 w 532"/>
                <a:gd name="T15" fmla="*/ 1 h 251"/>
                <a:gd name="T16" fmla="*/ 1 w 532"/>
                <a:gd name="T17" fmla="*/ 1 h 251"/>
                <a:gd name="T18" fmla="*/ 1 w 532"/>
                <a:gd name="T19" fmla="*/ 1 h 251"/>
                <a:gd name="T20" fmla="*/ 1 w 532"/>
                <a:gd name="T21" fmla="*/ 1 h 251"/>
                <a:gd name="T22" fmla="*/ 1 w 532"/>
                <a:gd name="T23" fmla="*/ 1 h 251"/>
                <a:gd name="T24" fmla="*/ 1 w 532"/>
                <a:gd name="T25" fmla="*/ 1 h 251"/>
                <a:gd name="T26" fmla="*/ 1 w 532"/>
                <a:gd name="T27" fmla="*/ 1 h 251"/>
                <a:gd name="T28" fmla="*/ 1 w 532"/>
                <a:gd name="T29" fmla="*/ 1 h 251"/>
                <a:gd name="T30" fmla="*/ 1 w 532"/>
                <a:gd name="T31" fmla="*/ 1 h 251"/>
                <a:gd name="T32" fmla="*/ 1 w 532"/>
                <a:gd name="T33" fmla="*/ 1 h 251"/>
                <a:gd name="T34" fmla="*/ 1 w 532"/>
                <a:gd name="T35" fmla="*/ 1 h 251"/>
                <a:gd name="T36" fmla="*/ 1 w 532"/>
                <a:gd name="T37" fmla="*/ 1 h 251"/>
                <a:gd name="T38" fmla="*/ 1 w 532"/>
                <a:gd name="T39" fmla="*/ 1 h 251"/>
                <a:gd name="T40" fmla="*/ 1 w 532"/>
                <a:gd name="T41" fmla="*/ 1 h 251"/>
                <a:gd name="T42" fmla="*/ 1 w 532"/>
                <a:gd name="T43" fmla="*/ 1 h 251"/>
                <a:gd name="T44" fmla="*/ 1 w 532"/>
                <a:gd name="T45" fmla="*/ 1 h 251"/>
                <a:gd name="T46" fmla="*/ 1 w 532"/>
                <a:gd name="T47" fmla="*/ 1 h 251"/>
                <a:gd name="T48" fmla="*/ 1 w 532"/>
                <a:gd name="T49" fmla="*/ 1 h 251"/>
                <a:gd name="T50" fmla="*/ 1 w 532"/>
                <a:gd name="T51" fmla="*/ 1 h 251"/>
                <a:gd name="T52" fmla="*/ 1 w 532"/>
                <a:gd name="T53" fmla="*/ 1 h 251"/>
                <a:gd name="T54" fmla="*/ 1 w 532"/>
                <a:gd name="T55" fmla="*/ 1 h 251"/>
                <a:gd name="T56" fmla="*/ 1 w 532"/>
                <a:gd name="T57" fmla="*/ 1 h 251"/>
                <a:gd name="T58" fmla="*/ 1 w 532"/>
                <a:gd name="T59" fmla="*/ 1 h 251"/>
                <a:gd name="T60" fmla="*/ 1 w 532"/>
                <a:gd name="T61" fmla="*/ 1 h 251"/>
                <a:gd name="T62" fmla="*/ 1 w 532"/>
                <a:gd name="T63" fmla="*/ 1 h 251"/>
                <a:gd name="T64" fmla="*/ 1 w 532"/>
                <a:gd name="T65" fmla="*/ 1 h 251"/>
                <a:gd name="T66" fmla="*/ 1 w 532"/>
                <a:gd name="T67" fmla="*/ 1 h 251"/>
                <a:gd name="T68" fmla="*/ 1 w 532"/>
                <a:gd name="T69" fmla="*/ 1 h 251"/>
                <a:gd name="T70" fmla="*/ 1 w 532"/>
                <a:gd name="T71" fmla="*/ 1 h 251"/>
                <a:gd name="T72" fmla="*/ 1 w 532"/>
                <a:gd name="T73" fmla="*/ 1 h 251"/>
                <a:gd name="T74" fmla="*/ 1 w 532"/>
                <a:gd name="T75" fmla="*/ 1 h 251"/>
                <a:gd name="T76" fmla="*/ 1 w 532"/>
                <a:gd name="T77" fmla="*/ 1 h 251"/>
                <a:gd name="T78" fmla="*/ 1 w 532"/>
                <a:gd name="T79" fmla="*/ 1 h 251"/>
                <a:gd name="T80" fmla="*/ 1 w 532"/>
                <a:gd name="T81" fmla="*/ 1 h 251"/>
                <a:gd name="T82" fmla="*/ 1 w 532"/>
                <a:gd name="T83" fmla="*/ 1 h 251"/>
                <a:gd name="T84" fmla="*/ 1 w 532"/>
                <a:gd name="T85" fmla="*/ 1 h 251"/>
                <a:gd name="T86" fmla="*/ 1 w 532"/>
                <a:gd name="T87" fmla="*/ 1 h 251"/>
                <a:gd name="T88" fmla="*/ 1 w 532"/>
                <a:gd name="T89" fmla="*/ 1 h 251"/>
                <a:gd name="T90" fmla="*/ 1 w 532"/>
                <a:gd name="T91" fmla="*/ 1 h 251"/>
                <a:gd name="T92" fmla="*/ 1 w 532"/>
                <a:gd name="T93" fmla="*/ 1 h 251"/>
                <a:gd name="T94" fmla="*/ 1 w 532"/>
                <a:gd name="T95" fmla="*/ 1 h 251"/>
                <a:gd name="T96" fmla="*/ 1 w 532"/>
                <a:gd name="T97" fmla="*/ 1 h 251"/>
                <a:gd name="T98" fmla="*/ 1 w 532"/>
                <a:gd name="T99" fmla="*/ 1 h 251"/>
                <a:gd name="T100" fmla="*/ 1 w 532"/>
                <a:gd name="T101" fmla="*/ 1 h 251"/>
                <a:gd name="T102" fmla="*/ 1 w 532"/>
                <a:gd name="T103" fmla="*/ 1 h 251"/>
                <a:gd name="T104" fmla="*/ 1 w 532"/>
                <a:gd name="T105" fmla="*/ 1 h 251"/>
                <a:gd name="T106" fmla="*/ 1 w 532"/>
                <a:gd name="T107" fmla="*/ 1 h 251"/>
                <a:gd name="T108" fmla="*/ 1 w 532"/>
                <a:gd name="T109" fmla="*/ 1 h 251"/>
                <a:gd name="T110" fmla="*/ 1 w 532"/>
                <a:gd name="T111" fmla="*/ 1 h 251"/>
                <a:gd name="T112" fmla="*/ 1 w 532"/>
                <a:gd name="T113" fmla="*/ 1 h 25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532" h="251">
                  <a:moveTo>
                    <a:pt x="0" y="178"/>
                  </a:moveTo>
                  <a:lnTo>
                    <a:pt x="2" y="179"/>
                  </a:lnTo>
                  <a:lnTo>
                    <a:pt x="10" y="181"/>
                  </a:lnTo>
                  <a:lnTo>
                    <a:pt x="12" y="183"/>
                  </a:lnTo>
                  <a:lnTo>
                    <a:pt x="17" y="185"/>
                  </a:lnTo>
                  <a:lnTo>
                    <a:pt x="23" y="188"/>
                  </a:lnTo>
                  <a:lnTo>
                    <a:pt x="29" y="190"/>
                  </a:lnTo>
                  <a:lnTo>
                    <a:pt x="35" y="192"/>
                  </a:lnTo>
                  <a:lnTo>
                    <a:pt x="41" y="193"/>
                  </a:lnTo>
                  <a:lnTo>
                    <a:pt x="46" y="195"/>
                  </a:lnTo>
                  <a:lnTo>
                    <a:pt x="52" y="199"/>
                  </a:lnTo>
                  <a:lnTo>
                    <a:pt x="58" y="199"/>
                  </a:lnTo>
                  <a:lnTo>
                    <a:pt x="64" y="200"/>
                  </a:lnTo>
                  <a:lnTo>
                    <a:pt x="70" y="200"/>
                  </a:lnTo>
                  <a:lnTo>
                    <a:pt x="75" y="200"/>
                  </a:lnTo>
                  <a:lnTo>
                    <a:pt x="79" y="199"/>
                  </a:lnTo>
                  <a:lnTo>
                    <a:pt x="85" y="199"/>
                  </a:lnTo>
                  <a:lnTo>
                    <a:pt x="91" y="197"/>
                  </a:lnTo>
                  <a:lnTo>
                    <a:pt x="97" y="197"/>
                  </a:lnTo>
                  <a:lnTo>
                    <a:pt x="100" y="195"/>
                  </a:lnTo>
                  <a:lnTo>
                    <a:pt x="108" y="193"/>
                  </a:lnTo>
                  <a:lnTo>
                    <a:pt x="112" y="192"/>
                  </a:lnTo>
                  <a:lnTo>
                    <a:pt x="120" y="192"/>
                  </a:lnTo>
                  <a:lnTo>
                    <a:pt x="124" y="188"/>
                  </a:lnTo>
                  <a:lnTo>
                    <a:pt x="129" y="188"/>
                  </a:lnTo>
                  <a:lnTo>
                    <a:pt x="133" y="186"/>
                  </a:lnTo>
                  <a:lnTo>
                    <a:pt x="137" y="185"/>
                  </a:lnTo>
                  <a:lnTo>
                    <a:pt x="143" y="183"/>
                  </a:lnTo>
                  <a:lnTo>
                    <a:pt x="145" y="183"/>
                  </a:lnTo>
                  <a:lnTo>
                    <a:pt x="143" y="183"/>
                  </a:lnTo>
                  <a:lnTo>
                    <a:pt x="141" y="183"/>
                  </a:lnTo>
                  <a:lnTo>
                    <a:pt x="137" y="181"/>
                  </a:lnTo>
                  <a:lnTo>
                    <a:pt x="131" y="181"/>
                  </a:lnTo>
                  <a:lnTo>
                    <a:pt x="124" y="178"/>
                  </a:lnTo>
                  <a:lnTo>
                    <a:pt x="118" y="176"/>
                  </a:lnTo>
                  <a:lnTo>
                    <a:pt x="110" y="174"/>
                  </a:lnTo>
                  <a:lnTo>
                    <a:pt x="102" y="172"/>
                  </a:lnTo>
                  <a:lnTo>
                    <a:pt x="93" y="167"/>
                  </a:lnTo>
                  <a:lnTo>
                    <a:pt x="85" y="165"/>
                  </a:lnTo>
                  <a:lnTo>
                    <a:pt x="77" y="160"/>
                  </a:lnTo>
                  <a:lnTo>
                    <a:pt x="71" y="158"/>
                  </a:lnTo>
                  <a:lnTo>
                    <a:pt x="64" y="151"/>
                  </a:lnTo>
                  <a:lnTo>
                    <a:pt x="58" y="148"/>
                  </a:lnTo>
                  <a:lnTo>
                    <a:pt x="54" y="141"/>
                  </a:lnTo>
                  <a:lnTo>
                    <a:pt x="52" y="137"/>
                  </a:lnTo>
                  <a:lnTo>
                    <a:pt x="54" y="135"/>
                  </a:lnTo>
                  <a:lnTo>
                    <a:pt x="60" y="134"/>
                  </a:lnTo>
                  <a:lnTo>
                    <a:pt x="68" y="132"/>
                  </a:lnTo>
                  <a:lnTo>
                    <a:pt x="75" y="135"/>
                  </a:lnTo>
                  <a:lnTo>
                    <a:pt x="77" y="135"/>
                  </a:lnTo>
                  <a:lnTo>
                    <a:pt x="81" y="137"/>
                  </a:lnTo>
                  <a:lnTo>
                    <a:pt x="87" y="141"/>
                  </a:lnTo>
                  <a:lnTo>
                    <a:pt x="95" y="142"/>
                  </a:lnTo>
                  <a:lnTo>
                    <a:pt x="98" y="142"/>
                  </a:lnTo>
                  <a:lnTo>
                    <a:pt x="104" y="144"/>
                  </a:lnTo>
                  <a:lnTo>
                    <a:pt x="110" y="144"/>
                  </a:lnTo>
                  <a:lnTo>
                    <a:pt x="114" y="146"/>
                  </a:lnTo>
                  <a:lnTo>
                    <a:pt x="120" y="148"/>
                  </a:lnTo>
                  <a:lnTo>
                    <a:pt x="125" y="149"/>
                  </a:lnTo>
                  <a:lnTo>
                    <a:pt x="131" y="149"/>
                  </a:lnTo>
                  <a:lnTo>
                    <a:pt x="139" y="151"/>
                  </a:lnTo>
                  <a:lnTo>
                    <a:pt x="145" y="153"/>
                  </a:lnTo>
                  <a:lnTo>
                    <a:pt x="151" y="153"/>
                  </a:lnTo>
                  <a:lnTo>
                    <a:pt x="158" y="155"/>
                  </a:lnTo>
                  <a:lnTo>
                    <a:pt x="166" y="156"/>
                  </a:lnTo>
                  <a:lnTo>
                    <a:pt x="174" y="156"/>
                  </a:lnTo>
                  <a:lnTo>
                    <a:pt x="181" y="158"/>
                  </a:lnTo>
                  <a:lnTo>
                    <a:pt x="189" y="158"/>
                  </a:lnTo>
                  <a:lnTo>
                    <a:pt x="197" y="160"/>
                  </a:lnTo>
                  <a:lnTo>
                    <a:pt x="205" y="160"/>
                  </a:lnTo>
                  <a:lnTo>
                    <a:pt x="212" y="162"/>
                  </a:lnTo>
                  <a:lnTo>
                    <a:pt x="220" y="162"/>
                  </a:lnTo>
                  <a:lnTo>
                    <a:pt x="230" y="163"/>
                  </a:lnTo>
                  <a:lnTo>
                    <a:pt x="237" y="163"/>
                  </a:lnTo>
                  <a:lnTo>
                    <a:pt x="247" y="165"/>
                  </a:lnTo>
                  <a:lnTo>
                    <a:pt x="255" y="165"/>
                  </a:lnTo>
                  <a:lnTo>
                    <a:pt x="264" y="167"/>
                  </a:lnTo>
                  <a:lnTo>
                    <a:pt x="272" y="167"/>
                  </a:lnTo>
                  <a:lnTo>
                    <a:pt x="280" y="167"/>
                  </a:lnTo>
                  <a:lnTo>
                    <a:pt x="287" y="167"/>
                  </a:lnTo>
                  <a:lnTo>
                    <a:pt x="295" y="167"/>
                  </a:lnTo>
                  <a:lnTo>
                    <a:pt x="301" y="165"/>
                  </a:lnTo>
                  <a:lnTo>
                    <a:pt x="311" y="165"/>
                  </a:lnTo>
                  <a:lnTo>
                    <a:pt x="316" y="163"/>
                  </a:lnTo>
                  <a:lnTo>
                    <a:pt x="324" y="163"/>
                  </a:lnTo>
                  <a:lnTo>
                    <a:pt x="330" y="162"/>
                  </a:lnTo>
                  <a:lnTo>
                    <a:pt x="338" y="162"/>
                  </a:lnTo>
                  <a:lnTo>
                    <a:pt x="343" y="160"/>
                  </a:lnTo>
                  <a:lnTo>
                    <a:pt x="349" y="160"/>
                  </a:lnTo>
                  <a:lnTo>
                    <a:pt x="355" y="158"/>
                  </a:lnTo>
                  <a:lnTo>
                    <a:pt x="361" y="158"/>
                  </a:lnTo>
                  <a:lnTo>
                    <a:pt x="367" y="156"/>
                  </a:lnTo>
                  <a:lnTo>
                    <a:pt x="372" y="156"/>
                  </a:lnTo>
                  <a:lnTo>
                    <a:pt x="382" y="153"/>
                  </a:lnTo>
                  <a:lnTo>
                    <a:pt x="390" y="149"/>
                  </a:lnTo>
                  <a:lnTo>
                    <a:pt x="397" y="148"/>
                  </a:lnTo>
                  <a:lnTo>
                    <a:pt x="403" y="146"/>
                  </a:lnTo>
                  <a:lnTo>
                    <a:pt x="407" y="144"/>
                  </a:lnTo>
                  <a:lnTo>
                    <a:pt x="411" y="142"/>
                  </a:lnTo>
                  <a:lnTo>
                    <a:pt x="413" y="142"/>
                  </a:lnTo>
                  <a:lnTo>
                    <a:pt x="415" y="142"/>
                  </a:lnTo>
                  <a:lnTo>
                    <a:pt x="446" y="149"/>
                  </a:lnTo>
                  <a:lnTo>
                    <a:pt x="440" y="169"/>
                  </a:lnTo>
                  <a:lnTo>
                    <a:pt x="507" y="176"/>
                  </a:lnTo>
                  <a:lnTo>
                    <a:pt x="505" y="174"/>
                  </a:lnTo>
                  <a:lnTo>
                    <a:pt x="502" y="172"/>
                  </a:lnTo>
                  <a:lnTo>
                    <a:pt x="498" y="167"/>
                  </a:lnTo>
                  <a:lnTo>
                    <a:pt x="492" y="163"/>
                  </a:lnTo>
                  <a:lnTo>
                    <a:pt x="484" y="156"/>
                  </a:lnTo>
                  <a:lnTo>
                    <a:pt x="475" y="149"/>
                  </a:lnTo>
                  <a:lnTo>
                    <a:pt x="471" y="144"/>
                  </a:lnTo>
                  <a:lnTo>
                    <a:pt x="465" y="141"/>
                  </a:lnTo>
                  <a:lnTo>
                    <a:pt x="461" y="137"/>
                  </a:lnTo>
                  <a:lnTo>
                    <a:pt x="455" y="134"/>
                  </a:lnTo>
                  <a:lnTo>
                    <a:pt x="449" y="128"/>
                  </a:lnTo>
                  <a:lnTo>
                    <a:pt x="446" y="123"/>
                  </a:lnTo>
                  <a:lnTo>
                    <a:pt x="440" y="118"/>
                  </a:lnTo>
                  <a:lnTo>
                    <a:pt x="434" y="114"/>
                  </a:lnTo>
                  <a:lnTo>
                    <a:pt x="428" y="109"/>
                  </a:lnTo>
                  <a:lnTo>
                    <a:pt x="422" y="105"/>
                  </a:lnTo>
                  <a:lnTo>
                    <a:pt x="419" y="102"/>
                  </a:lnTo>
                  <a:lnTo>
                    <a:pt x="413" y="98"/>
                  </a:lnTo>
                  <a:lnTo>
                    <a:pt x="407" y="95"/>
                  </a:lnTo>
                  <a:lnTo>
                    <a:pt x="403" y="91"/>
                  </a:lnTo>
                  <a:lnTo>
                    <a:pt x="397" y="88"/>
                  </a:lnTo>
                  <a:lnTo>
                    <a:pt x="394" y="84"/>
                  </a:lnTo>
                  <a:lnTo>
                    <a:pt x="388" y="83"/>
                  </a:lnTo>
                  <a:lnTo>
                    <a:pt x="384" y="79"/>
                  </a:lnTo>
                  <a:lnTo>
                    <a:pt x="378" y="77"/>
                  </a:lnTo>
                  <a:lnTo>
                    <a:pt x="374" y="76"/>
                  </a:lnTo>
                  <a:lnTo>
                    <a:pt x="367" y="74"/>
                  </a:lnTo>
                  <a:lnTo>
                    <a:pt x="357" y="70"/>
                  </a:lnTo>
                  <a:lnTo>
                    <a:pt x="349" y="69"/>
                  </a:lnTo>
                  <a:lnTo>
                    <a:pt x="341" y="67"/>
                  </a:lnTo>
                  <a:lnTo>
                    <a:pt x="334" y="65"/>
                  </a:lnTo>
                  <a:lnTo>
                    <a:pt x="326" y="63"/>
                  </a:lnTo>
                  <a:lnTo>
                    <a:pt x="318" y="63"/>
                  </a:lnTo>
                  <a:lnTo>
                    <a:pt x="311" y="63"/>
                  </a:lnTo>
                  <a:lnTo>
                    <a:pt x="303" y="61"/>
                  </a:lnTo>
                  <a:lnTo>
                    <a:pt x="299" y="61"/>
                  </a:lnTo>
                  <a:lnTo>
                    <a:pt x="293" y="61"/>
                  </a:lnTo>
                  <a:lnTo>
                    <a:pt x="289" y="61"/>
                  </a:lnTo>
                  <a:lnTo>
                    <a:pt x="284" y="61"/>
                  </a:lnTo>
                  <a:lnTo>
                    <a:pt x="282" y="61"/>
                  </a:lnTo>
                  <a:lnTo>
                    <a:pt x="284" y="60"/>
                  </a:lnTo>
                  <a:lnTo>
                    <a:pt x="289" y="60"/>
                  </a:lnTo>
                  <a:lnTo>
                    <a:pt x="293" y="58"/>
                  </a:lnTo>
                  <a:lnTo>
                    <a:pt x="299" y="58"/>
                  </a:lnTo>
                  <a:lnTo>
                    <a:pt x="305" y="58"/>
                  </a:lnTo>
                  <a:lnTo>
                    <a:pt x="311" y="58"/>
                  </a:lnTo>
                  <a:lnTo>
                    <a:pt x="316" y="56"/>
                  </a:lnTo>
                  <a:lnTo>
                    <a:pt x="324" y="56"/>
                  </a:lnTo>
                  <a:lnTo>
                    <a:pt x="330" y="54"/>
                  </a:lnTo>
                  <a:lnTo>
                    <a:pt x="336" y="54"/>
                  </a:lnTo>
                  <a:lnTo>
                    <a:pt x="341" y="54"/>
                  </a:lnTo>
                  <a:lnTo>
                    <a:pt x="347" y="54"/>
                  </a:lnTo>
                  <a:lnTo>
                    <a:pt x="351" y="54"/>
                  </a:lnTo>
                  <a:lnTo>
                    <a:pt x="357" y="56"/>
                  </a:lnTo>
                  <a:lnTo>
                    <a:pt x="361" y="56"/>
                  </a:lnTo>
                  <a:lnTo>
                    <a:pt x="367" y="58"/>
                  </a:lnTo>
                  <a:lnTo>
                    <a:pt x="372" y="58"/>
                  </a:lnTo>
                  <a:lnTo>
                    <a:pt x="380" y="61"/>
                  </a:lnTo>
                  <a:lnTo>
                    <a:pt x="388" y="63"/>
                  </a:lnTo>
                  <a:lnTo>
                    <a:pt x="397" y="65"/>
                  </a:lnTo>
                  <a:lnTo>
                    <a:pt x="405" y="69"/>
                  </a:lnTo>
                  <a:lnTo>
                    <a:pt x="415" y="72"/>
                  </a:lnTo>
                  <a:lnTo>
                    <a:pt x="422" y="74"/>
                  </a:lnTo>
                  <a:lnTo>
                    <a:pt x="430" y="77"/>
                  </a:lnTo>
                  <a:lnTo>
                    <a:pt x="438" y="79"/>
                  </a:lnTo>
                  <a:lnTo>
                    <a:pt x="444" y="83"/>
                  </a:lnTo>
                  <a:lnTo>
                    <a:pt x="449" y="83"/>
                  </a:lnTo>
                  <a:lnTo>
                    <a:pt x="453" y="84"/>
                  </a:lnTo>
                  <a:lnTo>
                    <a:pt x="455" y="86"/>
                  </a:lnTo>
                  <a:lnTo>
                    <a:pt x="457" y="86"/>
                  </a:lnTo>
                  <a:lnTo>
                    <a:pt x="461" y="65"/>
                  </a:lnTo>
                  <a:lnTo>
                    <a:pt x="459" y="65"/>
                  </a:lnTo>
                  <a:lnTo>
                    <a:pt x="457" y="63"/>
                  </a:lnTo>
                  <a:lnTo>
                    <a:pt x="451" y="61"/>
                  </a:lnTo>
                  <a:lnTo>
                    <a:pt x="448" y="58"/>
                  </a:lnTo>
                  <a:lnTo>
                    <a:pt x="440" y="56"/>
                  </a:lnTo>
                  <a:lnTo>
                    <a:pt x="432" y="53"/>
                  </a:lnTo>
                  <a:lnTo>
                    <a:pt x="424" y="49"/>
                  </a:lnTo>
                  <a:lnTo>
                    <a:pt x="415" y="46"/>
                  </a:lnTo>
                  <a:lnTo>
                    <a:pt x="411" y="42"/>
                  </a:lnTo>
                  <a:lnTo>
                    <a:pt x="405" y="40"/>
                  </a:lnTo>
                  <a:lnTo>
                    <a:pt x="401" y="39"/>
                  </a:lnTo>
                  <a:lnTo>
                    <a:pt x="395" y="37"/>
                  </a:lnTo>
                  <a:lnTo>
                    <a:pt x="386" y="32"/>
                  </a:lnTo>
                  <a:lnTo>
                    <a:pt x="378" y="30"/>
                  </a:lnTo>
                  <a:lnTo>
                    <a:pt x="368" y="25"/>
                  </a:lnTo>
                  <a:lnTo>
                    <a:pt x="361" y="23"/>
                  </a:lnTo>
                  <a:lnTo>
                    <a:pt x="355" y="21"/>
                  </a:lnTo>
                  <a:lnTo>
                    <a:pt x="349" y="19"/>
                  </a:lnTo>
                  <a:lnTo>
                    <a:pt x="343" y="18"/>
                  </a:lnTo>
                  <a:lnTo>
                    <a:pt x="338" y="16"/>
                  </a:lnTo>
                  <a:lnTo>
                    <a:pt x="330" y="16"/>
                  </a:lnTo>
                  <a:lnTo>
                    <a:pt x="324" y="16"/>
                  </a:lnTo>
                  <a:lnTo>
                    <a:pt x="318" y="16"/>
                  </a:lnTo>
                  <a:lnTo>
                    <a:pt x="313" y="16"/>
                  </a:lnTo>
                  <a:lnTo>
                    <a:pt x="305" y="16"/>
                  </a:lnTo>
                  <a:lnTo>
                    <a:pt x="301" y="16"/>
                  </a:lnTo>
                  <a:lnTo>
                    <a:pt x="293" y="16"/>
                  </a:lnTo>
                  <a:lnTo>
                    <a:pt x="289" y="16"/>
                  </a:lnTo>
                  <a:lnTo>
                    <a:pt x="284" y="16"/>
                  </a:lnTo>
                  <a:lnTo>
                    <a:pt x="282" y="16"/>
                  </a:lnTo>
                  <a:lnTo>
                    <a:pt x="274" y="18"/>
                  </a:lnTo>
                  <a:lnTo>
                    <a:pt x="274" y="16"/>
                  </a:lnTo>
                  <a:lnTo>
                    <a:pt x="276" y="10"/>
                  </a:lnTo>
                  <a:lnTo>
                    <a:pt x="280" y="5"/>
                  </a:lnTo>
                  <a:lnTo>
                    <a:pt x="287" y="0"/>
                  </a:lnTo>
                  <a:lnTo>
                    <a:pt x="291" y="0"/>
                  </a:lnTo>
                  <a:lnTo>
                    <a:pt x="295" y="0"/>
                  </a:lnTo>
                  <a:lnTo>
                    <a:pt x="301" y="0"/>
                  </a:lnTo>
                  <a:lnTo>
                    <a:pt x="309" y="2"/>
                  </a:lnTo>
                  <a:lnTo>
                    <a:pt x="313" y="2"/>
                  </a:lnTo>
                  <a:lnTo>
                    <a:pt x="316" y="2"/>
                  </a:lnTo>
                  <a:lnTo>
                    <a:pt x="320" y="2"/>
                  </a:lnTo>
                  <a:lnTo>
                    <a:pt x="326" y="3"/>
                  </a:lnTo>
                  <a:lnTo>
                    <a:pt x="330" y="3"/>
                  </a:lnTo>
                  <a:lnTo>
                    <a:pt x="336" y="5"/>
                  </a:lnTo>
                  <a:lnTo>
                    <a:pt x="341" y="5"/>
                  </a:lnTo>
                  <a:lnTo>
                    <a:pt x="347" y="7"/>
                  </a:lnTo>
                  <a:lnTo>
                    <a:pt x="353" y="7"/>
                  </a:lnTo>
                  <a:lnTo>
                    <a:pt x="357" y="7"/>
                  </a:lnTo>
                  <a:lnTo>
                    <a:pt x="363" y="9"/>
                  </a:lnTo>
                  <a:lnTo>
                    <a:pt x="368" y="10"/>
                  </a:lnTo>
                  <a:lnTo>
                    <a:pt x="374" y="10"/>
                  </a:lnTo>
                  <a:lnTo>
                    <a:pt x="378" y="12"/>
                  </a:lnTo>
                  <a:lnTo>
                    <a:pt x="384" y="14"/>
                  </a:lnTo>
                  <a:lnTo>
                    <a:pt x="390" y="16"/>
                  </a:lnTo>
                  <a:lnTo>
                    <a:pt x="395" y="16"/>
                  </a:lnTo>
                  <a:lnTo>
                    <a:pt x="401" y="18"/>
                  </a:lnTo>
                  <a:lnTo>
                    <a:pt x="405" y="18"/>
                  </a:lnTo>
                  <a:lnTo>
                    <a:pt x="411" y="19"/>
                  </a:lnTo>
                  <a:lnTo>
                    <a:pt x="415" y="21"/>
                  </a:lnTo>
                  <a:lnTo>
                    <a:pt x="421" y="23"/>
                  </a:lnTo>
                  <a:lnTo>
                    <a:pt x="424" y="23"/>
                  </a:lnTo>
                  <a:lnTo>
                    <a:pt x="430" y="25"/>
                  </a:lnTo>
                  <a:lnTo>
                    <a:pt x="438" y="28"/>
                  </a:lnTo>
                  <a:lnTo>
                    <a:pt x="446" y="30"/>
                  </a:lnTo>
                  <a:lnTo>
                    <a:pt x="451" y="33"/>
                  </a:lnTo>
                  <a:lnTo>
                    <a:pt x="459" y="39"/>
                  </a:lnTo>
                  <a:lnTo>
                    <a:pt x="465" y="40"/>
                  </a:lnTo>
                  <a:lnTo>
                    <a:pt x="469" y="46"/>
                  </a:lnTo>
                  <a:lnTo>
                    <a:pt x="475" y="49"/>
                  </a:lnTo>
                  <a:lnTo>
                    <a:pt x="478" y="54"/>
                  </a:lnTo>
                  <a:lnTo>
                    <a:pt x="484" y="60"/>
                  </a:lnTo>
                  <a:lnTo>
                    <a:pt x="490" y="67"/>
                  </a:lnTo>
                  <a:lnTo>
                    <a:pt x="492" y="70"/>
                  </a:lnTo>
                  <a:lnTo>
                    <a:pt x="494" y="74"/>
                  </a:lnTo>
                  <a:lnTo>
                    <a:pt x="482" y="91"/>
                  </a:lnTo>
                  <a:lnTo>
                    <a:pt x="523" y="130"/>
                  </a:lnTo>
                  <a:lnTo>
                    <a:pt x="478" y="125"/>
                  </a:lnTo>
                  <a:lnTo>
                    <a:pt x="480" y="127"/>
                  </a:lnTo>
                  <a:lnTo>
                    <a:pt x="488" y="132"/>
                  </a:lnTo>
                  <a:lnTo>
                    <a:pt x="492" y="134"/>
                  </a:lnTo>
                  <a:lnTo>
                    <a:pt x="496" y="139"/>
                  </a:lnTo>
                  <a:lnTo>
                    <a:pt x="502" y="144"/>
                  </a:lnTo>
                  <a:lnTo>
                    <a:pt x="507" y="149"/>
                  </a:lnTo>
                  <a:lnTo>
                    <a:pt x="511" y="153"/>
                  </a:lnTo>
                  <a:lnTo>
                    <a:pt x="515" y="158"/>
                  </a:lnTo>
                  <a:lnTo>
                    <a:pt x="521" y="163"/>
                  </a:lnTo>
                  <a:lnTo>
                    <a:pt x="525" y="169"/>
                  </a:lnTo>
                  <a:lnTo>
                    <a:pt x="527" y="172"/>
                  </a:lnTo>
                  <a:lnTo>
                    <a:pt x="530" y="178"/>
                  </a:lnTo>
                  <a:lnTo>
                    <a:pt x="530" y="181"/>
                  </a:lnTo>
                  <a:lnTo>
                    <a:pt x="532" y="185"/>
                  </a:lnTo>
                  <a:lnTo>
                    <a:pt x="529" y="190"/>
                  </a:lnTo>
                  <a:lnTo>
                    <a:pt x="523" y="192"/>
                  </a:lnTo>
                  <a:lnTo>
                    <a:pt x="515" y="193"/>
                  </a:lnTo>
                  <a:lnTo>
                    <a:pt x="507" y="193"/>
                  </a:lnTo>
                  <a:lnTo>
                    <a:pt x="500" y="193"/>
                  </a:lnTo>
                  <a:lnTo>
                    <a:pt x="494" y="193"/>
                  </a:lnTo>
                  <a:lnTo>
                    <a:pt x="488" y="192"/>
                  </a:lnTo>
                  <a:lnTo>
                    <a:pt x="486" y="192"/>
                  </a:lnTo>
                  <a:lnTo>
                    <a:pt x="486" y="229"/>
                  </a:lnTo>
                  <a:lnTo>
                    <a:pt x="498" y="248"/>
                  </a:lnTo>
                  <a:lnTo>
                    <a:pt x="496" y="248"/>
                  </a:lnTo>
                  <a:lnTo>
                    <a:pt x="494" y="248"/>
                  </a:lnTo>
                  <a:lnTo>
                    <a:pt x="490" y="250"/>
                  </a:lnTo>
                  <a:lnTo>
                    <a:pt x="484" y="251"/>
                  </a:lnTo>
                  <a:lnTo>
                    <a:pt x="476" y="251"/>
                  </a:lnTo>
                  <a:lnTo>
                    <a:pt x="471" y="251"/>
                  </a:lnTo>
                  <a:lnTo>
                    <a:pt x="463" y="250"/>
                  </a:lnTo>
                  <a:lnTo>
                    <a:pt x="455" y="248"/>
                  </a:lnTo>
                  <a:lnTo>
                    <a:pt x="446" y="243"/>
                  </a:lnTo>
                  <a:lnTo>
                    <a:pt x="436" y="236"/>
                  </a:lnTo>
                  <a:lnTo>
                    <a:pt x="426" y="227"/>
                  </a:lnTo>
                  <a:lnTo>
                    <a:pt x="419" y="220"/>
                  </a:lnTo>
                  <a:lnTo>
                    <a:pt x="411" y="211"/>
                  </a:lnTo>
                  <a:lnTo>
                    <a:pt x="405" y="204"/>
                  </a:lnTo>
                  <a:lnTo>
                    <a:pt x="403" y="200"/>
                  </a:lnTo>
                  <a:lnTo>
                    <a:pt x="401" y="199"/>
                  </a:lnTo>
                  <a:lnTo>
                    <a:pt x="417" y="199"/>
                  </a:lnTo>
                  <a:lnTo>
                    <a:pt x="455" y="232"/>
                  </a:lnTo>
                  <a:lnTo>
                    <a:pt x="453" y="190"/>
                  </a:lnTo>
                  <a:lnTo>
                    <a:pt x="417" y="178"/>
                  </a:lnTo>
                  <a:lnTo>
                    <a:pt x="415" y="178"/>
                  </a:lnTo>
                  <a:lnTo>
                    <a:pt x="411" y="181"/>
                  </a:lnTo>
                  <a:lnTo>
                    <a:pt x="405" y="181"/>
                  </a:lnTo>
                  <a:lnTo>
                    <a:pt x="403" y="183"/>
                  </a:lnTo>
                  <a:lnTo>
                    <a:pt x="397" y="185"/>
                  </a:lnTo>
                  <a:lnTo>
                    <a:pt x="392" y="188"/>
                  </a:lnTo>
                  <a:lnTo>
                    <a:pt x="384" y="190"/>
                  </a:lnTo>
                  <a:lnTo>
                    <a:pt x="378" y="192"/>
                  </a:lnTo>
                  <a:lnTo>
                    <a:pt x="372" y="193"/>
                  </a:lnTo>
                  <a:lnTo>
                    <a:pt x="367" y="197"/>
                  </a:lnTo>
                  <a:lnTo>
                    <a:pt x="357" y="200"/>
                  </a:lnTo>
                  <a:lnTo>
                    <a:pt x="349" y="202"/>
                  </a:lnTo>
                  <a:lnTo>
                    <a:pt x="341" y="206"/>
                  </a:lnTo>
                  <a:lnTo>
                    <a:pt x="336" y="209"/>
                  </a:lnTo>
                  <a:lnTo>
                    <a:pt x="326" y="211"/>
                  </a:lnTo>
                  <a:lnTo>
                    <a:pt x="318" y="214"/>
                  </a:lnTo>
                  <a:lnTo>
                    <a:pt x="309" y="218"/>
                  </a:lnTo>
                  <a:lnTo>
                    <a:pt x="301" y="220"/>
                  </a:lnTo>
                  <a:lnTo>
                    <a:pt x="293" y="223"/>
                  </a:lnTo>
                  <a:lnTo>
                    <a:pt x="286" y="227"/>
                  </a:lnTo>
                  <a:lnTo>
                    <a:pt x="278" y="229"/>
                  </a:lnTo>
                  <a:lnTo>
                    <a:pt x="270" y="232"/>
                  </a:lnTo>
                  <a:lnTo>
                    <a:pt x="262" y="234"/>
                  </a:lnTo>
                  <a:lnTo>
                    <a:pt x="255" y="236"/>
                  </a:lnTo>
                  <a:lnTo>
                    <a:pt x="249" y="237"/>
                  </a:lnTo>
                  <a:lnTo>
                    <a:pt x="243" y="241"/>
                  </a:lnTo>
                  <a:lnTo>
                    <a:pt x="237" y="241"/>
                  </a:lnTo>
                  <a:lnTo>
                    <a:pt x="232" y="243"/>
                  </a:lnTo>
                  <a:lnTo>
                    <a:pt x="228" y="244"/>
                  </a:lnTo>
                  <a:lnTo>
                    <a:pt x="224" y="246"/>
                  </a:lnTo>
                  <a:lnTo>
                    <a:pt x="216" y="246"/>
                  </a:lnTo>
                  <a:lnTo>
                    <a:pt x="206" y="246"/>
                  </a:lnTo>
                  <a:lnTo>
                    <a:pt x="203" y="246"/>
                  </a:lnTo>
                  <a:lnTo>
                    <a:pt x="197" y="246"/>
                  </a:lnTo>
                  <a:lnTo>
                    <a:pt x="191" y="246"/>
                  </a:lnTo>
                  <a:lnTo>
                    <a:pt x="187" y="246"/>
                  </a:lnTo>
                  <a:lnTo>
                    <a:pt x="181" y="246"/>
                  </a:lnTo>
                  <a:lnTo>
                    <a:pt x="178" y="246"/>
                  </a:lnTo>
                  <a:lnTo>
                    <a:pt x="172" y="244"/>
                  </a:lnTo>
                  <a:lnTo>
                    <a:pt x="166" y="244"/>
                  </a:lnTo>
                  <a:lnTo>
                    <a:pt x="156" y="244"/>
                  </a:lnTo>
                  <a:lnTo>
                    <a:pt x="149" y="244"/>
                  </a:lnTo>
                  <a:lnTo>
                    <a:pt x="139" y="243"/>
                  </a:lnTo>
                  <a:lnTo>
                    <a:pt x="131" y="243"/>
                  </a:lnTo>
                  <a:lnTo>
                    <a:pt x="124" y="241"/>
                  </a:lnTo>
                  <a:lnTo>
                    <a:pt x="118" y="241"/>
                  </a:lnTo>
                  <a:lnTo>
                    <a:pt x="110" y="239"/>
                  </a:lnTo>
                  <a:lnTo>
                    <a:pt x="108" y="239"/>
                  </a:lnTo>
                  <a:lnTo>
                    <a:pt x="104" y="239"/>
                  </a:lnTo>
                  <a:lnTo>
                    <a:pt x="106" y="237"/>
                  </a:lnTo>
                  <a:lnTo>
                    <a:pt x="110" y="237"/>
                  </a:lnTo>
                  <a:lnTo>
                    <a:pt x="114" y="237"/>
                  </a:lnTo>
                  <a:lnTo>
                    <a:pt x="122" y="237"/>
                  </a:lnTo>
                  <a:lnTo>
                    <a:pt x="129" y="237"/>
                  </a:lnTo>
                  <a:lnTo>
                    <a:pt x="137" y="236"/>
                  </a:lnTo>
                  <a:lnTo>
                    <a:pt x="143" y="236"/>
                  </a:lnTo>
                  <a:lnTo>
                    <a:pt x="149" y="236"/>
                  </a:lnTo>
                  <a:lnTo>
                    <a:pt x="154" y="236"/>
                  </a:lnTo>
                  <a:lnTo>
                    <a:pt x="160" y="236"/>
                  </a:lnTo>
                  <a:lnTo>
                    <a:pt x="166" y="234"/>
                  </a:lnTo>
                  <a:lnTo>
                    <a:pt x="170" y="234"/>
                  </a:lnTo>
                  <a:lnTo>
                    <a:pt x="176" y="232"/>
                  </a:lnTo>
                  <a:lnTo>
                    <a:pt x="181" y="232"/>
                  </a:lnTo>
                  <a:lnTo>
                    <a:pt x="187" y="230"/>
                  </a:lnTo>
                  <a:lnTo>
                    <a:pt x="191" y="230"/>
                  </a:lnTo>
                  <a:lnTo>
                    <a:pt x="197" y="229"/>
                  </a:lnTo>
                  <a:lnTo>
                    <a:pt x="203" y="229"/>
                  </a:lnTo>
                  <a:lnTo>
                    <a:pt x="210" y="227"/>
                  </a:lnTo>
                  <a:lnTo>
                    <a:pt x="218" y="225"/>
                  </a:lnTo>
                  <a:lnTo>
                    <a:pt x="226" y="223"/>
                  </a:lnTo>
                  <a:lnTo>
                    <a:pt x="232" y="221"/>
                  </a:lnTo>
                  <a:lnTo>
                    <a:pt x="181" y="199"/>
                  </a:lnTo>
                  <a:lnTo>
                    <a:pt x="178" y="200"/>
                  </a:lnTo>
                  <a:lnTo>
                    <a:pt x="174" y="200"/>
                  </a:lnTo>
                  <a:lnTo>
                    <a:pt x="168" y="202"/>
                  </a:lnTo>
                  <a:lnTo>
                    <a:pt x="160" y="204"/>
                  </a:lnTo>
                  <a:lnTo>
                    <a:pt x="154" y="207"/>
                  </a:lnTo>
                  <a:lnTo>
                    <a:pt x="145" y="209"/>
                  </a:lnTo>
                  <a:lnTo>
                    <a:pt x="137" y="211"/>
                  </a:lnTo>
                  <a:lnTo>
                    <a:pt x="131" y="213"/>
                  </a:lnTo>
                  <a:lnTo>
                    <a:pt x="125" y="213"/>
                  </a:lnTo>
                  <a:lnTo>
                    <a:pt x="120" y="214"/>
                  </a:lnTo>
                  <a:lnTo>
                    <a:pt x="116" y="216"/>
                  </a:lnTo>
                  <a:lnTo>
                    <a:pt x="106" y="218"/>
                  </a:lnTo>
                  <a:lnTo>
                    <a:pt x="98" y="220"/>
                  </a:lnTo>
                  <a:lnTo>
                    <a:pt x="89" y="220"/>
                  </a:lnTo>
                  <a:lnTo>
                    <a:pt x="81" y="221"/>
                  </a:lnTo>
                  <a:lnTo>
                    <a:pt x="73" y="221"/>
                  </a:lnTo>
                  <a:lnTo>
                    <a:pt x="68" y="221"/>
                  </a:lnTo>
                  <a:lnTo>
                    <a:pt x="62" y="220"/>
                  </a:lnTo>
                  <a:lnTo>
                    <a:pt x="54" y="218"/>
                  </a:lnTo>
                  <a:lnTo>
                    <a:pt x="48" y="214"/>
                  </a:lnTo>
                  <a:lnTo>
                    <a:pt x="44" y="213"/>
                  </a:lnTo>
                  <a:lnTo>
                    <a:pt x="37" y="209"/>
                  </a:lnTo>
                  <a:lnTo>
                    <a:pt x="33" y="206"/>
                  </a:lnTo>
                  <a:lnTo>
                    <a:pt x="27" y="200"/>
                  </a:lnTo>
                  <a:lnTo>
                    <a:pt x="23" y="199"/>
                  </a:lnTo>
                  <a:lnTo>
                    <a:pt x="17" y="193"/>
                  </a:lnTo>
                  <a:lnTo>
                    <a:pt x="14" y="190"/>
                  </a:lnTo>
                  <a:lnTo>
                    <a:pt x="10" y="186"/>
                  </a:lnTo>
                  <a:lnTo>
                    <a:pt x="6" y="183"/>
                  </a:lnTo>
                  <a:lnTo>
                    <a:pt x="2" y="179"/>
                  </a:lnTo>
                  <a:lnTo>
                    <a:pt x="0" y="1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527" name="Freeform 56"/>
            <p:cNvSpPr>
              <a:spLocks/>
            </p:cNvSpPr>
            <p:nvPr/>
          </p:nvSpPr>
          <p:spPr bwMode="auto">
            <a:xfrm>
              <a:off x="425" y="3223"/>
              <a:ext cx="77" cy="16"/>
            </a:xfrm>
            <a:custGeom>
              <a:avLst/>
              <a:gdLst>
                <a:gd name="T0" fmla="*/ 1 w 154"/>
                <a:gd name="T1" fmla="*/ 1 h 31"/>
                <a:gd name="T2" fmla="*/ 1 w 154"/>
                <a:gd name="T3" fmla="*/ 1 h 31"/>
                <a:gd name="T4" fmla="*/ 1 w 154"/>
                <a:gd name="T5" fmla="*/ 1 h 31"/>
                <a:gd name="T6" fmla="*/ 1 w 154"/>
                <a:gd name="T7" fmla="*/ 1 h 31"/>
                <a:gd name="T8" fmla="*/ 1 w 154"/>
                <a:gd name="T9" fmla="*/ 1 h 31"/>
                <a:gd name="T10" fmla="*/ 1 w 154"/>
                <a:gd name="T11" fmla="*/ 1 h 31"/>
                <a:gd name="T12" fmla="*/ 1 w 154"/>
                <a:gd name="T13" fmla="*/ 1 h 31"/>
                <a:gd name="T14" fmla="*/ 1 w 154"/>
                <a:gd name="T15" fmla="*/ 1 h 31"/>
                <a:gd name="T16" fmla="*/ 1 w 154"/>
                <a:gd name="T17" fmla="*/ 1 h 31"/>
                <a:gd name="T18" fmla="*/ 1 w 154"/>
                <a:gd name="T19" fmla="*/ 1 h 31"/>
                <a:gd name="T20" fmla="*/ 1 w 154"/>
                <a:gd name="T21" fmla="*/ 1 h 31"/>
                <a:gd name="T22" fmla="*/ 1 w 154"/>
                <a:gd name="T23" fmla="*/ 1 h 31"/>
                <a:gd name="T24" fmla="*/ 1 w 154"/>
                <a:gd name="T25" fmla="*/ 1 h 31"/>
                <a:gd name="T26" fmla="*/ 1 w 154"/>
                <a:gd name="T27" fmla="*/ 1 h 31"/>
                <a:gd name="T28" fmla="*/ 1 w 154"/>
                <a:gd name="T29" fmla="*/ 1 h 31"/>
                <a:gd name="T30" fmla="*/ 1 w 154"/>
                <a:gd name="T31" fmla="*/ 1 h 31"/>
                <a:gd name="T32" fmla="*/ 1 w 154"/>
                <a:gd name="T33" fmla="*/ 1 h 31"/>
                <a:gd name="T34" fmla="*/ 1 w 154"/>
                <a:gd name="T35" fmla="*/ 1 h 31"/>
                <a:gd name="T36" fmla="*/ 1 w 154"/>
                <a:gd name="T37" fmla="*/ 1 h 31"/>
                <a:gd name="T38" fmla="*/ 1 w 154"/>
                <a:gd name="T39" fmla="*/ 1 h 31"/>
                <a:gd name="T40" fmla="*/ 1 w 154"/>
                <a:gd name="T41" fmla="*/ 1 h 31"/>
                <a:gd name="T42" fmla="*/ 1 w 154"/>
                <a:gd name="T43" fmla="*/ 0 h 31"/>
                <a:gd name="T44" fmla="*/ 1 w 154"/>
                <a:gd name="T45" fmla="*/ 0 h 31"/>
                <a:gd name="T46" fmla="*/ 1 w 154"/>
                <a:gd name="T47" fmla="*/ 0 h 31"/>
                <a:gd name="T48" fmla="*/ 1 w 154"/>
                <a:gd name="T49" fmla="*/ 0 h 31"/>
                <a:gd name="T50" fmla="*/ 1 w 154"/>
                <a:gd name="T51" fmla="*/ 1 h 31"/>
                <a:gd name="T52" fmla="*/ 1 w 154"/>
                <a:gd name="T53" fmla="*/ 1 h 31"/>
                <a:gd name="T54" fmla="*/ 1 w 154"/>
                <a:gd name="T55" fmla="*/ 1 h 31"/>
                <a:gd name="T56" fmla="*/ 1 w 154"/>
                <a:gd name="T57" fmla="*/ 1 h 31"/>
                <a:gd name="T58" fmla="*/ 0 w 154"/>
                <a:gd name="T59" fmla="*/ 1 h 31"/>
                <a:gd name="T60" fmla="*/ 1 w 154"/>
                <a:gd name="T61" fmla="*/ 1 h 31"/>
                <a:gd name="T62" fmla="*/ 1 w 154"/>
                <a:gd name="T63" fmla="*/ 1 h 31"/>
                <a:gd name="T64" fmla="*/ 1 w 154"/>
                <a:gd name="T65" fmla="*/ 1 h 31"/>
                <a:gd name="T66" fmla="*/ 1 w 154"/>
                <a:gd name="T67" fmla="*/ 1 h 31"/>
                <a:gd name="T68" fmla="*/ 1 w 154"/>
                <a:gd name="T69" fmla="*/ 1 h 31"/>
                <a:gd name="T70" fmla="*/ 1 w 154"/>
                <a:gd name="T71" fmla="*/ 1 h 31"/>
                <a:gd name="T72" fmla="*/ 1 w 154"/>
                <a:gd name="T73" fmla="*/ 1 h 31"/>
                <a:gd name="T74" fmla="*/ 1 w 154"/>
                <a:gd name="T75" fmla="*/ 1 h 31"/>
                <a:gd name="T76" fmla="*/ 1 w 154"/>
                <a:gd name="T77" fmla="*/ 1 h 31"/>
                <a:gd name="T78" fmla="*/ 1 w 154"/>
                <a:gd name="T79" fmla="*/ 1 h 31"/>
                <a:gd name="T80" fmla="*/ 1 w 154"/>
                <a:gd name="T81" fmla="*/ 1 h 31"/>
                <a:gd name="T82" fmla="*/ 1 w 154"/>
                <a:gd name="T83" fmla="*/ 1 h 31"/>
                <a:gd name="T84" fmla="*/ 1 w 154"/>
                <a:gd name="T85" fmla="*/ 1 h 31"/>
                <a:gd name="T86" fmla="*/ 1 w 154"/>
                <a:gd name="T87" fmla="*/ 1 h 31"/>
                <a:gd name="T88" fmla="*/ 1 w 154"/>
                <a:gd name="T89" fmla="*/ 1 h 31"/>
                <a:gd name="T90" fmla="*/ 1 w 154"/>
                <a:gd name="T91" fmla="*/ 1 h 31"/>
                <a:gd name="T92" fmla="*/ 1 w 154"/>
                <a:gd name="T93" fmla="*/ 1 h 31"/>
                <a:gd name="T94" fmla="*/ 1 w 154"/>
                <a:gd name="T95" fmla="*/ 1 h 31"/>
                <a:gd name="T96" fmla="*/ 1 w 154"/>
                <a:gd name="T97" fmla="*/ 1 h 31"/>
                <a:gd name="T98" fmla="*/ 1 w 154"/>
                <a:gd name="T99" fmla="*/ 1 h 31"/>
                <a:gd name="T100" fmla="*/ 1 w 154"/>
                <a:gd name="T101" fmla="*/ 1 h 31"/>
                <a:gd name="T102" fmla="*/ 1 w 154"/>
                <a:gd name="T103" fmla="*/ 1 h 31"/>
                <a:gd name="T104" fmla="*/ 1 w 154"/>
                <a:gd name="T105" fmla="*/ 1 h 31"/>
                <a:gd name="T106" fmla="*/ 1 w 154"/>
                <a:gd name="T107" fmla="*/ 1 h 31"/>
                <a:gd name="T108" fmla="*/ 1 w 154"/>
                <a:gd name="T109" fmla="*/ 1 h 31"/>
                <a:gd name="T110" fmla="*/ 1 w 154"/>
                <a:gd name="T111" fmla="*/ 1 h 31"/>
                <a:gd name="T112" fmla="*/ 1 w 154"/>
                <a:gd name="T113" fmla="*/ 1 h 31"/>
                <a:gd name="T114" fmla="*/ 1 w 154"/>
                <a:gd name="T115" fmla="*/ 1 h 31"/>
                <a:gd name="T116" fmla="*/ 1 w 154"/>
                <a:gd name="T117" fmla="*/ 1 h 31"/>
                <a:gd name="T118" fmla="*/ 1 w 154"/>
                <a:gd name="T119" fmla="*/ 1 h 3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54" h="31">
                  <a:moveTo>
                    <a:pt x="154" y="26"/>
                  </a:moveTo>
                  <a:lnTo>
                    <a:pt x="152" y="24"/>
                  </a:lnTo>
                  <a:lnTo>
                    <a:pt x="148" y="24"/>
                  </a:lnTo>
                  <a:lnTo>
                    <a:pt x="142" y="21"/>
                  </a:lnTo>
                  <a:lnTo>
                    <a:pt x="135" y="19"/>
                  </a:lnTo>
                  <a:lnTo>
                    <a:pt x="125" y="17"/>
                  </a:lnTo>
                  <a:lnTo>
                    <a:pt x="117" y="15"/>
                  </a:lnTo>
                  <a:lnTo>
                    <a:pt x="111" y="14"/>
                  </a:lnTo>
                  <a:lnTo>
                    <a:pt x="108" y="12"/>
                  </a:lnTo>
                  <a:lnTo>
                    <a:pt x="102" y="12"/>
                  </a:lnTo>
                  <a:lnTo>
                    <a:pt x="98" y="10"/>
                  </a:lnTo>
                  <a:lnTo>
                    <a:pt x="90" y="8"/>
                  </a:lnTo>
                  <a:lnTo>
                    <a:pt x="86" y="8"/>
                  </a:lnTo>
                  <a:lnTo>
                    <a:pt x="79" y="7"/>
                  </a:lnTo>
                  <a:lnTo>
                    <a:pt x="75" y="7"/>
                  </a:lnTo>
                  <a:lnTo>
                    <a:pt x="69" y="5"/>
                  </a:lnTo>
                  <a:lnTo>
                    <a:pt x="63" y="5"/>
                  </a:lnTo>
                  <a:lnTo>
                    <a:pt x="59" y="3"/>
                  </a:lnTo>
                  <a:lnTo>
                    <a:pt x="56" y="3"/>
                  </a:lnTo>
                  <a:lnTo>
                    <a:pt x="50" y="1"/>
                  </a:lnTo>
                  <a:lnTo>
                    <a:pt x="44" y="1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0" y="0"/>
                  </a:lnTo>
                  <a:lnTo>
                    <a:pt x="27" y="0"/>
                  </a:lnTo>
                  <a:lnTo>
                    <a:pt x="17" y="1"/>
                  </a:lnTo>
                  <a:lnTo>
                    <a:pt x="11" y="5"/>
                  </a:lnTo>
                  <a:lnTo>
                    <a:pt x="7" y="8"/>
                  </a:lnTo>
                  <a:lnTo>
                    <a:pt x="3" y="12"/>
                  </a:lnTo>
                  <a:lnTo>
                    <a:pt x="0" y="21"/>
                  </a:lnTo>
                  <a:lnTo>
                    <a:pt x="3" y="26"/>
                  </a:lnTo>
                  <a:lnTo>
                    <a:pt x="5" y="26"/>
                  </a:lnTo>
                  <a:lnTo>
                    <a:pt x="11" y="28"/>
                  </a:lnTo>
                  <a:lnTo>
                    <a:pt x="17" y="28"/>
                  </a:lnTo>
                  <a:lnTo>
                    <a:pt x="27" y="28"/>
                  </a:lnTo>
                  <a:lnTo>
                    <a:pt x="30" y="28"/>
                  </a:lnTo>
                  <a:lnTo>
                    <a:pt x="36" y="28"/>
                  </a:lnTo>
                  <a:lnTo>
                    <a:pt x="42" y="28"/>
                  </a:lnTo>
                  <a:lnTo>
                    <a:pt x="46" y="28"/>
                  </a:lnTo>
                  <a:lnTo>
                    <a:pt x="52" y="28"/>
                  </a:lnTo>
                  <a:lnTo>
                    <a:pt x="57" y="28"/>
                  </a:lnTo>
                  <a:lnTo>
                    <a:pt x="63" y="28"/>
                  </a:lnTo>
                  <a:lnTo>
                    <a:pt x="71" y="29"/>
                  </a:lnTo>
                  <a:lnTo>
                    <a:pt x="75" y="29"/>
                  </a:lnTo>
                  <a:lnTo>
                    <a:pt x="81" y="29"/>
                  </a:lnTo>
                  <a:lnTo>
                    <a:pt x="86" y="29"/>
                  </a:lnTo>
                  <a:lnTo>
                    <a:pt x="92" y="29"/>
                  </a:lnTo>
                  <a:lnTo>
                    <a:pt x="98" y="29"/>
                  </a:lnTo>
                  <a:lnTo>
                    <a:pt x="102" y="29"/>
                  </a:lnTo>
                  <a:lnTo>
                    <a:pt x="108" y="29"/>
                  </a:lnTo>
                  <a:lnTo>
                    <a:pt x="113" y="29"/>
                  </a:lnTo>
                  <a:lnTo>
                    <a:pt x="121" y="29"/>
                  </a:lnTo>
                  <a:lnTo>
                    <a:pt x="127" y="29"/>
                  </a:lnTo>
                  <a:lnTo>
                    <a:pt x="133" y="31"/>
                  </a:lnTo>
                  <a:lnTo>
                    <a:pt x="137" y="31"/>
                  </a:lnTo>
                  <a:lnTo>
                    <a:pt x="142" y="31"/>
                  </a:lnTo>
                  <a:lnTo>
                    <a:pt x="148" y="29"/>
                  </a:lnTo>
                  <a:lnTo>
                    <a:pt x="152" y="28"/>
                  </a:lnTo>
                  <a:lnTo>
                    <a:pt x="154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528" name="Freeform 57"/>
            <p:cNvSpPr>
              <a:spLocks/>
            </p:cNvSpPr>
            <p:nvPr/>
          </p:nvSpPr>
          <p:spPr bwMode="auto">
            <a:xfrm>
              <a:off x="453" y="3181"/>
              <a:ext cx="103" cy="51"/>
            </a:xfrm>
            <a:custGeom>
              <a:avLst/>
              <a:gdLst>
                <a:gd name="T0" fmla="*/ 0 w 206"/>
                <a:gd name="T1" fmla="*/ 1 h 100"/>
                <a:gd name="T2" fmla="*/ 1 w 206"/>
                <a:gd name="T3" fmla="*/ 1 h 100"/>
                <a:gd name="T4" fmla="*/ 1 w 206"/>
                <a:gd name="T5" fmla="*/ 1 h 100"/>
                <a:gd name="T6" fmla="*/ 1 w 206"/>
                <a:gd name="T7" fmla="*/ 1 h 100"/>
                <a:gd name="T8" fmla="*/ 1 w 206"/>
                <a:gd name="T9" fmla="*/ 1 h 100"/>
                <a:gd name="T10" fmla="*/ 1 w 206"/>
                <a:gd name="T11" fmla="*/ 1 h 100"/>
                <a:gd name="T12" fmla="*/ 1 w 206"/>
                <a:gd name="T13" fmla="*/ 1 h 100"/>
                <a:gd name="T14" fmla="*/ 1 w 206"/>
                <a:gd name="T15" fmla="*/ 1 h 100"/>
                <a:gd name="T16" fmla="*/ 1 w 206"/>
                <a:gd name="T17" fmla="*/ 1 h 100"/>
                <a:gd name="T18" fmla="*/ 1 w 206"/>
                <a:gd name="T19" fmla="*/ 1 h 100"/>
                <a:gd name="T20" fmla="*/ 1 w 206"/>
                <a:gd name="T21" fmla="*/ 1 h 100"/>
                <a:gd name="T22" fmla="*/ 1 w 206"/>
                <a:gd name="T23" fmla="*/ 1 h 100"/>
                <a:gd name="T24" fmla="*/ 1 w 206"/>
                <a:gd name="T25" fmla="*/ 1 h 100"/>
                <a:gd name="T26" fmla="*/ 1 w 206"/>
                <a:gd name="T27" fmla="*/ 1 h 100"/>
                <a:gd name="T28" fmla="*/ 1 w 206"/>
                <a:gd name="T29" fmla="*/ 1 h 100"/>
                <a:gd name="T30" fmla="*/ 1 w 206"/>
                <a:gd name="T31" fmla="*/ 1 h 100"/>
                <a:gd name="T32" fmla="*/ 1 w 206"/>
                <a:gd name="T33" fmla="*/ 1 h 100"/>
                <a:gd name="T34" fmla="*/ 1 w 206"/>
                <a:gd name="T35" fmla="*/ 1 h 100"/>
                <a:gd name="T36" fmla="*/ 1 w 206"/>
                <a:gd name="T37" fmla="*/ 1 h 100"/>
                <a:gd name="T38" fmla="*/ 1 w 206"/>
                <a:gd name="T39" fmla="*/ 0 h 100"/>
                <a:gd name="T40" fmla="*/ 1 w 206"/>
                <a:gd name="T41" fmla="*/ 1 h 100"/>
                <a:gd name="T42" fmla="*/ 1 w 206"/>
                <a:gd name="T43" fmla="*/ 1 h 100"/>
                <a:gd name="T44" fmla="*/ 1 w 206"/>
                <a:gd name="T45" fmla="*/ 1 h 100"/>
                <a:gd name="T46" fmla="*/ 1 w 206"/>
                <a:gd name="T47" fmla="*/ 1 h 100"/>
                <a:gd name="T48" fmla="*/ 1 w 206"/>
                <a:gd name="T49" fmla="*/ 1 h 100"/>
                <a:gd name="T50" fmla="*/ 1 w 206"/>
                <a:gd name="T51" fmla="*/ 1 h 100"/>
                <a:gd name="T52" fmla="*/ 1 w 206"/>
                <a:gd name="T53" fmla="*/ 1 h 100"/>
                <a:gd name="T54" fmla="*/ 1 w 206"/>
                <a:gd name="T55" fmla="*/ 1 h 100"/>
                <a:gd name="T56" fmla="*/ 1 w 206"/>
                <a:gd name="T57" fmla="*/ 1 h 100"/>
                <a:gd name="T58" fmla="*/ 1 w 206"/>
                <a:gd name="T59" fmla="*/ 1 h 100"/>
                <a:gd name="T60" fmla="*/ 1 w 206"/>
                <a:gd name="T61" fmla="*/ 1 h 100"/>
                <a:gd name="T62" fmla="*/ 1 w 206"/>
                <a:gd name="T63" fmla="*/ 1 h 100"/>
                <a:gd name="T64" fmla="*/ 1 w 206"/>
                <a:gd name="T65" fmla="*/ 1 h 100"/>
                <a:gd name="T66" fmla="*/ 1 w 206"/>
                <a:gd name="T67" fmla="*/ 1 h 100"/>
                <a:gd name="T68" fmla="*/ 1 w 206"/>
                <a:gd name="T69" fmla="*/ 1 h 100"/>
                <a:gd name="T70" fmla="*/ 1 w 206"/>
                <a:gd name="T71" fmla="*/ 1 h 100"/>
                <a:gd name="T72" fmla="*/ 1 w 206"/>
                <a:gd name="T73" fmla="*/ 1 h 100"/>
                <a:gd name="T74" fmla="*/ 1 w 206"/>
                <a:gd name="T75" fmla="*/ 1 h 100"/>
                <a:gd name="T76" fmla="*/ 1 w 206"/>
                <a:gd name="T77" fmla="*/ 1 h 100"/>
                <a:gd name="T78" fmla="*/ 1 w 206"/>
                <a:gd name="T79" fmla="*/ 1 h 100"/>
                <a:gd name="T80" fmla="*/ 1 w 206"/>
                <a:gd name="T81" fmla="*/ 1 h 100"/>
                <a:gd name="T82" fmla="*/ 1 w 206"/>
                <a:gd name="T83" fmla="*/ 1 h 100"/>
                <a:gd name="T84" fmla="*/ 1 w 206"/>
                <a:gd name="T85" fmla="*/ 1 h 100"/>
                <a:gd name="T86" fmla="*/ 1 w 206"/>
                <a:gd name="T87" fmla="*/ 1 h 100"/>
                <a:gd name="T88" fmla="*/ 1 w 206"/>
                <a:gd name="T89" fmla="*/ 1 h 100"/>
                <a:gd name="T90" fmla="*/ 1 w 206"/>
                <a:gd name="T91" fmla="*/ 1 h 100"/>
                <a:gd name="T92" fmla="*/ 1 w 206"/>
                <a:gd name="T93" fmla="*/ 1 h 100"/>
                <a:gd name="T94" fmla="*/ 1 w 206"/>
                <a:gd name="T95" fmla="*/ 1 h 100"/>
                <a:gd name="T96" fmla="*/ 1 w 206"/>
                <a:gd name="T97" fmla="*/ 1 h 100"/>
                <a:gd name="T98" fmla="*/ 1 w 206"/>
                <a:gd name="T99" fmla="*/ 1 h 100"/>
                <a:gd name="T100" fmla="*/ 1 w 206"/>
                <a:gd name="T101" fmla="*/ 1 h 100"/>
                <a:gd name="T102" fmla="*/ 1 w 206"/>
                <a:gd name="T103" fmla="*/ 1 h 100"/>
                <a:gd name="T104" fmla="*/ 1 w 206"/>
                <a:gd name="T105" fmla="*/ 1 h 100"/>
                <a:gd name="T106" fmla="*/ 1 w 206"/>
                <a:gd name="T107" fmla="*/ 1 h 100"/>
                <a:gd name="T108" fmla="*/ 1 w 206"/>
                <a:gd name="T109" fmla="*/ 1 h 100"/>
                <a:gd name="T110" fmla="*/ 1 w 206"/>
                <a:gd name="T111" fmla="*/ 1 h 100"/>
                <a:gd name="T112" fmla="*/ 1 w 206"/>
                <a:gd name="T113" fmla="*/ 1 h 100"/>
                <a:gd name="T114" fmla="*/ 1 w 206"/>
                <a:gd name="T115" fmla="*/ 1 h 100"/>
                <a:gd name="T116" fmla="*/ 1 w 206"/>
                <a:gd name="T117" fmla="*/ 1 h 100"/>
                <a:gd name="T118" fmla="*/ 1 w 206"/>
                <a:gd name="T119" fmla="*/ 1 h 10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06" h="100">
                  <a:moveTo>
                    <a:pt x="1" y="65"/>
                  </a:moveTo>
                  <a:lnTo>
                    <a:pt x="0" y="60"/>
                  </a:lnTo>
                  <a:lnTo>
                    <a:pt x="0" y="56"/>
                  </a:lnTo>
                  <a:lnTo>
                    <a:pt x="1" y="53"/>
                  </a:lnTo>
                  <a:lnTo>
                    <a:pt x="3" y="49"/>
                  </a:lnTo>
                  <a:lnTo>
                    <a:pt x="7" y="47"/>
                  </a:lnTo>
                  <a:lnTo>
                    <a:pt x="11" y="46"/>
                  </a:lnTo>
                  <a:lnTo>
                    <a:pt x="15" y="46"/>
                  </a:lnTo>
                  <a:lnTo>
                    <a:pt x="23" y="46"/>
                  </a:lnTo>
                  <a:lnTo>
                    <a:pt x="27" y="46"/>
                  </a:lnTo>
                  <a:lnTo>
                    <a:pt x="32" y="46"/>
                  </a:lnTo>
                  <a:lnTo>
                    <a:pt x="38" y="47"/>
                  </a:lnTo>
                  <a:lnTo>
                    <a:pt x="44" y="49"/>
                  </a:lnTo>
                  <a:lnTo>
                    <a:pt x="52" y="51"/>
                  </a:lnTo>
                  <a:lnTo>
                    <a:pt x="57" y="54"/>
                  </a:lnTo>
                  <a:lnTo>
                    <a:pt x="65" y="56"/>
                  </a:lnTo>
                  <a:lnTo>
                    <a:pt x="73" y="58"/>
                  </a:lnTo>
                  <a:lnTo>
                    <a:pt x="79" y="60"/>
                  </a:lnTo>
                  <a:lnTo>
                    <a:pt x="84" y="63"/>
                  </a:lnTo>
                  <a:lnTo>
                    <a:pt x="90" y="65"/>
                  </a:lnTo>
                  <a:lnTo>
                    <a:pt x="96" y="67"/>
                  </a:lnTo>
                  <a:lnTo>
                    <a:pt x="104" y="69"/>
                  </a:lnTo>
                  <a:lnTo>
                    <a:pt x="106" y="69"/>
                  </a:lnTo>
                  <a:lnTo>
                    <a:pt x="106" y="65"/>
                  </a:lnTo>
                  <a:lnTo>
                    <a:pt x="104" y="63"/>
                  </a:lnTo>
                  <a:lnTo>
                    <a:pt x="100" y="60"/>
                  </a:lnTo>
                  <a:lnTo>
                    <a:pt x="98" y="56"/>
                  </a:lnTo>
                  <a:lnTo>
                    <a:pt x="94" y="49"/>
                  </a:lnTo>
                  <a:lnTo>
                    <a:pt x="90" y="46"/>
                  </a:lnTo>
                  <a:lnTo>
                    <a:pt x="86" y="40"/>
                  </a:lnTo>
                  <a:lnTo>
                    <a:pt x="82" y="33"/>
                  </a:lnTo>
                  <a:lnTo>
                    <a:pt x="79" y="28"/>
                  </a:lnTo>
                  <a:lnTo>
                    <a:pt x="75" y="23"/>
                  </a:lnTo>
                  <a:lnTo>
                    <a:pt x="71" y="16"/>
                  </a:lnTo>
                  <a:lnTo>
                    <a:pt x="69" y="12"/>
                  </a:lnTo>
                  <a:lnTo>
                    <a:pt x="67" y="7"/>
                  </a:lnTo>
                  <a:lnTo>
                    <a:pt x="67" y="3"/>
                  </a:lnTo>
                  <a:lnTo>
                    <a:pt x="67" y="2"/>
                  </a:lnTo>
                  <a:lnTo>
                    <a:pt x="69" y="0"/>
                  </a:lnTo>
                  <a:lnTo>
                    <a:pt x="75" y="0"/>
                  </a:lnTo>
                  <a:lnTo>
                    <a:pt x="82" y="3"/>
                  </a:lnTo>
                  <a:lnTo>
                    <a:pt x="88" y="5"/>
                  </a:lnTo>
                  <a:lnTo>
                    <a:pt x="94" y="7"/>
                  </a:lnTo>
                  <a:lnTo>
                    <a:pt x="100" y="10"/>
                  </a:lnTo>
                  <a:lnTo>
                    <a:pt x="106" y="14"/>
                  </a:lnTo>
                  <a:lnTo>
                    <a:pt x="111" y="16"/>
                  </a:lnTo>
                  <a:lnTo>
                    <a:pt x="119" y="19"/>
                  </a:lnTo>
                  <a:lnTo>
                    <a:pt x="125" y="23"/>
                  </a:lnTo>
                  <a:lnTo>
                    <a:pt x="131" y="26"/>
                  </a:lnTo>
                  <a:lnTo>
                    <a:pt x="136" y="30"/>
                  </a:lnTo>
                  <a:lnTo>
                    <a:pt x="142" y="32"/>
                  </a:lnTo>
                  <a:lnTo>
                    <a:pt x="146" y="35"/>
                  </a:lnTo>
                  <a:lnTo>
                    <a:pt x="152" y="39"/>
                  </a:lnTo>
                  <a:lnTo>
                    <a:pt x="160" y="44"/>
                  </a:lnTo>
                  <a:lnTo>
                    <a:pt x="167" y="49"/>
                  </a:lnTo>
                  <a:lnTo>
                    <a:pt x="177" y="54"/>
                  </a:lnTo>
                  <a:lnTo>
                    <a:pt x="185" y="60"/>
                  </a:lnTo>
                  <a:lnTo>
                    <a:pt x="192" y="65"/>
                  </a:lnTo>
                  <a:lnTo>
                    <a:pt x="198" y="69"/>
                  </a:lnTo>
                  <a:lnTo>
                    <a:pt x="204" y="72"/>
                  </a:lnTo>
                  <a:lnTo>
                    <a:pt x="206" y="74"/>
                  </a:lnTo>
                  <a:lnTo>
                    <a:pt x="204" y="74"/>
                  </a:lnTo>
                  <a:lnTo>
                    <a:pt x="200" y="76"/>
                  </a:lnTo>
                  <a:lnTo>
                    <a:pt x="196" y="77"/>
                  </a:lnTo>
                  <a:lnTo>
                    <a:pt x="189" y="76"/>
                  </a:lnTo>
                  <a:lnTo>
                    <a:pt x="185" y="74"/>
                  </a:lnTo>
                  <a:lnTo>
                    <a:pt x="179" y="74"/>
                  </a:lnTo>
                  <a:lnTo>
                    <a:pt x="175" y="72"/>
                  </a:lnTo>
                  <a:lnTo>
                    <a:pt x="171" y="70"/>
                  </a:lnTo>
                  <a:lnTo>
                    <a:pt x="163" y="67"/>
                  </a:lnTo>
                  <a:lnTo>
                    <a:pt x="160" y="65"/>
                  </a:lnTo>
                  <a:lnTo>
                    <a:pt x="152" y="61"/>
                  </a:lnTo>
                  <a:lnTo>
                    <a:pt x="148" y="60"/>
                  </a:lnTo>
                  <a:lnTo>
                    <a:pt x="142" y="56"/>
                  </a:lnTo>
                  <a:lnTo>
                    <a:pt x="135" y="53"/>
                  </a:lnTo>
                  <a:lnTo>
                    <a:pt x="131" y="51"/>
                  </a:lnTo>
                  <a:lnTo>
                    <a:pt x="127" y="49"/>
                  </a:lnTo>
                  <a:lnTo>
                    <a:pt x="119" y="46"/>
                  </a:lnTo>
                  <a:lnTo>
                    <a:pt x="117" y="46"/>
                  </a:lnTo>
                  <a:lnTo>
                    <a:pt x="119" y="47"/>
                  </a:lnTo>
                  <a:lnTo>
                    <a:pt x="127" y="53"/>
                  </a:lnTo>
                  <a:lnTo>
                    <a:pt x="131" y="58"/>
                  </a:lnTo>
                  <a:lnTo>
                    <a:pt x="135" y="61"/>
                  </a:lnTo>
                  <a:lnTo>
                    <a:pt x="140" y="67"/>
                  </a:lnTo>
                  <a:lnTo>
                    <a:pt x="144" y="74"/>
                  </a:lnTo>
                  <a:lnTo>
                    <a:pt x="150" y="77"/>
                  </a:lnTo>
                  <a:lnTo>
                    <a:pt x="154" y="83"/>
                  </a:lnTo>
                  <a:lnTo>
                    <a:pt x="156" y="86"/>
                  </a:lnTo>
                  <a:lnTo>
                    <a:pt x="160" y="91"/>
                  </a:lnTo>
                  <a:lnTo>
                    <a:pt x="162" y="98"/>
                  </a:lnTo>
                  <a:lnTo>
                    <a:pt x="158" y="100"/>
                  </a:lnTo>
                  <a:lnTo>
                    <a:pt x="152" y="100"/>
                  </a:lnTo>
                  <a:lnTo>
                    <a:pt x="146" y="98"/>
                  </a:lnTo>
                  <a:lnTo>
                    <a:pt x="136" y="97"/>
                  </a:lnTo>
                  <a:lnTo>
                    <a:pt x="129" y="95"/>
                  </a:lnTo>
                  <a:lnTo>
                    <a:pt x="123" y="93"/>
                  </a:lnTo>
                  <a:lnTo>
                    <a:pt x="117" y="91"/>
                  </a:lnTo>
                  <a:lnTo>
                    <a:pt x="113" y="91"/>
                  </a:lnTo>
                  <a:lnTo>
                    <a:pt x="108" y="90"/>
                  </a:lnTo>
                  <a:lnTo>
                    <a:pt x="102" y="88"/>
                  </a:lnTo>
                  <a:lnTo>
                    <a:pt x="96" y="86"/>
                  </a:lnTo>
                  <a:lnTo>
                    <a:pt x="90" y="84"/>
                  </a:lnTo>
                  <a:lnTo>
                    <a:pt x="86" y="84"/>
                  </a:lnTo>
                  <a:lnTo>
                    <a:pt x="79" y="83"/>
                  </a:lnTo>
                  <a:lnTo>
                    <a:pt x="75" y="81"/>
                  </a:lnTo>
                  <a:lnTo>
                    <a:pt x="69" y="79"/>
                  </a:lnTo>
                  <a:lnTo>
                    <a:pt x="63" y="77"/>
                  </a:lnTo>
                  <a:lnTo>
                    <a:pt x="59" y="76"/>
                  </a:lnTo>
                  <a:lnTo>
                    <a:pt x="54" y="76"/>
                  </a:lnTo>
                  <a:lnTo>
                    <a:pt x="48" y="74"/>
                  </a:lnTo>
                  <a:lnTo>
                    <a:pt x="44" y="74"/>
                  </a:lnTo>
                  <a:lnTo>
                    <a:pt x="36" y="70"/>
                  </a:lnTo>
                  <a:lnTo>
                    <a:pt x="30" y="70"/>
                  </a:lnTo>
                  <a:lnTo>
                    <a:pt x="25" y="69"/>
                  </a:lnTo>
                  <a:lnTo>
                    <a:pt x="23" y="70"/>
                  </a:lnTo>
                  <a:lnTo>
                    <a:pt x="15" y="69"/>
                  </a:lnTo>
                  <a:lnTo>
                    <a:pt x="7" y="67"/>
                  </a:lnTo>
                  <a:lnTo>
                    <a:pt x="3" y="65"/>
                  </a:lnTo>
                  <a:lnTo>
                    <a:pt x="1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529" name="Freeform 58"/>
            <p:cNvSpPr>
              <a:spLocks/>
            </p:cNvSpPr>
            <p:nvPr/>
          </p:nvSpPr>
          <p:spPr bwMode="auto">
            <a:xfrm>
              <a:off x="542" y="3133"/>
              <a:ext cx="161" cy="70"/>
            </a:xfrm>
            <a:custGeom>
              <a:avLst/>
              <a:gdLst>
                <a:gd name="T0" fmla="*/ 1 w 320"/>
                <a:gd name="T1" fmla="*/ 1 h 139"/>
                <a:gd name="T2" fmla="*/ 1 w 320"/>
                <a:gd name="T3" fmla="*/ 1 h 139"/>
                <a:gd name="T4" fmla="*/ 1 w 320"/>
                <a:gd name="T5" fmla="*/ 1 h 139"/>
                <a:gd name="T6" fmla="*/ 1 w 320"/>
                <a:gd name="T7" fmla="*/ 1 h 139"/>
                <a:gd name="T8" fmla="*/ 1 w 320"/>
                <a:gd name="T9" fmla="*/ 1 h 139"/>
                <a:gd name="T10" fmla="*/ 1 w 320"/>
                <a:gd name="T11" fmla="*/ 1 h 139"/>
                <a:gd name="T12" fmla="*/ 1 w 320"/>
                <a:gd name="T13" fmla="*/ 1 h 139"/>
                <a:gd name="T14" fmla="*/ 1 w 320"/>
                <a:gd name="T15" fmla="*/ 1 h 139"/>
                <a:gd name="T16" fmla="*/ 1 w 320"/>
                <a:gd name="T17" fmla="*/ 1 h 139"/>
                <a:gd name="T18" fmla="*/ 1 w 320"/>
                <a:gd name="T19" fmla="*/ 1 h 139"/>
                <a:gd name="T20" fmla="*/ 1 w 320"/>
                <a:gd name="T21" fmla="*/ 1 h 139"/>
                <a:gd name="T22" fmla="*/ 1 w 320"/>
                <a:gd name="T23" fmla="*/ 1 h 139"/>
                <a:gd name="T24" fmla="*/ 1 w 320"/>
                <a:gd name="T25" fmla="*/ 1 h 139"/>
                <a:gd name="T26" fmla="*/ 1 w 320"/>
                <a:gd name="T27" fmla="*/ 1 h 139"/>
                <a:gd name="T28" fmla="*/ 1 w 320"/>
                <a:gd name="T29" fmla="*/ 1 h 139"/>
                <a:gd name="T30" fmla="*/ 1 w 320"/>
                <a:gd name="T31" fmla="*/ 1 h 139"/>
                <a:gd name="T32" fmla="*/ 1 w 320"/>
                <a:gd name="T33" fmla="*/ 1 h 139"/>
                <a:gd name="T34" fmla="*/ 1 w 320"/>
                <a:gd name="T35" fmla="*/ 1 h 139"/>
                <a:gd name="T36" fmla="*/ 1 w 320"/>
                <a:gd name="T37" fmla="*/ 1 h 139"/>
                <a:gd name="T38" fmla="*/ 1 w 320"/>
                <a:gd name="T39" fmla="*/ 1 h 139"/>
                <a:gd name="T40" fmla="*/ 1 w 320"/>
                <a:gd name="T41" fmla="*/ 1 h 139"/>
                <a:gd name="T42" fmla="*/ 1 w 320"/>
                <a:gd name="T43" fmla="*/ 1 h 139"/>
                <a:gd name="T44" fmla="*/ 1 w 320"/>
                <a:gd name="T45" fmla="*/ 1 h 139"/>
                <a:gd name="T46" fmla="*/ 1 w 320"/>
                <a:gd name="T47" fmla="*/ 1 h 139"/>
                <a:gd name="T48" fmla="*/ 1 w 320"/>
                <a:gd name="T49" fmla="*/ 1 h 139"/>
                <a:gd name="T50" fmla="*/ 1 w 320"/>
                <a:gd name="T51" fmla="*/ 0 h 139"/>
                <a:gd name="T52" fmla="*/ 1 w 320"/>
                <a:gd name="T53" fmla="*/ 1 h 139"/>
                <a:gd name="T54" fmla="*/ 1 w 320"/>
                <a:gd name="T55" fmla="*/ 1 h 139"/>
                <a:gd name="T56" fmla="*/ 1 w 320"/>
                <a:gd name="T57" fmla="*/ 1 h 139"/>
                <a:gd name="T58" fmla="*/ 1 w 320"/>
                <a:gd name="T59" fmla="*/ 1 h 139"/>
                <a:gd name="T60" fmla="*/ 1 w 320"/>
                <a:gd name="T61" fmla="*/ 1 h 139"/>
                <a:gd name="T62" fmla="*/ 1 w 320"/>
                <a:gd name="T63" fmla="*/ 1 h 139"/>
                <a:gd name="T64" fmla="*/ 1 w 320"/>
                <a:gd name="T65" fmla="*/ 1 h 139"/>
                <a:gd name="T66" fmla="*/ 1 w 320"/>
                <a:gd name="T67" fmla="*/ 1 h 139"/>
                <a:gd name="T68" fmla="*/ 1 w 320"/>
                <a:gd name="T69" fmla="*/ 1 h 139"/>
                <a:gd name="T70" fmla="*/ 1 w 320"/>
                <a:gd name="T71" fmla="*/ 1 h 139"/>
                <a:gd name="T72" fmla="*/ 1 w 320"/>
                <a:gd name="T73" fmla="*/ 1 h 139"/>
                <a:gd name="T74" fmla="*/ 1 w 320"/>
                <a:gd name="T75" fmla="*/ 1 h 139"/>
                <a:gd name="T76" fmla="*/ 1 w 320"/>
                <a:gd name="T77" fmla="*/ 1 h 139"/>
                <a:gd name="T78" fmla="*/ 1 w 320"/>
                <a:gd name="T79" fmla="*/ 1 h 139"/>
                <a:gd name="T80" fmla="*/ 1 w 320"/>
                <a:gd name="T81" fmla="*/ 1 h 139"/>
                <a:gd name="T82" fmla="*/ 1 w 320"/>
                <a:gd name="T83" fmla="*/ 1 h 139"/>
                <a:gd name="T84" fmla="*/ 1 w 320"/>
                <a:gd name="T85" fmla="*/ 1 h 139"/>
                <a:gd name="T86" fmla="*/ 1 w 320"/>
                <a:gd name="T87" fmla="*/ 1 h 139"/>
                <a:gd name="T88" fmla="*/ 1 w 320"/>
                <a:gd name="T89" fmla="*/ 1 h 139"/>
                <a:gd name="T90" fmla="*/ 1 w 320"/>
                <a:gd name="T91" fmla="*/ 1 h 139"/>
                <a:gd name="T92" fmla="*/ 1 w 320"/>
                <a:gd name="T93" fmla="*/ 1 h 139"/>
                <a:gd name="T94" fmla="*/ 1 w 320"/>
                <a:gd name="T95" fmla="*/ 1 h 139"/>
                <a:gd name="T96" fmla="*/ 1 w 320"/>
                <a:gd name="T97" fmla="*/ 1 h 139"/>
                <a:gd name="T98" fmla="*/ 1 w 320"/>
                <a:gd name="T99" fmla="*/ 1 h 13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20" h="139">
                  <a:moveTo>
                    <a:pt x="2" y="60"/>
                  </a:moveTo>
                  <a:lnTo>
                    <a:pt x="0" y="62"/>
                  </a:lnTo>
                  <a:lnTo>
                    <a:pt x="2" y="65"/>
                  </a:lnTo>
                  <a:lnTo>
                    <a:pt x="6" y="69"/>
                  </a:lnTo>
                  <a:lnTo>
                    <a:pt x="10" y="76"/>
                  </a:lnTo>
                  <a:lnTo>
                    <a:pt x="13" y="81"/>
                  </a:lnTo>
                  <a:lnTo>
                    <a:pt x="19" y="88"/>
                  </a:lnTo>
                  <a:lnTo>
                    <a:pt x="27" y="97"/>
                  </a:lnTo>
                  <a:lnTo>
                    <a:pt x="37" y="104"/>
                  </a:lnTo>
                  <a:lnTo>
                    <a:pt x="38" y="107"/>
                  </a:lnTo>
                  <a:lnTo>
                    <a:pt x="44" y="111"/>
                  </a:lnTo>
                  <a:lnTo>
                    <a:pt x="48" y="115"/>
                  </a:lnTo>
                  <a:lnTo>
                    <a:pt x="54" y="118"/>
                  </a:lnTo>
                  <a:lnTo>
                    <a:pt x="58" y="122"/>
                  </a:lnTo>
                  <a:lnTo>
                    <a:pt x="64" y="125"/>
                  </a:lnTo>
                  <a:lnTo>
                    <a:pt x="67" y="127"/>
                  </a:lnTo>
                  <a:lnTo>
                    <a:pt x="73" y="130"/>
                  </a:lnTo>
                  <a:lnTo>
                    <a:pt x="79" y="132"/>
                  </a:lnTo>
                  <a:lnTo>
                    <a:pt x="85" y="134"/>
                  </a:lnTo>
                  <a:lnTo>
                    <a:pt x="91" y="136"/>
                  </a:lnTo>
                  <a:lnTo>
                    <a:pt x="96" y="137"/>
                  </a:lnTo>
                  <a:lnTo>
                    <a:pt x="102" y="137"/>
                  </a:lnTo>
                  <a:lnTo>
                    <a:pt x="108" y="139"/>
                  </a:lnTo>
                  <a:lnTo>
                    <a:pt x="114" y="139"/>
                  </a:lnTo>
                  <a:lnTo>
                    <a:pt x="119" y="139"/>
                  </a:lnTo>
                  <a:lnTo>
                    <a:pt x="119" y="137"/>
                  </a:lnTo>
                  <a:lnTo>
                    <a:pt x="121" y="136"/>
                  </a:lnTo>
                  <a:lnTo>
                    <a:pt x="123" y="129"/>
                  </a:lnTo>
                  <a:lnTo>
                    <a:pt x="123" y="122"/>
                  </a:lnTo>
                  <a:lnTo>
                    <a:pt x="123" y="116"/>
                  </a:lnTo>
                  <a:lnTo>
                    <a:pt x="125" y="111"/>
                  </a:lnTo>
                  <a:lnTo>
                    <a:pt x="127" y="104"/>
                  </a:lnTo>
                  <a:lnTo>
                    <a:pt x="129" y="97"/>
                  </a:lnTo>
                  <a:lnTo>
                    <a:pt x="131" y="90"/>
                  </a:lnTo>
                  <a:lnTo>
                    <a:pt x="133" y="86"/>
                  </a:lnTo>
                  <a:lnTo>
                    <a:pt x="137" y="81"/>
                  </a:lnTo>
                  <a:lnTo>
                    <a:pt x="139" y="81"/>
                  </a:lnTo>
                  <a:lnTo>
                    <a:pt x="141" y="79"/>
                  </a:lnTo>
                  <a:lnTo>
                    <a:pt x="145" y="83"/>
                  </a:lnTo>
                  <a:lnTo>
                    <a:pt x="146" y="86"/>
                  </a:lnTo>
                  <a:lnTo>
                    <a:pt x="148" y="93"/>
                  </a:lnTo>
                  <a:lnTo>
                    <a:pt x="152" y="99"/>
                  </a:lnTo>
                  <a:lnTo>
                    <a:pt x="154" y="106"/>
                  </a:lnTo>
                  <a:lnTo>
                    <a:pt x="156" y="111"/>
                  </a:lnTo>
                  <a:lnTo>
                    <a:pt x="160" y="115"/>
                  </a:lnTo>
                  <a:lnTo>
                    <a:pt x="166" y="120"/>
                  </a:lnTo>
                  <a:lnTo>
                    <a:pt x="173" y="123"/>
                  </a:lnTo>
                  <a:lnTo>
                    <a:pt x="181" y="122"/>
                  </a:lnTo>
                  <a:lnTo>
                    <a:pt x="189" y="116"/>
                  </a:lnTo>
                  <a:lnTo>
                    <a:pt x="191" y="113"/>
                  </a:lnTo>
                  <a:lnTo>
                    <a:pt x="195" y="109"/>
                  </a:lnTo>
                  <a:lnTo>
                    <a:pt x="200" y="102"/>
                  </a:lnTo>
                  <a:lnTo>
                    <a:pt x="210" y="95"/>
                  </a:lnTo>
                  <a:lnTo>
                    <a:pt x="214" y="92"/>
                  </a:lnTo>
                  <a:lnTo>
                    <a:pt x="220" y="88"/>
                  </a:lnTo>
                  <a:lnTo>
                    <a:pt x="224" y="85"/>
                  </a:lnTo>
                  <a:lnTo>
                    <a:pt x="229" y="79"/>
                  </a:lnTo>
                  <a:lnTo>
                    <a:pt x="235" y="76"/>
                  </a:lnTo>
                  <a:lnTo>
                    <a:pt x="241" y="71"/>
                  </a:lnTo>
                  <a:lnTo>
                    <a:pt x="247" y="67"/>
                  </a:lnTo>
                  <a:lnTo>
                    <a:pt x="254" y="62"/>
                  </a:lnTo>
                  <a:lnTo>
                    <a:pt x="258" y="58"/>
                  </a:lnTo>
                  <a:lnTo>
                    <a:pt x="266" y="53"/>
                  </a:lnTo>
                  <a:lnTo>
                    <a:pt x="270" y="48"/>
                  </a:lnTo>
                  <a:lnTo>
                    <a:pt x="276" y="44"/>
                  </a:lnTo>
                  <a:lnTo>
                    <a:pt x="281" y="39"/>
                  </a:lnTo>
                  <a:lnTo>
                    <a:pt x="285" y="35"/>
                  </a:lnTo>
                  <a:lnTo>
                    <a:pt x="291" y="32"/>
                  </a:lnTo>
                  <a:lnTo>
                    <a:pt x="297" y="28"/>
                  </a:lnTo>
                  <a:lnTo>
                    <a:pt x="305" y="21"/>
                  </a:lnTo>
                  <a:lnTo>
                    <a:pt x="310" y="18"/>
                  </a:lnTo>
                  <a:lnTo>
                    <a:pt x="314" y="14"/>
                  </a:lnTo>
                  <a:lnTo>
                    <a:pt x="316" y="13"/>
                  </a:lnTo>
                  <a:lnTo>
                    <a:pt x="318" y="9"/>
                  </a:lnTo>
                  <a:lnTo>
                    <a:pt x="320" y="4"/>
                  </a:lnTo>
                  <a:lnTo>
                    <a:pt x="318" y="0"/>
                  </a:lnTo>
                  <a:lnTo>
                    <a:pt x="312" y="0"/>
                  </a:lnTo>
                  <a:lnTo>
                    <a:pt x="308" y="0"/>
                  </a:lnTo>
                  <a:lnTo>
                    <a:pt x="303" y="2"/>
                  </a:lnTo>
                  <a:lnTo>
                    <a:pt x="299" y="4"/>
                  </a:lnTo>
                  <a:lnTo>
                    <a:pt x="295" y="6"/>
                  </a:lnTo>
                  <a:lnTo>
                    <a:pt x="291" y="9"/>
                  </a:lnTo>
                  <a:lnTo>
                    <a:pt x="285" y="11"/>
                  </a:lnTo>
                  <a:lnTo>
                    <a:pt x="280" y="14"/>
                  </a:lnTo>
                  <a:lnTo>
                    <a:pt x="274" y="16"/>
                  </a:lnTo>
                  <a:lnTo>
                    <a:pt x="270" y="20"/>
                  </a:lnTo>
                  <a:lnTo>
                    <a:pt x="264" y="23"/>
                  </a:lnTo>
                  <a:lnTo>
                    <a:pt x="258" y="27"/>
                  </a:lnTo>
                  <a:lnTo>
                    <a:pt x="253" y="30"/>
                  </a:lnTo>
                  <a:lnTo>
                    <a:pt x="247" y="34"/>
                  </a:lnTo>
                  <a:lnTo>
                    <a:pt x="241" y="37"/>
                  </a:lnTo>
                  <a:lnTo>
                    <a:pt x="233" y="41"/>
                  </a:lnTo>
                  <a:lnTo>
                    <a:pt x="227" y="44"/>
                  </a:lnTo>
                  <a:lnTo>
                    <a:pt x="222" y="48"/>
                  </a:lnTo>
                  <a:lnTo>
                    <a:pt x="216" y="51"/>
                  </a:lnTo>
                  <a:lnTo>
                    <a:pt x="210" y="55"/>
                  </a:lnTo>
                  <a:lnTo>
                    <a:pt x="204" y="58"/>
                  </a:lnTo>
                  <a:lnTo>
                    <a:pt x="200" y="60"/>
                  </a:lnTo>
                  <a:lnTo>
                    <a:pt x="197" y="64"/>
                  </a:lnTo>
                  <a:lnTo>
                    <a:pt x="187" y="69"/>
                  </a:lnTo>
                  <a:lnTo>
                    <a:pt x="181" y="72"/>
                  </a:lnTo>
                  <a:lnTo>
                    <a:pt x="177" y="76"/>
                  </a:lnTo>
                  <a:lnTo>
                    <a:pt x="177" y="78"/>
                  </a:lnTo>
                  <a:lnTo>
                    <a:pt x="175" y="76"/>
                  </a:lnTo>
                  <a:lnTo>
                    <a:pt x="175" y="72"/>
                  </a:lnTo>
                  <a:lnTo>
                    <a:pt x="175" y="67"/>
                  </a:lnTo>
                  <a:lnTo>
                    <a:pt x="175" y="60"/>
                  </a:lnTo>
                  <a:lnTo>
                    <a:pt x="173" y="53"/>
                  </a:lnTo>
                  <a:lnTo>
                    <a:pt x="173" y="48"/>
                  </a:lnTo>
                  <a:lnTo>
                    <a:pt x="170" y="41"/>
                  </a:lnTo>
                  <a:lnTo>
                    <a:pt x="168" y="35"/>
                  </a:lnTo>
                  <a:lnTo>
                    <a:pt x="164" y="30"/>
                  </a:lnTo>
                  <a:lnTo>
                    <a:pt x="158" y="27"/>
                  </a:lnTo>
                  <a:lnTo>
                    <a:pt x="154" y="25"/>
                  </a:lnTo>
                  <a:lnTo>
                    <a:pt x="150" y="25"/>
                  </a:lnTo>
                  <a:lnTo>
                    <a:pt x="141" y="25"/>
                  </a:lnTo>
                  <a:lnTo>
                    <a:pt x="133" y="28"/>
                  </a:lnTo>
                  <a:lnTo>
                    <a:pt x="127" y="34"/>
                  </a:lnTo>
                  <a:lnTo>
                    <a:pt x="121" y="41"/>
                  </a:lnTo>
                  <a:lnTo>
                    <a:pt x="118" y="44"/>
                  </a:lnTo>
                  <a:lnTo>
                    <a:pt x="114" y="49"/>
                  </a:lnTo>
                  <a:lnTo>
                    <a:pt x="110" y="55"/>
                  </a:lnTo>
                  <a:lnTo>
                    <a:pt x="106" y="60"/>
                  </a:lnTo>
                  <a:lnTo>
                    <a:pt x="102" y="65"/>
                  </a:lnTo>
                  <a:lnTo>
                    <a:pt x="98" y="69"/>
                  </a:lnTo>
                  <a:lnTo>
                    <a:pt x="96" y="74"/>
                  </a:lnTo>
                  <a:lnTo>
                    <a:pt x="92" y="79"/>
                  </a:lnTo>
                  <a:lnTo>
                    <a:pt x="89" y="86"/>
                  </a:lnTo>
                  <a:lnTo>
                    <a:pt x="89" y="93"/>
                  </a:lnTo>
                  <a:lnTo>
                    <a:pt x="89" y="95"/>
                  </a:lnTo>
                  <a:lnTo>
                    <a:pt x="89" y="100"/>
                  </a:lnTo>
                  <a:lnTo>
                    <a:pt x="89" y="104"/>
                  </a:lnTo>
                  <a:lnTo>
                    <a:pt x="89" y="107"/>
                  </a:lnTo>
                  <a:lnTo>
                    <a:pt x="89" y="113"/>
                  </a:lnTo>
                  <a:lnTo>
                    <a:pt x="83" y="115"/>
                  </a:lnTo>
                  <a:lnTo>
                    <a:pt x="77" y="113"/>
                  </a:lnTo>
                  <a:lnTo>
                    <a:pt x="71" y="107"/>
                  </a:lnTo>
                  <a:lnTo>
                    <a:pt x="62" y="100"/>
                  </a:lnTo>
                  <a:lnTo>
                    <a:pt x="54" y="95"/>
                  </a:lnTo>
                  <a:lnTo>
                    <a:pt x="48" y="90"/>
                  </a:lnTo>
                  <a:lnTo>
                    <a:pt x="42" y="86"/>
                  </a:lnTo>
                  <a:lnTo>
                    <a:pt x="38" y="81"/>
                  </a:lnTo>
                  <a:lnTo>
                    <a:pt x="35" y="78"/>
                  </a:lnTo>
                  <a:lnTo>
                    <a:pt x="29" y="69"/>
                  </a:lnTo>
                  <a:lnTo>
                    <a:pt x="23" y="62"/>
                  </a:lnTo>
                  <a:lnTo>
                    <a:pt x="19" y="55"/>
                  </a:lnTo>
                  <a:lnTo>
                    <a:pt x="15" y="53"/>
                  </a:lnTo>
                  <a:lnTo>
                    <a:pt x="11" y="53"/>
                  </a:lnTo>
                  <a:lnTo>
                    <a:pt x="10" y="53"/>
                  </a:lnTo>
                  <a:lnTo>
                    <a:pt x="4" y="56"/>
                  </a:lnTo>
                  <a:lnTo>
                    <a:pt x="2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530" name="Freeform 59"/>
            <p:cNvSpPr>
              <a:spLocks/>
            </p:cNvSpPr>
            <p:nvPr/>
          </p:nvSpPr>
          <p:spPr bwMode="auto">
            <a:xfrm>
              <a:off x="710" y="3119"/>
              <a:ext cx="149" cy="63"/>
            </a:xfrm>
            <a:custGeom>
              <a:avLst/>
              <a:gdLst>
                <a:gd name="T0" fmla="*/ 1 w 297"/>
                <a:gd name="T1" fmla="*/ 0 h 127"/>
                <a:gd name="T2" fmla="*/ 1 w 297"/>
                <a:gd name="T3" fmla="*/ 0 h 127"/>
                <a:gd name="T4" fmla="*/ 1 w 297"/>
                <a:gd name="T5" fmla="*/ 0 h 127"/>
                <a:gd name="T6" fmla="*/ 1 w 297"/>
                <a:gd name="T7" fmla="*/ 0 h 127"/>
                <a:gd name="T8" fmla="*/ 1 w 297"/>
                <a:gd name="T9" fmla="*/ 0 h 127"/>
                <a:gd name="T10" fmla="*/ 1 w 297"/>
                <a:gd name="T11" fmla="*/ 0 h 127"/>
                <a:gd name="T12" fmla="*/ 1 w 297"/>
                <a:gd name="T13" fmla="*/ 0 h 127"/>
                <a:gd name="T14" fmla="*/ 1 w 297"/>
                <a:gd name="T15" fmla="*/ 0 h 127"/>
                <a:gd name="T16" fmla="*/ 1 w 297"/>
                <a:gd name="T17" fmla="*/ 0 h 127"/>
                <a:gd name="T18" fmla="*/ 1 w 297"/>
                <a:gd name="T19" fmla="*/ 0 h 127"/>
                <a:gd name="T20" fmla="*/ 1 w 297"/>
                <a:gd name="T21" fmla="*/ 0 h 127"/>
                <a:gd name="T22" fmla="*/ 1 w 297"/>
                <a:gd name="T23" fmla="*/ 0 h 127"/>
                <a:gd name="T24" fmla="*/ 1 w 297"/>
                <a:gd name="T25" fmla="*/ 0 h 127"/>
                <a:gd name="T26" fmla="*/ 1 w 297"/>
                <a:gd name="T27" fmla="*/ 0 h 127"/>
                <a:gd name="T28" fmla="*/ 1 w 297"/>
                <a:gd name="T29" fmla="*/ 0 h 127"/>
                <a:gd name="T30" fmla="*/ 1 w 297"/>
                <a:gd name="T31" fmla="*/ 0 h 127"/>
                <a:gd name="T32" fmla="*/ 1 w 297"/>
                <a:gd name="T33" fmla="*/ 0 h 127"/>
                <a:gd name="T34" fmla="*/ 1 w 297"/>
                <a:gd name="T35" fmla="*/ 0 h 127"/>
                <a:gd name="T36" fmla="*/ 1 w 297"/>
                <a:gd name="T37" fmla="*/ 0 h 127"/>
                <a:gd name="T38" fmla="*/ 1 w 297"/>
                <a:gd name="T39" fmla="*/ 0 h 127"/>
                <a:gd name="T40" fmla="*/ 1 w 297"/>
                <a:gd name="T41" fmla="*/ 0 h 127"/>
                <a:gd name="T42" fmla="*/ 1 w 297"/>
                <a:gd name="T43" fmla="*/ 0 h 127"/>
                <a:gd name="T44" fmla="*/ 1 w 297"/>
                <a:gd name="T45" fmla="*/ 0 h 127"/>
                <a:gd name="T46" fmla="*/ 1 w 297"/>
                <a:gd name="T47" fmla="*/ 0 h 127"/>
                <a:gd name="T48" fmla="*/ 1 w 297"/>
                <a:gd name="T49" fmla="*/ 0 h 127"/>
                <a:gd name="T50" fmla="*/ 1 w 297"/>
                <a:gd name="T51" fmla="*/ 0 h 127"/>
                <a:gd name="T52" fmla="*/ 1 w 297"/>
                <a:gd name="T53" fmla="*/ 0 h 127"/>
                <a:gd name="T54" fmla="*/ 1 w 297"/>
                <a:gd name="T55" fmla="*/ 0 h 127"/>
                <a:gd name="T56" fmla="*/ 1 w 297"/>
                <a:gd name="T57" fmla="*/ 0 h 127"/>
                <a:gd name="T58" fmla="*/ 1 w 297"/>
                <a:gd name="T59" fmla="*/ 0 h 127"/>
                <a:gd name="T60" fmla="*/ 1 w 297"/>
                <a:gd name="T61" fmla="*/ 0 h 127"/>
                <a:gd name="T62" fmla="*/ 1 w 297"/>
                <a:gd name="T63" fmla="*/ 0 h 127"/>
                <a:gd name="T64" fmla="*/ 1 w 297"/>
                <a:gd name="T65" fmla="*/ 0 h 127"/>
                <a:gd name="T66" fmla="*/ 1 w 297"/>
                <a:gd name="T67" fmla="*/ 0 h 127"/>
                <a:gd name="T68" fmla="*/ 1 w 297"/>
                <a:gd name="T69" fmla="*/ 0 h 127"/>
                <a:gd name="T70" fmla="*/ 1 w 297"/>
                <a:gd name="T71" fmla="*/ 0 h 127"/>
                <a:gd name="T72" fmla="*/ 1 w 297"/>
                <a:gd name="T73" fmla="*/ 0 h 127"/>
                <a:gd name="T74" fmla="*/ 1 w 297"/>
                <a:gd name="T75" fmla="*/ 0 h 127"/>
                <a:gd name="T76" fmla="*/ 1 w 297"/>
                <a:gd name="T77" fmla="*/ 0 h 127"/>
                <a:gd name="T78" fmla="*/ 1 w 297"/>
                <a:gd name="T79" fmla="*/ 0 h 127"/>
                <a:gd name="T80" fmla="*/ 1 w 297"/>
                <a:gd name="T81" fmla="*/ 0 h 127"/>
                <a:gd name="T82" fmla="*/ 1 w 297"/>
                <a:gd name="T83" fmla="*/ 0 h 127"/>
                <a:gd name="T84" fmla="*/ 1 w 297"/>
                <a:gd name="T85" fmla="*/ 0 h 127"/>
                <a:gd name="T86" fmla="*/ 1 w 297"/>
                <a:gd name="T87" fmla="*/ 0 h 127"/>
                <a:gd name="T88" fmla="*/ 1 w 297"/>
                <a:gd name="T89" fmla="*/ 0 h 127"/>
                <a:gd name="T90" fmla="*/ 1 w 297"/>
                <a:gd name="T91" fmla="*/ 0 h 127"/>
                <a:gd name="T92" fmla="*/ 1 w 297"/>
                <a:gd name="T93" fmla="*/ 0 h 127"/>
                <a:gd name="T94" fmla="*/ 1 w 297"/>
                <a:gd name="T95" fmla="*/ 0 h 1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97" h="127">
                  <a:moveTo>
                    <a:pt x="10" y="48"/>
                  </a:moveTo>
                  <a:lnTo>
                    <a:pt x="10" y="46"/>
                  </a:lnTo>
                  <a:lnTo>
                    <a:pt x="12" y="46"/>
                  </a:lnTo>
                  <a:lnTo>
                    <a:pt x="14" y="44"/>
                  </a:lnTo>
                  <a:lnTo>
                    <a:pt x="20" y="42"/>
                  </a:lnTo>
                  <a:lnTo>
                    <a:pt x="24" y="41"/>
                  </a:lnTo>
                  <a:lnTo>
                    <a:pt x="31" y="39"/>
                  </a:lnTo>
                  <a:lnTo>
                    <a:pt x="37" y="35"/>
                  </a:lnTo>
                  <a:lnTo>
                    <a:pt x="45" y="34"/>
                  </a:lnTo>
                  <a:lnTo>
                    <a:pt x="53" y="32"/>
                  </a:lnTo>
                  <a:lnTo>
                    <a:pt x="60" y="30"/>
                  </a:lnTo>
                  <a:lnTo>
                    <a:pt x="66" y="26"/>
                  </a:lnTo>
                  <a:lnTo>
                    <a:pt x="76" y="25"/>
                  </a:lnTo>
                  <a:lnTo>
                    <a:pt x="81" y="23"/>
                  </a:lnTo>
                  <a:lnTo>
                    <a:pt x="89" y="21"/>
                  </a:lnTo>
                  <a:lnTo>
                    <a:pt x="95" y="21"/>
                  </a:lnTo>
                  <a:lnTo>
                    <a:pt x="101" y="21"/>
                  </a:lnTo>
                  <a:lnTo>
                    <a:pt x="108" y="21"/>
                  </a:lnTo>
                  <a:lnTo>
                    <a:pt x="116" y="21"/>
                  </a:lnTo>
                  <a:lnTo>
                    <a:pt x="122" y="23"/>
                  </a:lnTo>
                  <a:lnTo>
                    <a:pt x="130" y="25"/>
                  </a:lnTo>
                  <a:lnTo>
                    <a:pt x="132" y="25"/>
                  </a:lnTo>
                  <a:lnTo>
                    <a:pt x="135" y="26"/>
                  </a:lnTo>
                  <a:lnTo>
                    <a:pt x="135" y="28"/>
                  </a:lnTo>
                  <a:lnTo>
                    <a:pt x="132" y="30"/>
                  </a:lnTo>
                  <a:lnTo>
                    <a:pt x="128" y="30"/>
                  </a:lnTo>
                  <a:lnTo>
                    <a:pt x="124" y="30"/>
                  </a:lnTo>
                  <a:lnTo>
                    <a:pt x="118" y="32"/>
                  </a:lnTo>
                  <a:lnTo>
                    <a:pt x="110" y="35"/>
                  </a:lnTo>
                  <a:lnTo>
                    <a:pt x="103" y="37"/>
                  </a:lnTo>
                  <a:lnTo>
                    <a:pt x="95" y="39"/>
                  </a:lnTo>
                  <a:lnTo>
                    <a:pt x="85" y="41"/>
                  </a:lnTo>
                  <a:lnTo>
                    <a:pt x="78" y="42"/>
                  </a:lnTo>
                  <a:lnTo>
                    <a:pt x="70" y="44"/>
                  </a:lnTo>
                  <a:lnTo>
                    <a:pt x="62" y="48"/>
                  </a:lnTo>
                  <a:lnTo>
                    <a:pt x="54" y="49"/>
                  </a:lnTo>
                  <a:lnTo>
                    <a:pt x="49" y="51"/>
                  </a:lnTo>
                  <a:lnTo>
                    <a:pt x="41" y="53"/>
                  </a:lnTo>
                  <a:lnTo>
                    <a:pt x="39" y="55"/>
                  </a:lnTo>
                  <a:lnTo>
                    <a:pt x="35" y="56"/>
                  </a:lnTo>
                  <a:lnTo>
                    <a:pt x="37" y="58"/>
                  </a:lnTo>
                  <a:lnTo>
                    <a:pt x="39" y="63"/>
                  </a:lnTo>
                  <a:lnTo>
                    <a:pt x="47" y="70"/>
                  </a:lnTo>
                  <a:lnTo>
                    <a:pt x="54" y="72"/>
                  </a:lnTo>
                  <a:lnTo>
                    <a:pt x="62" y="74"/>
                  </a:lnTo>
                  <a:lnTo>
                    <a:pt x="64" y="72"/>
                  </a:lnTo>
                  <a:lnTo>
                    <a:pt x="68" y="72"/>
                  </a:lnTo>
                  <a:lnTo>
                    <a:pt x="74" y="72"/>
                  </a:lnTo>
                  <a:lnTo>
                    <a:pt x="80" y="72"/>
                  </a:lnTo>
                  <a:lnTo>
                    <a:pt x="87" y="72"/>
                  </a:lnTo>
                  <a:lnTo>
                    <a:pt x="95" y="72"/>
                  </a:lnTo>
                  <a:lnTo>
                    <a:pt x="101" y="72"/>
                  </a:lnTo>
                  <a:lnTo>
                    <a:pt x="105" y="72"/>
                  </a:lnTo>
                  <a:lnTo>
                    <a:pt x="110" y="72"/>
                  </a:lnTo>
                  <a:lnTo>
                    <a:pt x="114" y="74"/>
                  </a:lnTo>
                  <a:lnTo>
                    <a:pt x="120" y="74"/>
                  </a:lnTo>
                  <a:lnTo>
                    <a:pt x="124" y="74"/>
                  </a:lnTo>
                  <a:lnTo>
                    <a:pt x="130" y="74"/>
                  </a:lnTo>
                  <a:lnTo>
                    <a:pt x="134" y="74"/>
                  </a:lnTo>
                  <a:lnTo>
                    <a:pt x="139" y="74"/>
                  </a:lnTo>
                  <a:lnTo>
                    <a:pt x="143" y="76"/>
                  </a:lnTo>
                  <a:lnTo>
                    <a:pt x="149" y="76"/>
                  </a:lnTo>
                  <a:lnTo>
                    <a:pt x="153" y="76"/>
                  </a:lnTo>
                  <a:lnTo>
                    <a:pt x="161" y="76"/>
                  </a:lnTo>
                  <a:lnTo>
                    <a:pt x="168" y="77"/>
                  </a:lnTo>
                  <a:lnTo>
                    <a:pt x="176" y="77"/>
                  </a:lnTo>
                  <a:lnTo>
                    <a:pt x="182" y="79"/>
                  </a:lnTo>
                  <a:lnTo>
                    <a:pt x="186" y="79"/>
                  </a:lnTo>
                  <a:lnTo>
                    <a:pt x="191" y="81"/>
                  </a:lnTo>
                  <a:lnTo>
                    <a:pt x="197" y="81"/>
                  </a:lnTo>
                  <a:lnTo>
                    <a:pt x="205" y="84"/>
                  </a:lnTo>
                  <a:lnTo>
                    <a:pt x="209" y="86"/>
                  </a:lnTo>
                  <a:lnTo>
                    <a:pt x="215" y="88"/>
                  </a:lnTo>
                  <a:lnTo>
                    <a:pt x="222" y="92"/>
                  </a:lnTo>
                  <a:lnTo>
                    <a:pt x="228" y="93"/>
                  </a:lnTo>
                  <a:lnTo>
                    <a:pt x="232" y="95"/>
                  </a:lnTo>
                  <a:lnTo>
                    <a:pt x="236" y="97"/>
                  </a:lnTo>
                  <a:lnTo>
                    <a:pt x="240" y="100"/>
                  </a:lnTo>
                  <a:lnTo>
                    <a:pt x="243" y="102"/>
                  </a:lnTo>
                  <a:lnTo>
                    <a:pt x="247" y="106"/>
                  </a:lnTo>
                  <a:lnTo>
                    <a:pt x="245" y="109"/>
                  </a:lnTo>
                  <a:lnTo>
                    <a:pt x="240" y="109"/>
                  </a:lnTo>
                  <a:lnTo>
                    <a:pt x="234" y="109"/>
                  </a:lnTo>
                  <a:lnTo>
                    <a:pt x="226" y="109"/>
                  </a:lnTo>
                  <a:lnTo>
                    <a:pt x="220" y="109"/>
                  </a:lnTo>
                  <a:lnTo>
                    <a:pt x="213" y="109"/>
                  </a:lnTo>
                  <a:lnTo>
                    <a:pt x="205" y="107"/>
                  </a:lnTo>
                  <a:lnTo>
                    <a:pt x="199" y="107"/>
                  </a:lnTo>
                  <a:lnTo>
                    <a:pt x="197" y="107"/>
                  </a:lnTo>
                  <a:lnTo>
                    <a:pt x="189" y="104"/>
                  </a:lnTo>
                  <a:lnTo>
                    <a:pt x="182" y="102"/>
                  </a:lnTo>
                  <a:lnTo>
                    <a:pt x="174" y="100"/>
                  </a:lnTo>
                  <a:lnTo>
                    <a:pt x="170" y="104"/>
                  </a:lnTo>
                  <a:lnTo>
                    <a:pt x="170" y="107"/>
                  </a:lnTo>
                  <a:lnTo>
                    <a:pt x="178" y="114"/>
                  </a:lnTo>
                  <a:lnTo>
                    <a:pt x="182" y="118"/>
                  </a:lnTo>
                  <a:lnTo>
                    <a:pt x="188" y="121"/>
                  </a:lnTo>
                  <a:lnTo>
                    <a:pt x="195" y="123"/>
                  </a:lnTo>
                  <a:lnTo>
                    <a:pt x="203" y="125"/>
                  </a:lnTo>
                  <a:lnTo>
                    <a:pt x="205" y="125"/>
                  </a:lnTo>
                  <a:lnTo>
                    <a:pt x="213" y="127"/>
                  </a:lnTo>
                  <a:lnTo>
                    <a:pt x="218" y="127"/>
                  </a:lnTo>
                  <a:lnTo>
                    <a:pt x="226" y="127"/>
                  </a:lnTo>
                  <a:lnTo>
                    <a:pt x="234" y="127"/>
                  </a:lnTo>
                  <a:lnTo>
                    <a:pt x="243" y="127"/>
                  </a:lnTo>
                  <a:lnTo>
                    <a:pt x="253" y="125"/>
                  </a:lnTo>
                  <a:lnTo>
                    <a:pt x="263" y="125"/>
                  </a:lnTo>
                  <a:lnTo>
                    <a:pt x="270" y="123"/>
                  </a:lnTo>
                  <a:lnTo>
                    <a:pt x="278" y="123"/>
                  </a:lnTo>
                  <a:lnTo>
                    <a:pt x="284" y="120"/>
                  </a:lnTo>
                  <a:lnTo>
                    <a:pt x="290" y="118"/>
                  </a:lnTo>
                  <a:lnTo>
                    <a:pt x="294" y="116"/>
                  </a:lnTo>
                  <a:lnTo>
                    <a:pt x="297" y="114"/>
                  </a:lnTo>
                  <a:lnTo>
                    <a:pt x="297" y="111"/>
                  </a:lnTo>
                  <a:lnTo>
                    <a:pt x="296" y="109"/>
                  </a:lnTo>
                  <a:lnTo>
                    <a:pt x="288" y="106"/>
                  </a:lnTo>
                  <a:lnTo>
                    <a:pt x="280" y="102"/>
                  </a:lnTo>
                  <a:lnTo>
                    <a:pt x="276" y="99"/>
                  </a:lnTo>
                  <a:lnTo>
                    <a:pt x="270" y="97"/>
                  </a:lnTo>
                  <a:lnTo>
                    <a:pt x="265" y="95"/>
                  </a:lnTo>
                  <a:lnTo>
                    <a:pt x="259" y="93"/>
                  </a:lnTo>
                  <a:lnTo>
                    <a:pt x="253" y="92"/>
                  </a:lnTo>
                  <a:lnTo>
                    <a:pt x="245" y="88"/>
                  </a:lnTo>
                  <a:lnTo>
                    <a:pt x="240" y="86"/>
                  </a:lnTo>
                  <a:lnTo>
                    <a:pt x="232" y="84"/>
                  </a:lnTo>
                  <a:lnTo>
                    <a:pt x="224" y="83"/>
                  </a:lnTo>
                  <a:lnTo>
                    <a:pt x="218" y="81"/>
                  </a:lnTo>
                  <a:lnTo>
                    <a:pt x="211" y="79"/>
                  </a:lnTo>
                  <a:lnTo>
                    <a:pt x="205" y="77"/>
                  </a:lnTo>
                  <a:lnTo>
                    <a:pt x="195" y="74"/>
                  </a:lnTo>
                  <a:lnTo>
                    <a:pt x="189" y="72"/>
                  </a:lnTo>
                  <a:lnTo>
                    <a:pt x="182" y="70"/>
                  </a:lnTo>
                  <a:lnTo>
                    <a:pt x="176" y="69"/>
                  </a:lnTo>
                  <a:lnTo>
                    <a:pt x="168" y="65"/>
                  </a:lnTo>
                  <a:lnTo>
                    <a:pt x="162" y="65"/>
                  </a:lnTo>
                  <a:lnTo>
                    <a:pt x="157" y="63"/>
                  </a:lnTo>
                  <a:lnTo>
                    <a:pt x="151" y="63"/>
                  </a:lnTo>
                  <a:lnTo>
                    <a:pt x="147" y="60"/>
                  </a:lnTo>
                  <a:lnTo>
                    <a:pt x="141" y="60"/>
                  </a:lnTo>
                  <a:lnTo>
                    <a:pt x="137" y="58"/>
                  </a:lnTo>
                  <a:lnTo>
                    <a:pt x="135" y="58"/>
                  </a:lnTo>
                  <a:lnTo>
                    <a:pt x="130" y="56"/>
                  </a:lnTo>
                  <a:lnTo>
                    <a:pt x="132" y="55"/>
                  </a:lnTo>
                  <a:lnTo>
                    <a:pt x="139" y="53"/>
                  </a:lnTo>
                  <a:lnTo>
                    <a:pt x="145" y="49"/>
                  </a:lnTo>
                  <a:lnTo>
                    <a:pt x="151" y="48"/>
                  </a:lnTo>
                  <a:lnTo>
                    <a:pt x="157" y="44"/>
                  </a:lnTo>
                  <a:lnTo>
                    <a:pt x="164" y="42"/>
                  </a:lnTo>
                  <a:lnTo>
                    <a:pt x="170" y="39"/>
                  </a:lnTo>
                  <a:lnTo>
                    <a:pt x="176" y="35"/>
                  </a:lnTo>
                  <a:lnTo>
                    <a:pt x="182" y="32"/>
                  </a:lnTo>
                  <a:lnTo>
                    <a:pt x="188" y="30"/>
                  </a:lnTo>
                  <a:lnTo>
                    <a:pt x="195" y="23"/>
                  </a:lnTo>
                  <a:lnTo>
                    <a:pt x="197" y="21"/>
                  </a:lnTo>
                  <a:lnTo>
                    <a:pt x="193" y="12"/>
                  </a:lnTo>
                  <a:lnTo>
                    <a:pt x="188" y="9"/>
                  </a:lnTo>
                  <a:lnTo>
                    <a:pt x="186" y="5"/>
                  </a:lnTo>
                  <a:lnTo>
                    <a:pt x="182" y="4"/>
                  </a:lnTo>
                  <a:lnTo>
                    <a:pt x="178" y="2"/>
                  </a:lnTo>
                  <a:lnTo>
                    <a:pt x="174" y="2"/>
                  </a:lnTo>
                  <a:lnTo>
                    <a:pt x="168" y="0"/>
                  </a:lnTo>
                  <a:lnTo>
                    <a:pt x="164" y="0"/>
                  </a:lnTo>
                  <a:lnTo>
                    <a:pt x="159" y="0"/>
                  </a:lnTo>
                  <a:lnTo>
                    <a:pt x="151" y="0"/>
                  </a:lnTo>
                  <a:lnTo>
                    <a:pt x="141" y="0"/>
                  </a:lnTo>
                  <a:lnTo>
                    <a:pt x="134" y="0"/>
                  </a:lnTo>
                  <a:lnTo>
                    <a:pt x="128" y="0"/>
                  </a:lnTo>
                  <a:lnTo>
                    <a:pt x="124" y="0"/>
                  </a:lnTo>
                  <a:lnTo>
                    <a:pt x="118" y="0"/>
                  </a:lnTo>
                  <a:lnTo>
                    <a:pt x="114" y="2"/>
                  </a:lnTo>
                  <a:lnTo>
                    <a:pt x="108" y="2"/>
                  </a:lnTo>
                  <a:lnTo>
                    <a:pt x="103" y="2"/>
                  </a:lnTo>
                  <a:lnTo>
                    <a:pt x="99" y="2"/>
                  </a:lnTo>
                  <a:lnTo>
                    <a:pt x="95" y="2"/>
                  </a:lnTo>
                  <a:lnTo>
                    <a:pt x="85" y="2"/>
                  </a:lnTo>
                  <a:lnTo>
                    <a:pt x="76" y="4"/>
                  </a:lnTo>
                  <a:lnTo>
                    <a:pt x="68" y="4"/>
                  </a:lnTo>
                  <a:lnTo>
                    <a:pt x="62" y="5"/>
                  </a:lnTo>
                  <a:lnTo>
                    <a:pt x="56" y="5"/>
                  </a:lnTo>
                  <a:lnTo>
                    <a:pt x="53" y="9"/>
                  </a:lnTo>
                  <a:lnTo>
                    <a:pt x="45" y="11"/>
                  </a:lnTo>
                  <a:lnTo>
                    <a:pt x="37" y="14"/>
                  </a:lnTo>
                  <a:lnTo>
                    <a:pt x="29" y="19"/>
                  </a:lnTo>
                  <a:lnTo>
                    <a:pt x="22" y="25"/>
                  </a:lnTo>
                  <a:lnTo>
                    <a:pt x="14" y="30"/>
                  </a:lnTo>
                  <a:lnTo>
                    <a:pt x="6" y="34"/>
                  </a:lnTo>
                  <a:lnTo>
                    <a:pt x="2" y="37"/>
                  </a:lnTo>
                  <a:lnTo>
                    <a:pt x="0" y="39"/>
                  </a:lnTo>
                  <a:lnTo>
                    <a:pt x="0" y="42"/>
                  </a:lnTo>
                  <a:lnTo>
                    <a:pt x="4" y="46"/>
                  </a:lnTo>
                  <a:lnTo>
                    <a:pt x="6" y="46"/>
                  </a:lnTo>
                  <a:lnTo>
                    <a:pt x="10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531" name="Freeform 60"/>
            <p:cNvSpPr>
              <a:spLocks/>
            </p:cNvSpPr>
            <p:nvPr/>
          </p:nvSpPr>
          <p:spPr bwMode="auto">
            <a:xfrm>
              <a:off x="859" y="3301"/>
              <a:ext cx="72" cy="251"/>
            </a:xfrm>
            <a:custGeom>
              <a:avLst/>
              <a:gdLst>
                <a:gd name="T0" fmla="*/ 0 w 145"/>
                <a:gd name="T1" fmla="*/ 0 h 503"/>
                <a:gd name="T2" fmla="*/ 0 w 145"/>
                <a:gd name="T3" fmla="*/ 0 h 503"/>
                <a:gd name="T4" fmla="*/ 0 w 145"/>
                <a:gd name="T5" fmla="*/ 0 h 503"/>
                <a:gd name="T6" fmla="*/ 0 w 145"/>
                <a:gd name="T7" fmla="*/ 0 h 503"/>
                <a:gd name="T8" fmla="*/ 0 w 145"/>
                <a:gd name="T9" fmla="*/ 0 h 503"/>
                <a:gd name="T10" fmla="*/ 0 w 145"/>
                <a:gd name="T11" fmla="*/ 0 h 503"/>
                <a:gd name="T12" fmla="*/ 0 w 145"/>
                <a:gd name="T13" fmla="*/ 0 h 503"/>
                <a:gd name="T14" fmla="*/ 0 w 145"/>
                <a:gd name="T15" fmla="*/ 0 h 503"/>
                <a:gd name="T16" fmla="*/ 0 w 145"/>
                <a:gd name="T17" fmla="*/ 0 h 503"/>
                <a:gd name="T18" fmla="*/ 0 w 145"/>
                <a:gd name="T19" fmla="*/ 0 h 503"/>
                <a:gd name="T20" fmla="*/ 0 w 145"/>
                <a:gd name="T21" fmla="*/ 0 h 503"/>
                <a:gd name="T22" fmla="*/ 0 w 145"/>
                <a:gd name="T23" fmla="*/ 0 h 503"/>
                <a:gd name="T24" fmla="*/ 0 w 145"/>
                <a:gd name="T25" fmla="*/ 0 h 503"/>
                <a:gd name="T26" fmla="*/ 0 w 145"/>
                <a:gd name="T27" fmla="*/ 0 h 503"/>
                <a:gd name="T28" fmla="*/ 0 w 145"/>
                <a:gd name="T29" fmla="*/ 0 h 503"/>
                <a:gd name="T30" fmla="*/ 0 w 145"/>
                <a:gd name="T31" fmla="*/ 0 h 503"/>
                <a:gd name="T32" fmla="*/ 0 w 145"/>
                <a:gd name="T33" fmla="*/ 0 h 503"/>
                <a:gd name="T34" fmla="*/ 0 w 145"/>
                <a:gd name="T35" fmla="*/ 0 h 503"/>
                <a:gd name="T36" fmla="*/ 0 w 145"/>
                <a:gd name="T37" fmla="*/ 0 h 503"/>
                <a:gd name="T38" fmla="*/ 0 w 145"/>
                <a:gd name="T39" fmla="*/ 0 h 503"/>
                <a:gd name="T40" fmla="*/ 0 w 145"/>
                <a:gd name="T41" fmla="*/ 0 h 503"/>
                <a:gd name="T42" fmla="*/ 0 w 145"/>
                <a:gd name="T43" fmla="*/ 0 h 503"/>
                <a:gd name="T44" fmla="*/ 0 w 145"/>
                <a:gd name="T45" fmla="*/ 0 h 503"/>
                <a:gd name="T46" fmla="*/ 0 w 145"/>
                <a:gd name="T47" fmla="*/ 0 h 503"/>
                <a:gd name="T48" fmla="*/ 0 w 145"/>
                <a:gd name="T49" fmla="*/ 0 h 503"/>
                <a:gd name="T50" fmla="*/ 0 w 145"/>
                <a:gd name="T51" fmla="*/ 0 h 503"/>
                <a:gd name="T52" fmla="*/ 0 w 145"/>
                <a:gd name="T53" fmla="*/ 0 h 503"/>
                <a:gd name="T54" fmla="*/ 0 w 145"/>
                <a:gd name="T55" fmla="*/ 0 h 503"/>
                <a:gd name="T56" fmla="*/ 0 w 145"/>
                <a:gd name="T57" fmla="*/ 0 h 503"/>
                <a:gd name="T58" fmla="*/ 0 w 145"/>
                <a:gd name="T59" fmla="*/ 0 h 503"/>
                <a:gd name="T60" fmla="*/ 0 w 145"/>
                <a:gd name="T61" fmla="*/ 0 h 503"/>
                <a:gd name="T62" fmla="*/ 0 w 145"/>
                <a:gd name="T63" fmla="*/ 0 h 503"/>
                <a:gd name="T64" fmla="*/ 0 w 145"/>
                <a:gd name="T65" fmla="*/ 0 h 503"/>
                <a:gd name="T66" fmla="*/ 0 w 145"/>
                <a:gd name="T67" fmla="*/ 0 h 503"/>
                <a:gd name="T68" fmla="*/ 0 w 145"/>
                <a:gd name="T69" fmla="*/ 0 h 503"/>
                <a:gd name="T70" fmla="*/ 0 w 145"/>
                <a:gd name="T71" fmla="*/ 0 h 503"/>
                <a:gd name="T72" fmla="*/ 0 w 145"/>
                <a:gd name="T73" fmla="*/ 0 h 503"/>
                <a:gd name="T74" fmla="*/ 0 w 145"/>
                <a:gd name="T75" fmla="*/ 0 h 503"/>
                <a:gd name="T76" fmla="*/ 0 w 145"/>
                <a:gd name="T77" fmla="*/ 0 h 503"/>
                <a:gd name="T78" fmla="*/ 0 w 145"/>
                <a:gd name="T79" fmla="*/ 0 h 503"/>
                <a:gd name="T80" fmla="*/ 0 w 145"/>
                <a:gd name="T81" fmla="*/ 0 h 503"/>
                <a:gd name="T82" fmla="*/ 0 w 145"/>
                <a:gd name="T83" fmla="*/ 0 h 503"/>
                <a:gd name="T84" fmla="*/ 0 w 145"/>
                <a:gd name="T85" fmla="*/ 0 h 503"/>
                <a:gd name="T86" fmla="*/ 0 w 145"/>
                <a:gd name="T87" fmla="*/ 0 h 503"/>
                <a:gd name="T88" fmla="*/ 0 w 145"/>
                <a:gd name="T89" fmla="*/ 0 h 503"/>
                <a:gd name="T90" fmla="*/ 0 w 145"/>
                <a:gd name="T91" fmla="*/ 0 h 503"/>
                <a:gd name="T92" fmla="*/ 0 w 145"/>
                <a:gd name="T93" fmla="*/ 0 h 503"/>
                <a:gd name="T94" fmla="*/ 0 w 145"/>
                <a:gd name="T95" fmla="*/ 0 h 503"/>
                <a:gd name="T96" fmla="*/ 0 w 145"/>
                <a:gd name="T97" fmla="*/ 0 h 503"/>
                <a:gd name="T98" fmla="*/ 0 w 145"/>
                <a:gd name="T99" fmla="*/ 0 h 503"/>
                <a:gd name="T100" fmla="*/ 0 w 145"/>
                <a:gd name="T101" fmla="*/ 0 h 503"/>
                <a:gd name="T102" fmla="*/ 0 w 145"/>
                <a:gd name="T103" fmla="*/ 0 h 503"/>
                <a:gd name="T104" fmla="*/ 0 w 145"/>
                <a:gd name="T105" fmla="*/ 0 h 503"/>
                <a:gd name="T106" fmla="*/ 0 w 145"/>
                <a:gd name="T107" fmla="*/ 0 h 503"/>
                <a:gd name="T108" fmla="*/ 0 w 145"/>
                <a:gd name="T109" fmla="*/ 0 h 503"/>
                <a:gd name="T110" fmla="*/ 0 w 145"/>
                <a:gd name="T111" fmla="*/ 0 h 503"/>
                <a:gd name="T112" fmla="*/ 0 w 145"/>
                <a:gd name="T113" fmla="*/ 0 h 503"/>
                <a:gd name="T114" fmla="*/ 0 w 145"/>
                <a:gd name="T115" fmla="*/ 0 h 503"/>
                <a:gd name="T116" fmla="*/ 0 w 145"/>
                <a:gd name="T117" fmla="*/ 0 h 503"/>
                <a:gd name="T118" fmla="*/ 0 w 145"/>
                <a:gd name="T119" fmla="*/ 0 h 50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45" h="503">
                  <a:moveTo>
                    <a:pt x="0" y="4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2" y="12"/>
                  </a:lnTo>
                  <a:lnTo>
                    <a:pt x="6" y="21"/>
                  </a:lnTo>
                  <a:lnTo>
                    <a:pt x="6" y="25"/>
                  </a:lnTo>
                  <a:lnTo>
                    <a:pt x="8" y="30"/>
                  </a:lnTo>
                  <a:lnTo>
                    <a:pt x="10" y="33"/>
                  </a:lnTo>
                  <a:lnTo>
                    <a:pt x="12" y="39"/>
                  </a:lnTo>
                  <a:lnTo>
                    <a:pt x="16" y="44"/>
                  </a:lnTo>
                  <a:lnTo>
                    <a:pt x="18" y="49"/>
                  </a:lnTo>
                  <a:lnTo>
                    <a:pt x="20" y="55"/>
                  </a:lnTo>
                  <a:lnTo>
                    <a:pt x="24" y="62"/>
                  </a:lnTo>
                  <a:lnTo>
                    <a:pt x="26" y="67"/>
                  </a:lnTo>
                  <a:lnTo>
                    <a:pt x="27" y="74"/>
                  </a:lnTo>
                  <a:lnTo>
                    <a:pt x="31" y="79"/>
                  </a:lnTo>
                  <a:lnTo>
                    <a:pt x="33" y="86"/>
                  </a:lnTo>
                  <a:lnTo>
                    <a:pt x="35" y="92"/>
                  </a:lnTo>
                  <a:lnTo>
                    <a:pt x="39" y="97"/>
                  </a:lnTo>
                  <a:lnTo>
                    <a:pt x="41" y="104"/>
                  </a:lnTo>
                  <a:lnTo>
                    <a:pt x="45" y="111"/>
                  </a:lnTo>
                  <a:lnTo>
                    <a:pt x="47" y="116"/>
                  </a:lnTo>
                  <a:lnTo>
                    <a:pt x="51" y="121"/>
                  </a:lnTo>
                  <a:lnTo>
                    <a:pt x="53" y="127"/>
                  </a:lnTo>
                  <a:lnTo>
                    <a:pt x="56" y="132"/>
                  </a:lnTo>
                  <a:lnTo>
                    <a:pt x="58" y="137"/>
                  </a:lnTo>
                  <a:lnTo>
                    <a:pt x="62" y="141"/>
                  </a:lnTo>
                  <a:lnTo>
                    <a:pt x="64" y="146"/>
                  </a:lnTo>
                  <a:lnTo>
                    <a:pt x="68" y="151"/>
                  </a:lnTo>
                  <a:lnTo>
                    <a:pt x="70" y="155"/>
                  </a:lnTo>
                  <a:lnTo>
                    <a:pt x="72" y="158"/>
                  </a:lnTo>
                  <a:lnTo>
                    <a:pt x="74" y="164"/>
                  </a:lnTo>
                  <a:lnTo>
                    <a:pt x="76" y="167"/>
                  </a:lnTo>
                  <a:lnTo>
                    <a:pt x="78" y="172"/>
                  </a:lnTo>
                  <a:lnTo>
                    <a:pt x="81" y="176"/>
                  </a:lnTo>
                  <a:lnTo>
                    <a:pt x="83" y="181"/>
                  </a:lnTo>
                  <a:lnTo>
                    <a:pt x="85" y="188"/>
                  </a:lnTo>
                  <a:lnTo>
                    <a:pt x="87" y="192"/>
                  </a:lnTo>
                  <a:lnTo>
                    <a:pt x="89" y="197"/>
                  </a:lnTo>
                  <a:lnTo>
                    <a:pt x="91" y="202"/>
                  </a:lnTo>
                  <a:lnTo>
                    <a:pt x="93" y="209"/>
                  </a:lnTo>
                  <a:lnTo>
                    <a:pt x="95" y="215"/>
                  </a:lnTo>
                  <a:lnTo>
                    <a:pt x="97" y="222"/>
                  </a:lnTo>
                  <a:lnTo>
                    <a:pt x="99" y="227"/>
                  </a:lnTo>
                  <a:lnTo>
                    <a:pt x="101" y="234"/>
                  </a:lnTo>
                  <a:lnTo>
                    <a:pt x="103" y="239"/>
                  </a:lnTo>
                  <a:lnTo>
                    <a:pt x="105" y="246"/>
                  </a:lnTo>
                  <a:lnTo>
                    <a:pt x="105" y="252"/>
                  </a:lnTo>
                  <a:lnTo>
                    <a:pt x="107" y="259"/>
                  </a:lnTo>
                  <a:lnTo>
                    <a:pt x="107" y="266"/>
                  </a:lnTo>
                  <a:lnTo>
                    <a:pt x="108" y="273"/>
                  </a:lnTo>
                  <a:lnTo>
                    <a:pt x="108" y="280"/>
                  </a:lnTo>
                  <a:lnTo>
                    <a:pt x="110" y="287"/>
                  </a:lnTo>
                  <a:lnTo>
                    <a:pt x="110" y="292"/>
                  </a:lnTo>
                  <a:lnTo>
                    <a:pt x="110" y="299"/>
                  </a:lnTo>
                  <a:lnTo>
                    <a:pt x="110" y="308"/>
                  </a:lnTo>
                  <a:lnTo>
                    <a:pt x="110" y="315"/>
                  </a:lnTo>
                  <a:lnTo>
                    <a:pt x="110" y="322"/>
                  </a:lnTo>
                  <a:lnTo>
                    <a:pt x="110" y="329"/>
                  </a:lnTo>
                  <a:lnTo>
                    <a:pt x="108" y="336"/>
                  </a:lnTo>
                  <a:lnTo>
                    <a:pt x="108" y="343"/>
                  </a:lnTo>
                  <a:lnTo>
                    <a:pt x="108" y="348"/>
                  </a:lnTo>
                  <a:lnTo>
                    <a:pt x="107" y="355"/>
                  </a:lnTo>
                  <a:lnTo>
                    <a:pt x="105" y="362"/>
                  </a:lnTo>
                  <a:lnTo>
                    <a:pt x="103" y="369"/>
                  </a:lnTo>
                  <a:lnTo>
                    <a:pt x="99" y="376"/>
                  </a:lnTo>
                  <a:lnTo>
                    <a:pt x="97" y="383"/>
                  </a:lnTo>
                  <a:lnTo>
                    <a:pt x="93" y="390"/>
                  </a:lnTo>
                  <a:lnTo>
                    <a:pt x="89" y="397"/>
                  </a:lnTo>
                  <a:lnTo>
                    <a:pt x="85" y="403"/>
                  </a:lnTo>
                  <a:lnTo>
                    <a:pt x="81" y="410"/>
                  </a:lnTo>
                  <a:lnTo>
                    <a:pt x="80" y="415"/>
                  </a:lnTo>
                  <a:lnTo>
                    <a:pt x="76" y="422"/>
                  </a:lnTo>
                  <a:lnTo>
                    <a:pt x="72" y="427"/>
                  </a:lnTo>
                  <a:lnTo>
                    <a:pt x="66" y="434"/>
                  </a:lnTo>
                  <a:lnTo>
                    <a:pt x="62" y="440"/>
                  </a:lnTo>
                  <a:lnTo>
                    <a:pt x="58" y="447"/>
                  </a:lnTo>
                  <a:lnTo>
                    <a:pt x="53" y="450"/>
                  </a:lnTo>
                  <a:lnTo>
                    <a:pt x="51" y="457"/>
                  </a:lnTo>
                  <a:lnTo>
                    <a:pt x="45" y="461"/>
                  </a:lnTo>
                  <a:lnTo>
                    <a:pt x="43" y="468"/>
                  </a:lnTo>
                  <a:lnTo>
                    <a:pt x="35" y="475"/>
                  </a:lnTo>
                  <a:lnTo>
                    <a:pt x="29" y="484"/>
                  </a:lnTo>
                  <a:lnTo>
                    <a:pt x="24" y="489"/>
                  </a:lnTo>
                  <a:lnTo>
                    <a:pt x="20" y="492"/>
                  </a:lnTo>
                  <a:lnTo>
                    <a:pt x="16" y="496"/>
                  </a:lnTo>
                  <a:lnTo>
                    <a:pt x="16" y="498"/>
                  </a:lnTo>
                  <a:lnTo>
                    <a:pt x="56" y="503"/>
                  </a:lnTo>
                  <a:lnTo>
                    <a:pt x="56" y="501"/>
                  </a:lnTo>
                  <a:lnTo>
                    <a:pt x="58" y="499"/>
                  </a:lnTo>
                  <a:lnTo>
                    <a:pt x="62" y="496"/>
                  </a:lnTo>
                  <a:lnTo>
                    <a:pt x="68" y="492"/>
                  </a:lnTo>
                  <a:lnTo>
                    <a:pt x="74" y="485"/>
                  </a:lnTo>
                  <a:lnTo>
                    <a:pt x="81" y="478"/>
                  </a:lnTo>
                  <a:lnTo>
                    <a:pt x="83" y="473"/>
                  </a:lnTo>
                  <a:lnTo>
                    <a:pt x="89" y="468"/>
                  </a:lnTo>
                  <a:lnTo>
                    <a:pt x="91" y="464"/>
                  </a:lnTo>
                  <a:lnTo>
                    <a:pt x="97" y="459"/>
                  </a:lnTo>
                  <a:lnTo>
                    <a:pt x="99" y="454"/>
                  </a:lnTo>
                  <a:lnTo>
                    <a:pt x="105" y="448"/>
                  </a:lnTo>
                  <a:lnTo>
                    <a:pt x="108" y="443"/>
                  </a:lnTo>
                  <a:lnTo>
                    <a:pt x="112" y="436"/>
                  </a:lnTo>
                  <a:lnTo>
                    <a:pt x="116" y="429"/>
                  </a:lnTo>
                  <a:lnTo>
                    <a:pt x="118" y="424"/>
                  </a:lnTo>
                  <a:lnTo>
                    <a:pt x="122" y="417"/>
                  </a:lnTo>
                  <a:lnTo>
                    <a:pt x="126" y="410"/>
                  </a:lnTo>
                  <a:lnTo>
                    <a:pt x="130" y="401"/>
                  </a:lnTo>
                  <a:lnTo>
                    <a:pt x="132" y="394"/>
                  </a:lnTo>
                  <a:lnTo>
                    <a:pt x="135" y="387"/>
                  </a:lnTo>
                  <a:lnTo>
                    <a:pt x="137" y="378"/>
                  </a:lnTo>
                  <a:lnTo>
                    <a:pt x="137" y="375"/>
                  </a:lnTo>
                  <a:lnTo>
                    <a:pt x="139" y="369"/>
                  </a:lnTo>
                  <a:lnTo>
                    <a:pt x="139" y="366"/>
                  </a:lnTo>
                  <a:lnTo>
                    <a:pt x="141" y="361"/>
                  </a:lnTo>
                  <a:lnTo>
                    <a:pt x="143" y="352"/>
                  </a:lnTo>
                  <a:lnTo>
                    <a:pt x="145" y="345"/>
                  </a:lnTo>
                  <a:lnTo>
                    <a:pt x="145" y="339"/>
                  </a:lnTo>
                  <a:lnTo>
                    <a:pt x="145" y="334"/>
                  </a:lnTo>
                  <a:lnTo>
                    <a:pt x="145" y="331"/>
                  </a:lnTo>
                  <a:lnTo>
                    <a:pt x="145" y="325"/>
                  </a:lnTo>
                  <a:lnTo>
                    <a:pt x="145" y="320"/>
                  </a:lnTo>
                  <a:lnTo>
                    <a:pt x="145" y="317"/>
                  </a:lnTo>
                  <a:lnTo>
                    <a:pt x="145" y="311"/>
                  </a:lnTo>
                  <a:lnTo>
                    <a:pt x="145" y="308"/>
                  </a:lnTo>
                  <a:lnTo>
                    <a:pt x="145" y="303"/>
                  </a:lnTo>
                  <a:lnTo>
                    <a:pt x="145" y="299"/>
                  </a:lnTo>
                  <a:lnTo>
                    <a:pt x="145" y="294"/>
                  </a:lnTo>
                  <a:lnTo>
                    <a:pt x="145" y="290"/>
                  </a:lnTo>
                  <a:lnTo>
                    <a:pt x="143" y="281"/>
                  </a:lnTo>
                  <a:lnTo>
                    <a:pt x="143" y="274"/>
                  </a:lnTo>
                  <a:lnTo>
                    <a:pt x="141" y="266"/>
                  </a:lnTo>
                  <a:lnTo>
                    <a:pt x="139" y="257"/>
                  </a:lnTo>
                  <a:lnTo>
                    <a:pt x="137" y="250"/>
                  </a:lnTo>
                  <a:lnTo>
                    <a:pt x="135" y="243"/>
                  </a:lnTo>
                  <a:lnTo>
                    <a:pt x="134" y="236"/>
                  </a:lnTo>
                  <a:lnTo>
                    <a:pt x="132" y="229"/>
                  </a:lnTo>
                  <a:lnTo>
                    <a:pt x="128" y="222"/>
                  </a:lnTo>
                  <a:lnTo>
                    <a:pt x="126" y="216"/>
                  </a:lnTo>
                  <a:lnTo>
                    <a:pt x="124" y="209"/>
                  </a:lnTo>
                  <a:lnTo>
                    <a:pt x="122" y="202"/>
                  </a:lnTo>
                  <a:lnTo>
                    <a:pt x="118" y="197"/>
                  </a:lnTo>
                  <a:lnTo>
                    <a:pt x="116" y="192"/>
                  </a:lnTo>
                  <a:lnTo>
                    <a:pt x="114" y="186"/>
                  </a:lnTo>
                  <a:lnTo>
                    <a:pt x="110" y="181"/>
                  </a:lnTo>
                  <a:lnTo>
                    <a:pt x="108" y="176"/>
                  </a:lnTo>
                  <a:lnTo>
                    <a:pt x="107" y="172"/>
                  </a:lnTo>
                  <a:lnTo>
                    <a:pt x="103" y="167"/>
                  </a:lnTo>
                  <a:lnTo>
                    <a:pt x="101" y="162"/>
                  </a:lnTo>
                  <a:lnTo>
                    <a:pt x="99" y="158"/>
                  </a:lnTo>
                  <a:lnTo>
                    <a:pt x="97" y="155"/>
                  </a:lnTo>
                  <a:lnTo>
                    <a:pt x="93" y="148"/>
                  </a:lnTo>
                  <a:lnTo>
                    <a:pt x="89" y="144"/>
                  </a:lnTo>
                  <a:lnTo>
                    <a:pt x="85" y="139"/>
                  </a:lnTo>
                  <a:lnTo>
                    <a:pt x="81" y="132"/>
                  </a:lnTo>
                  <a:lnTo>
                    <a:pt x="80" y="127"/>
                  </a:lnTo>
                  <a:lnTo>
                    <a:pt x="78" y="121"/>
                  </a:lnTo>
                  <a:lnTo>
                    <a:pt x="74" y="116"/>
                  </a:lnTo>
                  <a:lnTo>
                    <a:pt x="72" y="113"/>
                  </a:lnTo>
                  <a:lnTo>
                    <a:pt x="70" y="106"/>
                  </a:lnTo>
                  <a:lnTo>
                    <a:pt x="66" y="100"/>
                  </a:lnTo>
                  <a:lnTo>
                    <a:pt x="64" y="93"/>
                  </a:lnTo>
                  <a:lnTo>
                    <a:pt x="62" y="88"/>
                  </a:lnTo>
                  <a:lnTo>
                    <a:pt x="58" y="81"/>
                  </a:lnTo>
                  <a:lnTo>
                    <a:pt x="56" y="76"/>
                  </a:lnTo>
                  <a:lnTo>
                    <a:pt x="53" y="69"/>
                  </a:lnTo>
                  <a:lnTo>
                    <a:pt x="51" y="63"/>
                  </a:lnTo>
                  <a:lnTo>
                    <a:pt x="47" y="56"/>
                  </a:lnTo>
                  <a:lnTo>
                    <a:pt x="45" y="51"/>
                  </a:lnTo>
                  <a:lnTo>
                    <a:pt x="43" y="44"/>
                  </a:lnTo>
                  <a:lnTo>
                    <a:pt x="39" y="39"/>
                  </a:lnTo>
                  <a:lnTo>
                    <a:pt x="37" y="33"/>
                  </a:lnTo>
                  <a:lnTo>
                    <a:pt x="35" y="28"/>
                  </a:lnTo>
                  <a:lnTo>
                    <a:pt x="33" y="23"/>
                  </a:lnTo>
                  <a:lnTo>
                    <a:pt x="31" y="19"/>
                  </a:lnTo>
                  <a:lnTo>
                    <a:pt x="29" y="14"/>
                  </a:lnTo>
                  <a:lnTo>
                    <a:pt x="27" y="11"/>
                  </a:lnTo>
                  <a:lnTo>
                    <a:pt x="26" y="7"/>
                  </a:lnTo>
                  <a:lnTo>
                    <a:pt x="26" y="4"/>
                  </a:lnTo>
                  <a:lnTo>
                    <a:pt x="24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532" name="Freeform 61"/>
            <p:cNvSpPr>
              <a:spLocks/>
            </p:cNvSpPr>
            <p:nvPr/>
          </p:nvSpPr>
          <p:spPr bwMode="auto">
            <a:xfrm>
              <a:off x="881" y="3329"/>
              <a:ext cx="46" cy="85"/>
            </a:xfrm>
            <a:custGeom>
              <a:avLst/>
              <a:gdLst>
                <a:gd name="T0" fmla="*/ 1 w 92"/>
                <a:gd name="T1" fmla="*/ 1 h 169"/>
                <a:gd name="T2" fmla="*/ 1 w 92"/>
                <a:gd name="T3" fmla="*/ 1 h 169"/>
                <a:gd name="T4" fmla="*/ 1 w 92"/>
                <a:gd name="T5" fmla="*/ 1 h 169"/>
                <a:gd name="T6" fmla="*/ 1 w 92"/>
                <a:gd name="T7" fmla="*/ 1 h 169"/>
                <a:gd name="T8" fmla="*/ 1 w 92"/>
                <a:gd name="T9" fmla="*/ 1 h 169"/>
                <a:gd name="T10" fmla="*/ 1 w 92"/>
                <a:gd name="T11" fmla="*/ 1 h 169"/>
                <a:gd name="T12" fmla="*/ 1 w 92"/>
                <a:gd name="T13" fmla="*/ 1 h 169"/>
                <a:gd name="T14" fmla="*/ 1 w 92"/>
                <a:gd name="T15" fmla="*/ 1 h 169"/>
                <a:gd name="T16" fmla="*/ 1 w 92"/>
                <a:gd name="T17" fmla="*/ 1 h 169"/>
                <a:gd name="T18" fmla="*/ 1 w 92"/>
                <a:gd name="T19" fmla="*/ 1 h 169"/>
                <a:gd name="T20" fmla="*/ 1 w 92"/>
                <a:gd name="T21" fmla="*/ 1 h 169"/>
                <a:gd name="T22" fmla="*/ 1 w 92"/>
                <a:gd name="T23" fmla="*/ 1 h 169"/>
                <a:gd name="T24" fmla="*/ 1 w 92"/>
                <a:gd name="T25" fmla="*/ 1 h 169"/>
                <a:gd name="T26" fmla="*/ 1 w 92"/>
                <a:gd name="T27" fmla="*/ 1 h 169"/>
                <a:gd name="T28" fmla="*/ 1 w 92"/>
                <a:gd name="T29" fmla="*/ 1 h 169"/>
                <a:gd name="T30" fmla="*/ 1 w 92"/>
                <a:gd name="T31" fmla="*/ 1 h 169"/>
                <a:gd name="T32" fmla="*/ 1 w 92"/>
                <a:gd name="T33" fmla="*/ 1 h 169"/>
                <a:gd name="T34" fmla="*/ 1 w 92"/>
                <a:gd name="T35" fmla="*/ 1 h 169"/>
                <a:gd name="T36" fmla="*/ 1 w 92"/>
                <a:gd name="T37" fmla="*/ 1 h 169"/>
                <a:gd name="T38" fmla="*/ 1 w 92"/>
                <a:gd name="T39" fmla="*/ 1 h 169"/>
                <a:gd name="T40" fmla="*/ 1 w 92"/>
                <a:gd name="T41" fmla="*/ 1 h 169"/>
                <a:gd name="T42" fmla="*/ 1 w 92"/>
                <a:gd name="T43" fmla="*/ 1 h 169"/>
                <a:gd name="T44" fmla="*/ 1 w 92"/>
                <a:gd name="T45" fmla="*/ 1 h 169"/>
                <a:gd name="T46" fmla="*/ 1 w 92"/>
                <a:gd name="T47" fmla="*/ 1 h 169"/>
                <a:gd name="T48" fmla="*/ 1 w 92"/>
                <a:gd name="T49" fmla="*/ 1 h 169"/>
                <a:gd name="T50" fmla="*/ 1 w 92"/>
                <a:gd name="T51" fmla="*/ 1 h 169"/>
                <a:gd name="T52" fmla="*/ 1 w 92"/>
                <a:gd name="T53" fmla="*/ 1 h 169"/>
                <a:gd name="T54" fmla="*/ 1 w 92"/>
                <a:gd name="T55" fmla="*/ 1 h 169"/>
                <a:gd name="T56" fmla="*/ 1 w 92"/>
                <a:gd name="T57" fmla="*/ 1 h 169"/>
                <a:gd name="T58" fmla="*/ 1 w 92"/>
                <a:gd name="T59" fmla="*/ 0 h 169"/>
                <a:gd name="T60" fmla="*/ 1 w 92"/>
                <a:gd name="T61" fmla="*/ 0 h 169"/>
                <a:gd name="T62" fmla="*/ 1 w 92"/>
                <a:gd name="T63" fmla="*/ 0 h 169"/>
                <a:gd name="T64" fmla="*/ 1 w 92"/>
                <a:gd name="T65" fmla="*/ 1 h 169"/>
                <a:gd name="T66" fmla="*/ 0 w 92"/>
                <a:gd name="T67" fmla="*/ 1 h 169"/>
                <a:gd name="T68" fmla="*/ 1 w 92"/>
                <a:gd name="T69" fmla="*/ 1 h 16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2" h="169">
                  <a:moveTo>
                    <a:pt x="11" y="25"/>
                  </a:moveTo>
                  <a:lnTo>
                    <a:pt x="11" y="23"/>
                  </a:lnTo>
                  <a:lnTo>
                    <a:pt x="15" y="23"/>
                  </a:lnTo>
                  <a:lnTo>
                    <a:pt x="19" y="21"/>
                  </a:lnTo>
                  <a:lnTo>
                    <a:pt x="25" y="21"/>
                  </a:lnTo>
                  <a:lnTo>
                    <a:pt x="31" y="20"/>
                  </a:lnTo>
                  <a:lnTo>
                    <a:pt x="38" y="23"/>
                  </a:lnTo>
                  <a:lnTo>
                    <a:pt x="48" y="25"/>
                  </a:lnTo>
                  <a:lnTo>
                    <a:pt x="56" y="32"/>
                  </a:lnTo>
                  <a:lnTo>
                    <a:pt x="60" y="37"/>
                  </a:lnTo>
                  <a:lnTo>
                    <a:pt x="63" y="43"/>
                  </a:lnTo>
                  <a:lnTo>
                    <a:pt x="63" y="48"/>
                  </a:lnTo>
                  <a:lnTo>
                    <a:pt x="67" y="57"/>
                  </a:lnTo>
                  <a:lnTo>
                    <a:pt x="67" y="65"/>
                  </a:lnTo>
                  <a:lnTo>
                    <a:pt x="67" y="74"/>
                  </a:lnTo>
                  <a:lnTo>
                    <a:pt x="67" y="78"/>
                  </a:lnTo>
                  <a:lnTo>
                    <a:pt x="67" y="83"/>
                  </a:lnTo>
                  <a:lnTo>
                    <a:pt x="67" y="86"/>
                  </a:lnTo>
                  <a:lnTo>
                    <a:pt x="69" y="92"/>
                  </a:lnTo>
                  <a:lnTo>
                    <a:pt x="67" y="99"/>
                  </a:lnTo>
                  <a:lnTo>
                    <a:pt x="67" y="109"/>
                  </a:lnTo>
                  <a:lnTo>
                    <a:pt x="65" y="116"/>
                  </a:lnTo>
                  <a:lnTo>
                    <a:pt x="65" y="123"/>
                  </a:lnTo>
                  <a:lnTo>
                    <a:pt x="65" y="127"/>
                  </a:lnTo>
                  <a:lnTo>
                    <a:pt x="63" y="132"/>
                  </a:lnTo>
                  <a:lnTo>
                    <a:pt x="63" y="134"/>
                  </a:lnTo>
                  <a:lnTo>
                    <a:pt x="63" y="136"/>
                  </a:lnTo>
                  <a:lnTo>
                    <a:pt x="83" y="169"/>
                  </a:lnTo>
                  <a:lnTo>
                    <a:pt x="83" y="167"/>
                  </a:lnTo>
                  <a:lnTo>
                    <a:pt x="83" y="164"/>
                  </a:lnTo>
                  <a:lnTo>
                    <a:pt x="83" y="157"/>
                  </a:lnTo>
                  <a:lnTo>
                    <a:pt x="85" y="150"/>
                  </a:lnTo>
                  <a:lnTo>
                    <a:pt x="85" y="145"/>
                  </a:lnTo>
                  <a:lnTo>
                    <a:pt x="87" y="139"/>
                  </a:lnTo>
                  <a:lnTo>
                    <a:pt x="87" y="134"/>
                  </a:lnTo>
                  <a:lnTo>
                    <a:pt x="89" y="129"/>
                  </a:lnTo>
                  <a:lnTo>
                    <a:pt x="89" y="123"/>
                  </a:lnTo>
                  <a:lnTo>
                    <a:pt x="90" y="116"/>
                  </a:lnTo>
                  <a:lnTo>
                    <a:pt x="90" y="111"/>
                  </a:lnTo>
                  <a:lnTo>
                    <a:pt x="90" y="106"/>
                  </a:lnTo>
                  <a:lnTo>
                    <a:pt x="90" y="99"/>
                  </a:lnTo>
                  <a:lnTo>
                    <a:pt x="90" y="92"/>
                  </a:lnTo>
                  <a:lnTo>
                    <a:pt x="90" y="85"/>
                  </a:lnTo>
                  <a:lnTo>
                    <a:pt x="92" y="79"/>
                  </a:lnTo>
                  <a:lnTo>
                    <a:pt x="90" y="72"/>
                  </a:lnTo>
                  <a:lnTo>
                    <a:pt x="90" y="65"/>
                  </a:lnTo>
                  <a:lnTo>
                    <a:pt x="90" y="60"/>
                  </a:lnTo>
                  <a:lnTo>
                    <a:pt x="90" y="55"/>
                  </a:lnTo>
                  <a:lnTo>
                    <a:pt x="90" y="48"/>
                  </a:lnTo>
                  <a:lnTo>
                    <a:pt x="89" y="43"/>
                  </a:lnTo>
                  <a:lnTo>
                    <a:pt x="87" y="39"/>
                  </a:lnTo>
                  <a:lnTo>
                    <a:pt x="87" y="34"/>
                  </a:lnTo>
                  <a:lnTo>
                    <a:pt x="81" y="25"/>
                  </a:lnTo>
                  <a:lnTo>
                    <a:pt x="77" y="20"/>
                  </a:lnTo>
                  <a:lnTo>
                    <a:pt x="71" y="14"/>
                  </a:lnTo>
                  <a:lnTo>
                    <a:pt x="63" y="9"/>
                  </a:lnTo>
                  <a:lnTo>
                    <a:pt x="58" y="6"/>
                  </a:lnTo>
                  <a:lnTo>
                    <a:pt x="52" y="4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9" y="0"/>
                  </a:lnTo>
                  <a:lnTo>
                    <a:pt x="8" y="2"/>
                  </a:lnTo>
                  <a:lnTo>
                    <a:pt x="2" y="2"/>
                  </a:lnTo>
                  <a:lnTo>
                    <a:pt x="0" y="4"/>
                  </a:lnTo>
                  <a:lnTo>
                    <a:pt x="11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533" name="Freeform 62"/>
            <p:cNvSpPr>
              <a:spLocks/>
            </p:cNvSpPr>
            <p:nvPr/>
          </p:nvSpPr>
          <p:spPr bwMode="auto">
            <a:xfrm>
              <a:off x="461" y="3603"/>
              <a:ext cx="783" cy="588"/>
            </a:xfrm>
            <a:custGeom>
              <a:avLst/>
              <a:gdLst>
                <a:gd name="T0" fmla="*/ 1 w 1566"/>
                <a:gd name="T1" fmla="*/ 0 h 1177"/>
                <a:gd name="T2" fmla="*/ 1 w 1566"/>
                <a:gd name="T3" fmla="*/ 0 h 1177"/>
                <a:gd name="T4" fmla="*/ 1 w 1566"/>
                <a:gd name="T5" fmla="*/ 0 h 1177"/>
                <a:gd name="T6" fmla="*/ 1 w 1566"/>
                <a:gd name="T7" fmla="*/ 0 h 1177"/>
                <a:gd name="T8" fmla="*/ 1 w 1566"/>
                <a:gd name="T9" fmla="*/ 0 h 1177"/>
                <a:gd name="T10" fmla="*/ 1 w 1566"/>
                <a:gd name="T11" fmla="*/ 0 h 1177"/>
                <a:gd name="T12" fmla="*/ 1 w 1566"/>
                <a:gd name="T13" fmla="*/ 0 h 1177"/>
                <a:gd name="T14" fmla="*/ 1 w 1566"/>
                <a:gd name="T15" fmla="*/ 0 h 1177"/>
                <a:gd name="T16" fmla="*/ 1 w 1566"/>
                <a:gd name="T17" fmla="*/ 0 h 1177"/>
                <a:gd name="T18" fmla="*/ 1 w 1566"/>
                <a:gd name="T19" fmla="*/ 0 h 1177"/>
                <a:gd name="T20" fmla="*/ 1 w 1566"/>
                <a:gd name="T21" fmla="*/ 0 h 1177"/>
                <a:gd name="T22" fmla="*/ 1 w 1566"/>
                <a:gd name="T23" fmla="*/ 0 h 1177"/>
                <a:gd name="T24" fmla="*/ 1 w 1566"/>
                <a:gd name="T25" fmla="*/ 0 h 1177"/>
                <a:gd name="T26" fmla="*/ 1 w 1566"/>
                <a:gd name="T27" fmla="*/ 0 h 1177"/>
                <a:gd name="T28" fmla="*/ 1 w 1566"/>
                <a:gd name="T29" fmla="*/ 0 h 1177"/>
                <a:gd name="T30" fmla="*/ 1 w 1566"/>
                <a:gd name="T31" fmla="*/ 0 h 1177"/>
                <a:gd name="T32" fmla="*/ 1 w 1566"/>
                <a:gd name="T33" fmla="*/ 0 h 1177"/>
                <a:gd name="T34" fmla="*/ 1 w 1566"/>
                <a:gd name="T35" fmla="*/ 0 h 1177"/>
                <a:gd name="T36" fmla="*/ 1 w 1566"/>
                <a:gd name="T37" fmla="*/ 0 h 1177"/>
                <a:gd name="T38" fmla="*/ 1 w 1566"/>
                <a:gd name="T39" fmla="*/ 0 h 1177"/>
                <a:gd name="T40" fmla="*/ 1 w 1566"/>
                <a:gd name="T41" fmla="*/ 0 h 1177"/>
                <a:gd name="T42" fmla="*/ 1 w 1566"/>
                <a:gd name="T43" fmla="*/ 0 h 1177"/>
                <a:gd name="T44" fmla="*/ 1 w 1566"/>
                <a:gd name="T45" fmla="*/ 0 h 1177"/>
                <a:gd name="T46" fmla="*/ 1 w 1566"/>
                <a:gd name="T47" fmla="*/ 0 h 1177"/>
                <a:gd name="T48" fmla="*/ 1 w 1566"/>
                <a:gd name="T49" fmla="*/ 0 h 1177"/>
                <a:gd name="T50" fmla="*/ 1 w 1566"/>
                <a:gd name="T51" fmla="*/ 0 h 1177"/>
                <a:gd name="T52" fmla="*/ 1 w 1566"/>
                <a:gd name="T53" fmla="*/ 0 h 1177"/>
                <a:gd name="T54" fmla="*/ 1 w 1566"/>
                <a:gd name="T55" fmla="*/ 0 h 1177"/>
                <a:gd name="T56" fmla="*/ 1 w 1566"/>
                <a:gd name="T57" fmla="*/ 0 h 1177"/>
                <a:gd name="T58" fmla="*/ 1 w 1566"/>
                <a:gd name="T59" fmla="*/ 0 h 1177"/>
                <a:gd name="T60" fmla="*/ 1 w 1566"/>
                <a:gd name="T61" fmla="*/ 0 h 1177"/>
                <a:gd name="T62" fmla="*/ 1 w 1566"/>
                <a:gd name="T63" fmla="*/ 0 h 1177"/>
                <a:gd name="T64" fmla="*/ 1 w 1566"/>
                <a:gd name="T65" fmla="*/ 0 h 1177"/>
                <a:gd name="T66" fmla="*/ 1 w 1566"/>
                <a:gd name="T67" fmla="*/ 0 h 1177"/>
                <a:gd name="T68" fmla="*/ 1 w 1566"/>
                <a:gd name="T69" fmla="*/ 0 h 1177"/>
                <a:gd name="T70" fmla="*/ 1 w 1566"/>
                <a:gd name="T71" fmla="*/ 0 h 1177"/>
                <a:gd name="T72" fmla="*/ 1 w 1566"/>
                <a:gd name="T73" fmla="*/ 0 h 1177"/>
                <a:gd name="T74" fmla="*/ 1 w 1566"/>
                <a:gd name="T75" fmla="*/ 0 h 1177"/>
                <a:gd name="T76" fmla="*/ 1 w 1566"/>
                <a:gd name="T77" fmla="*/ 0 h 1177"/>
                <a:gd name="T78" fmla="*/ 1 w 1566"/>
                <a:gd name="T79" fmla="*/ 0 h 1177"/>
                <a:gd name="T80" fmla="*/ 1 w 1566"/>
                <a:gd name="T81" fmla="*/ 0 h 1177"/>
                <a:gd name="T82" fmla="*/ 1 w 1566"/>
                <a:gd name="T83" fmla="*/ 0 h 1177"/>
                <a:gd name="T84" fmla="*/ 1 w 1566"/>
                <a:gd name="T85" fmla="*/ 0 h 1177"/>
                <a:gd name="T86" fmla="*/ 1 w 1566"/>
                <a:gd name="T87" fmla="*/ 0 h 1177"/>
                <a:gd name="T88" fmla="*/ 1 w 1566"/>
                <a:gd name="T89" fmla="*/ 0 h 1177"/>
                <a:gd name="T90" fmla="*/ 1 w 1566"/>
                <a:gd name="T91" fmla="*/ 0 h 1177"/>
                <a:gd name="T92" fmla="*/ 1 w 1566"/>
                <a:gd name="T93" fmla="*/ 0 h 1177"/>
                <a:gd name="T94" fmla="*/ 1 w 1566"/>
                <a:gd name="T95" fmla="*/ 0 h 1177"/>
                <a:gd name="T96" fmla="*/ 1 w 1566"/>
                <a:gd name="T97" fmla="*/ 0 h 1177"/>
                <a:gd name="T98" fmla="*/ 1 w 1566"/>
                <a:gd name="T99" fmla="*/ 0 h 1177"/>
                <a:gd name="T100" fmla="*/ 1 w 1566"/>
                <a:gd name="T101" fmla="*/ 0 h 1177"/>
                <a:gd name="T102" fmla="*/ 1 w 1566"/>
                <a:gd name="T103" fmla="*/ 0 h 1177"/>
                <a:gd name="T104" fmla="*/ 1 w 1566"/>
                <a:gd name="T105" fmla="*/ 0 h 1177"/>
                <a:gd name="T106" fmla="*/ 1 w 1566"/>
                <a:gd name="T107" fmla="*/ 0 h 1177"/>
                <a:gd name="T108" fmla="*/ 1 w 1566"/>
                <a:gd name="T109" fmla="*/ 0 h 1177"/>
                <a:gd name="T110" fmla="*/ 1 w 1566"/>
                <a:gd name="T111" fmla="*/ 0 h 1177"/>
                <a:gd name="T112" fmla="*/ 1 w 1566"/>
                <a:gd name="T113" fmla="*/ 0 h 1177"/>
                <a:gd name="T114" fmla="*/ 1 w 1566"/>
                <a:gd name="T115" fmla="*/ 0 h 1177"/>
                <a:gd name="T116" fmla="*/ 1 w 1566"/>
                <a:gd name="T117" fmla="*/ 0 h 1177"/>
                <a:gd name="T118" fmla="*/ 1 w 1566"/>
                <a:gd name="T119" fmla="*/ 0 h 1177"/>
                <a:gd name="T120" fmla="*/ 1 w 1566"/>
                <a:gd name="T121" fmla="*/ 0 h 1177"/>
                <a:gd name="T122" fmla="*/ 1 w 1566"/>
                <a:gd name="T123" fmla="*/ 0 h 117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566" h="1177">
                  <a:moveTo>
                    <a:pt x="8" y="612"/>
                  </a:moveTo>
                  <a:lnTo>
                    <a:pt x="11" y="614"/>
                  </a:lnTo>
                  <a:lnTo>
                    <a:pt x="17" y="614"/>
                  </a:lnTo>
                  <a:lnTo>
                    <a:pt x="23" y="614"/>
                  </a:lnTo>
                  <a:lnTo>
                    <a:pt x="25" y="610"/>
                  </a:lnTo>
                  <a:lnTo>
                    <a:pt x="29" y="609"/>
                  </a:lnTo>
                  <a:lnTo>
                    <a:pt x="35" y="603"/>
                  </a:lnTo>
                  <a:lnTo>
                    <a:pt x="40" y="598"/>
                  </a:lnTo>
                  <a:lnTo>
                    <a:pt x="44" y="591"/>
                  </a:lnTo>
                  <a:lnTo>
                    <a:pt x="50" y="584"/>
                  </a:lnTo>
                  <a:lnTo>
                    <a:pt x="52" y="579"/>
                  </a:lnTo>
                  <a:lnTo>
                    <a:pt x="56" y="573"/>
                  </a:lnTo>
                  <a:lnTo>
                    <a:pt x="60" y="566"/>
                  </a:lnTo>
                  <a:lnTo>
                    <a:pt x="64" y="561"/>
                  </a:lnTo>
                  <a:lnTo>
                    <a:pt x="65" y="554"/>
                  </a:lnTo>
                  <a:lnTo>
                    <a:pt x="69" y="547"/>
                  </a:lnTo>
                  <a:lnTo>
                    <a:pt x="71" y="538"/>
                  </a:lnTo>
                  <a:lnTo>
                    <a:pt x="73" y="531"/>
                  </a:lnTo>
                  <a:lnTo>
                    <a:pt x="75" y="522"/>
                  </a:lnTo>
                  <a:lnTo>
                    <a:pt x="79" y="514"/>
                  </a:lnTo>
                  <a:lnTo>
                    <a:pt x="79" y="505"/>
                  </a:lnTo>
                  <a:lnTo>
                    <a:pt x="83" y="498"/>
                  </a:lnTo>
                  <a:lnTo>
                    <a:pt x="83" y="493"/>
                  </a:lnTo>
                  <a:lnTo>
                    <a:pt x="83" y="487"/>
                  </a:lnTo>
                  <a:lnTo>
                    <a:pt x="85" y="484"/>
                  </a:lnTo>
                  <a:lnTo>
                    <a:pt x="85" y="480"/>
                  </a:lnTo>
                  <a:lnTo>
                    <a:pt x="85" y="475"/>
                  </a:lnTo>
                  <a:lnTo>
                    <a:pt x="87" y="470"/>
                  </a:lnTo>
                  <a:lnTo>
                    <a:pt x="87" y="466"/>
                  </a:lnTo>
                  <a:lnTo>
                    <a:pt x="89" y="463"/>
                  </a:lnTo>
                  <a:lnTo>
                    <a:pt x="89" y="454"/>
                  </a:lnTo>
                  <a:lnTo>
                    <a:pt x="89" y="445"/>
                  </a:lnTo>
                  <a:lnTo>
                    <a:pt x="91" y="436"/>
                  </a:lnTo>
                  <a:lnTo>
                    <a:pt x="92" y="429"/>
                  </a:lnTo>
                  <a:lnTo>
                    <a:pt x="92" y="420"/>
                  </a:lnTo>
                  <a:lnTo>
                    <a:pt x="92" y="412"/>
                  </a:lnTo>
                  <a:lnTo>
                    <a:pt x="92" y="405"/>
                  </a:lnTo>
                  <a:lnTo>
                    <a:pt x="94" y="399"/>
                  </a:lnTo>
                  <a:lnTo>
                    <a:pt x="94" y="392"/>
                  </a:lnTo>
                  <a:lnTo>
                    <a:pt x="94" y="385"/>
                  </a:lnTo>
                  <a:lnTo>
                    <a:pt x="96" y="378"/>
                  </a:lnTo>
                  <a:lnTo>
                    <a:pt x="96" y="375"/>
                  </a:lnTo>
                  <a:lnTo>
                    <a:pt x="96" y="369"/>
                  </a:lnTo>
                  <a:lnTo>
                    <a:pt x="98" y="364"/>
                  </a:lnTo>
                  <a:lnTo>
                    <a:pt x="98" y="361"/>
                  </a:lnTo>
                  <a:lnTo>
                    <a:pt x="98" y="359"/>
                  </a:lnTo>
                  <a:lnTo>
                    <a:pt x="102" y="354"/>
                  </a:lnTo>
                  <a:lnTo>
                    <a:pt x="104" y="354"/>
                  </a:lnTo>
                  <a:lnTo>
                    <a:pt x="112" y="352"/>
                  </a:lnTo>
                  <a:lnTo>
                    <a:pt x="116" y="354"/>
                  </a:lnTo>
                  <a:lnTo>
                    <a:pt x="118" y="357"/>
                  </a:lnTo>
                  <a:lnTo>
                    <a:pt x="119" y="364"/>
                  </a:lnTo>
                  <a:lnTo>
                    <a:pt x="119" y="368"/>
                  </a:lnTo>
                  <a:lnTo>
                    <a:pt x="121" y="375"/>
                  </a:lnTo>
                  <a:lnTo>
                    <a:pt x="121" y="378"/>
                  </a:lnTo>
                  <a:lnTo>
                    <a:pt x="121" y="382"/>
                  </a:lnTo>
                  <a:lnTo>
                    <a:pt x="123" y="387"/>
                  </a:lnTo>
                  <a:lnTo>
                    <a:pt x="123" y="391"/>
                  </a:lnTo>
                  <a:lnTo>
                    <a:pt x="123" y="396"/>
                  </a:lnTo>
                  <a:lnTo>
                    <a:pt x="123" y="399"/>
                  </a:lnTo>
                  <a:lnTo>
                    <a:pt x="123" y="405"/>
                  </a:lnTo>
                  <a:lnTo>
                    <a:pt x="125" y="412"/>
                  </a:lnTo>
                  <a:lnTo>
                    <a:pt x="125" y="417"/>
                  </a:lnTo>
                  <a:lnTo>
                    <a:pt x="125" y="424"/>
                  </a:lnTo>
                  <a:lnTo>
                    <a:pt x="125" y="431"/>
                  </a:lnTo>
                  <a:lnTo>
                    <a:pt x="125" y="440"/>
                  </a:lnTo>
                  <a:lnTo>
                    <a:pt x="123" y="447"/>
                  </a:lnTo>
                  <a:lnTo>
                    <a:pt x="123" y="454"/>
                  </a:lnTo>
                  <a:lnTo>
                    <a:pt x="121" y="461"/>
                  </a:lnTo>
                  <a:lnTo>
                    <a:pt x="121" y="470"/>
                  </a:lnTo>
                  <a:lnTo>
                    <a:pt x="121" y="477"/>
                  </a:lnTo>
                  <a:lnTo>
                    <a:pt x="119" y="485"/>
                  </a:lnTo>
                  <a:lnTo>
                    <a:pt x="119" y="493"/>
                  </a:lnTo>
                  <a:lnTo>
                    <a:pt x="119" y="501"/>
                  </a:lnTo>
                  <a:lnTo>
                    <a:pt x="118" y="508"/>
                  </a:lnTo>
                  <a:lnTo>
                    <a:pt x="116" y="517"/>
                  </a:lnTo>
                  <a:lnTo>
                    <a:pt x="114" y="524"/>
                  </a:lnTo>
                  <a:lnTo>
                    <a:pt x="112" y="533"/>
                  </a:lnTo>
                  <a:lnTo>
                    <a:pt x="110" y="540"/>
                  </a:lnTo>
                  <a:lnTo>
                    <a:pt x="108" y="547"/>
                  </a:lnTo>
                  <a:lnTo>
                    <a:pt x="106" y="556"/>
                  </a:lnTo>
                  <a:lnTo>
                    <a:pt x="104" y="563"/>
                  </a:lnTo>
                  <a:lnTo>
                    <a:pt x="102" y="570"/>
                  </a:lnTo>
                  <a:lnTo>
                    <a:pt x="98" y="575"/>
                  </a:lnTo>
                  <a:lnTo>
                    <a:pt x="96" y="582"/>
                  </a:lnTo>
                  <a:lnTo>
                    <a:pt x="94" y="587"/>
                  </a:lnTo>
                  <a:lnTo>
                    <a:pt x="91" y="593"/>
                  </a:lnTo>
                  <a:lnTo>
                    <a:pt x="89" y="598"/>
                  </a:lnTo>
                  <a:lnTo>
                    <a:pt x="85" y="603"/>
                  </a:lnTo>
                  <a:lnTo>
                    <a:pt x="81" y="609"/>
                  </a:lnTo>
                  <a:lnTo>
                    <a:pt x="83" y="609"/>
                  </a:lnTo>
                  <a:lnTo>
                    <a:pt x="87" y="609"/>
                  </a:lnTo>
                  <a:lnTo>
                    <a:pt x="89" y="609"/>
                  </a:lnTo>
                  <a:lnTo>
                    <a:pt x="94" y="609"/>
                  </a:lnTo>
                  <a:lnTo>
                    <a:pt x="98" y="609"/>
                  </a:lnTo>
                  <a:lnTo>
                    <a:pt x="104" y="609"/>
                  </a:lnTo>
                  <a:lnTo>
                    <a:pt x="108" y="609"/>
                  </a:lnTo>
                  <a:lnTo>
                    <a:pt x="116" y="609"/>
                  </a:lnTo>
                  <a:lnTo>
                    <a:pt x="121" y="609"/>
                  </a:lnTo>
                  <a:lnTo>
                    <a:pt x="129" y="609"/>
                  </a:lnTo>
                  <a:lnTo>
                    <a:pt x="137" y="609"/>
                  </a:lnTo>
                  <a:lnTo>
                    <a:pt x="145" y="610"/>
                  </a:lnTo>
                  <a:lnTo>
                    <a:pt x="154" y="610"/>
                  </a:lnTo>
                  <a:lnTo>
                    <a:pt x="164" y="612"/>
                  </a:lnTo>
                  <a:lnTo>
                    <a:pt x="172" y="612"/>
                  </a:lnTo>
                  <a:lnTo>
                    <a:pt x="183" y="614"/>
                  </a:lnTo>
                  <a:lnTo>
                    <a:pt x="193" y="614"/>
                  </a:lnTo>
                  <a:lnTo>
                    <a:pt x="204" y="616"/>
                  </a:lnTo>
                  <a:lnTo>
                    <a:pt x="214" y="616"/>
                  </a:lnTo>
                  <a:lnTo>
                    <a:pt x="226" y="616"/>
                  </a:lnTo>
                  <a:lnTo>
                    <a:pt x="237" y="617"/>
                  </a:lnTo>
                  <a:lnTo>
                    <a:pt x="251" y="619"/>
                  </a:lnTo>
                  <a:lnTo>
                    <a:pt x="262" y="619"/>
                  </a:lnTo>
                  <a:lnTo>
                    <a:pt x="274" y="621"/>
                  </a:lnTo>
                  <a:lnTo>
                    <a:pt x="287" y="621"/>
                  </a:lnTo>
                  <a:lnTo>
                    <a:pt x="299" y="623"/>
                  </a:lnTo>
                  <a:lnTo>
                    <a:pt x="312" y="624"/>
                  </a:lnTo>
                  <a:lnTo>
                    <a:pt x="326" y="626"/>
                  </a:lnTo>
                  <a:lnTo>
                    <a:pt x="337" y="626"/>
                  </a:lnTo>
                  <a:lnTo>
                    <a:pt x="353" y="630"/>
                  </a:lnTo>
                  <a:lnTo>
                    <a:pt x="364" y="630"/>
                  </a:lnTo>
                  <a:lnTo>
                    <a:pt x="378" y="631"/>
                  </a:lnTo>
                  <a:lnTo>
                    <a:pt x="391" y="633"/>
                  </a:lnTo>
                  <a:lnTo>
                    <a:pt x="405" y="635"/>
                  </a:lnTo>
                  <a:lnTo>
                    <a:pt x="418" y="637"/>
                  </a:lnTo>
                  <a:lnTo>
                    <a:pt x="430" y="638"/>
                  </a:lnTo>
                  <a:lnTo>
                    <a:pt x="443" y="640"/>
                  </a:lnTo>
                  <a:lnTo>
                    <a:pt x="457" y="642"/>
                  </a:lnTo>
                  <a:lnTo>
                    <a:pt x="469" y="644"/>
                  </a:lnTo>
                  <a:lnTo>
                    <a:pt x="482" y="647"/>
                  </a:lnTo>
                  <a:lnTo>
                    <a:pt x="494" y="649"/>
                  </a:lnTo>
                  <a:lnTo>
                    <a:pt x="507" y="651"/>
                  </a:lnTo>
                  <a:lnTo>
                    <a:pt x="519" y="653"/>
                  </a:lnTo>
                  <a:lnTo>
                    <a:pt x="530" y="656"/>
                  </a:lnTo>
                  <a:lnTo>
                    <a:pt x="542" y="658"/>
                  </a:lnTo>
                  <a:lnTo>
                    <a:pt x="553" y="661"/>
                  </a:lnTo>
                  <a:lnTo>
                    <a:pt x="563" y="663"/>
                  </a:lnTo>
                  <a:lnTo>
                    <a:pt x="575" y="667"/>
                  </a:lnTo>
                  <a:lnTo>
                    <a:pt x="584" y="668"/>
                  </a:lnTo>
                  <a:lnTo>
                    <a:pt x="596" y="672"/>
                  </a:lnTo>
                  <a:lnTo>
                    <a:pt x="604" y="674"/>
                  </a:lnTo>
                  <a:lnTo>
                    <a:pt x="613" y="677"/>
                  </a:lnTo>
                  <a:lnTo>
                    <a:pt x="623" y="681"/>
                  </a:lnTo>
                  <a:lnTo>
                    <a:pt x="632" y="684"/>
                  </a:lnTo>
                  <a:lnTo>
                    <a:pt x="638" y="686"/>
                  </a:lnTo>
                  <a:lnTo>
                    <a:pt x="646" y="691"/>
                  </a:lnTo>
                  <a:lnTo>
                    <a:pt x="654" y="693"/>
                  </a:lnTo>
                  <a:lnTo>
                    <a:pt x="659" y="698"/>
                  </a:lnTo>
                  <a:lnTo>
                    <a:pt x="665" y="700"/>
                  </a:lnTo>
                  <a:lnTo>
                    <a:pt x="671" y="705"/>
                  </a:lnTo>
                  <a:lnTo>
                    <a:pt x="675" y="709"/>
                  </a:lnTo>
                  <a:lnTo>
                    <a:pt x="681" y="712"/>
                  </a:lnTo>
                  <a:lnTo>
                    <a:pt x="683" y="711"/>
                  </a:lnTo>
                  <a:lnTo>
                    <a:pt x="685" y="709"/>
                  </a:lnTo>
                  <a:lnTo>
                    <a:pt x="690" y="709"/>
                  </a:lnTo>
                  <a:lnTo>
                    <a:pt x="694" y="707"/>
                  </a:lnTo>
                  <a:lnTo>
                    <a:pt x="702" y="704"/>
                  </a:lnTo>
                  <a:lnTo>
                    <a:pt x="710" y="702"/>
                  </a:lnTo>
                  <a:lnTo>
                    <a:pt x="719" y="700"/>
                  </a:lnTo>
                  <a:lnTo>
                    <a:pt x="723" y="696"/>
                  </a:lnTo>
                  <a:lnTo>
                    <a:pt x="729" y="696"/>
                  </a:lnTo>
                  <a:lnTo>
                    <a:pt x="733" y="693"/>
                  </a:lnTo>
                  <a:lnTo>
                    <a:pt x="739" y="693"/>
                  </a:lnTo>
                  <a:lnTo>
                    <a:pt x="744" y="691"/>
                  </a:lnTo>
                  <a:lnTo>
                    <a:pt x="748" y="689"/>
                  </a:lnTo>
                  <a:lnTo>
                    <a:pt x="756" y="688"/>
                  </a:lnTo>
                  <a:lnTo>
                    <a:pt x="762" y="686"/>
                  </a:lnTo>
                  <a:lnTo>
                    <a:pt x="767" y="684"/>
                  </a:lnTo>
                  <a:lnTo>
                    <a:pt x="775" y="682"/>
                  </a:lnTo>
                  <a:lnTo>
                    <a:pt x="781" y="681"/>
                  </a:lnTo>
                  <a:lnTo>
                    <a:pt x="787" y="679"/>
                  </a:lnTo>
                  <a:lnTo>
                    <a:pt x="794" y="675"/>
                  </a:lnTo>
                  <a:lnTo>
                    <a:pt x="800" y="675"/>
                  </a:lnTo>
                  <a:lnTo>
                    <a:pt x="808" y="674"/>
                  </a:lnTo>
                  <a:lnTo>
                    <a:pt x="816" y="672"/>
                  </a:lnTo>
                  <a:lnTo>
                    <a:pt x="821" y="668"/>
                  </a:lnTo>
                  <a:lnTo>
                    <a:pt x="829" y="667"/>
                  </a:lnTo>
                  <a:lnTo>
                    <a:pt x="835" y="665"/>
                  </a:lnTo>
                  <a:lnTo>
                    <a:pt x="843" y="663"/>
                  </a:lnTo>
                  <a:lnTo>
                    <a:pt x="850" y="660"/>
                  </a:lnTo>
                  <a:lnTo>
                    <a:pt x="856" y="658"/>
                  </a:lnTo>
                  <a:lnTo>
                    <a:pt x="864" y="656"/>
                  </a:lnTo>
                  <a:lnTo>
                    <a:pt x="872" y="654"/>
                  </a:lnTo>
                  <a:lnTo>
                    <a:pt x="879" y="653"/>
                  </a:lnTo>
                  <a:lnTo>
                    <a:pt x="885" y="651"/>
                  </a:lnTo>
                  <a:lnTo>
                    <a:pt x="893" y="649"/>
                  </a:lnTo>
                  <a:lnTo>
                    <a:pt x="901" y="647"/>
                  </a:lnTo>
                  <a:lnTo>
                    <a:pt x="908" y="646"/>
                  </a:lnTo>
                  <a:lnTo>
                    <a:pt x="914" y="644"/>
                  </a:lnTo>
                  <a:lnTo>
                    <a:pt x="922" y="642"/>
                  </a:lnTo>
                  <a:lnTo>
                    <a:pt x="929" y="642"/>
                  </a:lnTo>
                  <a:lnTo>
                    <a:pt x="935" y="638"/>
                  </a:lnTo>
                  <a:lnTo>
                    <a:pt x="943" y="637"/>
                  </a:lnTo>
                  <a:lnTo>
                    <a:pt x="949" y="635"/>
                  </a:lnTo>
                  <a:lnTo>
                    <a:pt x="956" y="635"/>
                  </a:lnTo>
                  <a:lnTo>
                    <a:pt x="962" y="633"/>
                  </a:lnTo>
                  <a:lnTo>
                    <a:pt x="970" y="633"/>
                  </a:lnTo>
                  <a:lnTo>
                    <a:pt x="976" y="631"/>
                  </a:lnTo>
                  <a:lnTo>
                    <a:pt x="983" y="630"/>
                  </a:lnTo>
                  <a:lnTo>
                    <a:pt x="987" y="628"/>
                  </a:lnTo>
                  <a:lnTo>
                    <a:pt x="995" y="628"/>
                  </a:lnTo>
                  <a:lnTo>
                    <a:pt x="1001" y="626"/>
                  </a:lnTo>
                  <a:lnTo>
                    <a:pt x="1007" y="626"/>
                  </a:lnTo>
                  <a:lnTo>
                    <a:pt x="1012" y="626"/>
                  </a:lnTo>
                  <a:lnTo>
                    <a:pt x="1016" y="624"/>
                  </a:lnTo>
                  <a:lnTo>
                    <a:pt x="1022" y="624"/>
                  </a:lnTo>
                  <a:lnTo>
                    <a:pt x="1028" y="624"/>
                  </a:lnTo>
                  <a:lnTo>
                    <a:pt x="1028" y="623"/>
                  </a:lnTo>
                  <a:lnTo>
                    <a:pt x="1030" y="616"/>
                  </a:lnTo>
                  <a:lnTo>
                    <a:pt x="1030" y="610"/>
                  </a:lnTo>
                  <a:lnTo>
                    <a:pt x="1030" y="605"/>
                  </a:lnTo>
                  <a:lnTo>
                    <a:pt x="1032" y="598"/>
                  </a:lnTo>
                  <a:lnTo>
                    <a:pt x="1032" y="593"/>
                  </a:lnTo>
                  <a:lnTo>
                    <a:pt x="1032" y="584"/>
                  </a:lnTo>
                  <a:lnTo>
                    <a:pt x="1032" y="577"/>
                  </a:lnTo>
                  <a:lnTo>
                    <a:pt x="1032" y="568"/>
                  </a:lnTo>
                  <a:lnTo>
                    <a:pt x="1032" y="561"/>
                  </a:lnTo>
                  <a:lnTo>
                    <a:pt x="1032" y="556"/>
                  </a:lnTo>
                  <a:lnTo>
                    <a:pt x="1032" y="551"/>
                  </a:lnTo>
                  <a:lnTo>
                    <a:pt x="1032" y="547"/>
                  </a:lnTo>
                  <a:lnTo>
                    <a:pt x="1032" y="542"/>
                  </a:lnTo>
                  <a:lnTo>
                    <a:pt x="1032" y="538"/>
                  </a:lnTo>
                  <a:lnTo>
                    <a:pt x="1032" y="533"/>
                  </a:lnTo>
                  <a:lnTo>
                    <a:pt x="1032" y="529"/>
                  </a:lnTo>
                  <a:lnTo>
                    <a:pt x="1032" y="524"/>
                  </a:lnTo>
                  <a:lnTo>
                    <a:pt x="1032" y="519"/>
                  </a:lnTo>
                  <a:lnTo>
                    <a:pt x="1030" y="514"/>
                  </a:lnTo>
                  <a:lnTo>
                    <a:pt x="1030" y="508"/>
                  </a:lnTo>
                  <a:lnTo>
                    <a:pt x="1028" y="503"/>
                  </a:lnTo>
                  <a:lnTo>
                    <a:pt x="1026" y="496"/>
                  </a:lnTo>
                  <a:lnTo>
                    <a:pt x="1026" y="489"/>
                  </a:lnTo>
                  <a:lnTo>
                    <a:pt x="1024" y="482"/>
                  </a:lnTo>
                  <a:lnTo>
                    <a:pt x="1024" y="475"/>
                  </a:lnTo>
                  <a:lnTo>
                    <a:pt x="1022" y="468"/>
                  </a:lnTo>
                  <a:lnTo>
                    <a:pt x="1020" y="461"/>
                  </a:lnTo>
                  <a:lnTo>
                    <a:pt x="1018" y="452"/>
                  </a:lnTo>
                  <a:lnTo>
                    <a:pt x="1016" y="445"/>
                  </a:lnTo>
                  <a:lnTo>
                    <a:pt x="1014" y="436"/>
                  </a:lnTo>
                  <a:lnTo>
                    <a:pt x="1012" y="429"/>
                  </a:lnTo>
                  <a:lnTo>
                    <a:pt x="1012" y="420"/>
                  </a:lnTo>
                  <a:lnTo>
                    <a:pt x="1010" y="413"/>
                  </a:lnTo>
                  <a:lnTo>
                    <a:pt x="1009" y="405"/>
                  </a:lnTo>
                  <a:lnTo>
                    <a:pt x="1007" y="398"/>
                  </a:lnTo>
                  <a:lnTo>
                    <a:pt x="1005" y="389"/>
                  </a:lnTo>
                  <a:lnTo>
                    <a:pt x="1003" y="382"/>
                  </a:lnTo>
                  <a:lnTo>
                    <a:pt x="1003" y="373"/>
                  </a:lnTo>
                  <a:lnTo>
                    <a:pt x="1001" y="366"/>
                  </a:lnTo>
                  <a:lnTo>
                    <a:pt x="999" y="359"/>
                  </a:lnTo>
                  <a:lnTo>
                    <a:pt x="999" y="354"/>
                  </a:lnTo>
                  <a:lnTo>
                    <a:pt x="997" y="345"/>
                  </a:lnTo>
                  <a:lnTo>
                    <a:pt x="995" y="340"/>
                  </a:lnTo>
                  <a:lnTo>
                    <a:pt x="995" y="334"/>
                  </a:lnTo>
                  <a:lnTo>
                    <a:pt x="995" y="329"/>
                  </a:lnTo>
                  <a:lnTo>
                    <a:pt x="993" y="325"/>
                  </a:lnTo>
                  <a:lnTo>
                    <a:pt x="993" y="320"/>
                  </a:lnTo>
                  <a:lnTo>
                    <a:pt x="993" y="317"/>
                  </a:lnTo>
                  <a:lnTo>
                    <a:pt x="993" y="315"/>
                  </a:lnTo>
                  <a:lnTo>
                    <a:pt x="991" y="308"/>
                  </a:lnTo>
                  <a:lnTo>
                    <a:pt x="991" y="303"/>
                  </a:lnTo>
                  <a:lnTo>
                    <a:pt x="991" y="297"/>
                  </a:lnTo>
                  <a:lnTo>
                    <a:pt x="991" y="292"/>
                  </a:lnTo>
                  <a:lnTo>
                    <a:pt x="989" y="287"/>
                  </a:lnTo>
                  <a:lnTo>
                    <a:pt x="989" y="282"/>
                  </a:lnTo>
                  <a:lnTo>
                    <a:pt x="991" y="278"/>
                  </a:lnTo>
                  <a:lnTo>
                    <a:pt x="991" y="274"/>
                  </a:lnTo>
                  <a:lnTo>
                    <a:pt x="991" y="267"/>
                  </a:lnTo>
                  <a:lnTo>
                    <a:pt x="995" y="262"/>
                  </a:lnTo>
                  <a:lnTo>
                    <a:pt x="997" y="262"/>
                  </a:lnTo>
                  <a:lnTo>
                    <a:pt x="1001" y="266"/>
                  </a:lnTo>
                  <a:lnTo>
                    <a:pt x="1005" y="269"/>
                  </a:lnTo>
                  <a:lnTo>
                    <a:pt x="1009" y="278"/>
                  </a:lnTo>
                  <a:lnTo>
                    <a:pt x="1010" y="282"/>
                  </a:lnTo>
                  <a:lnTo>
                    <a:pt x="1012" y="287"/>
                  </a:lnTo>
                  <a:lnTo>
                    <a:pt x="1012" y="290"/>
                  </a:lnTo>
                  <a:lnTo>
                    <a:pt x="1014" y="296"/>
                  </a:lnTo>
                  <a:lnTo>
                    <a:pt x="1016" y="301"/>
                  </a:lnTo>
                  <a:lnTo>
                    <a:pt x="1018" y="308"/>
                  </a:lnTo>
                  <a:lnTo>
                    <a:pt x="1020" y="315"/>
                  </a:lnTo>
                  <a:lnTo>
                    <a:pt x="1022" y="322"/>
                  </a:lnTo>
                  <a:lnTo>
                    <a:pt x="1024" y="329"/>
                  </a:lnTo>
                  <a:lnTo>
                    <a:pt x="1026" y="338"/>
                  </a:lnTo>
                  <a:lnTo>
                    <a:pt x="1026" y="341"/>
                  </a:lnTo>
                  <a:lnTo>
                    <a:pt x="1028" y="345"/>
                  </a:lnTo>
                  <a:lnTo>
                    <a:pt x="1030" y="350"/>
                  </a:lnTo>
                  <a:lnTo>
                    <a:pt x="1032" y="354"/>
                  </a:lnTo>
                  <a:lnTo>
                    <a:pt x="1032" y="359"/>
                  </a:lnTo>
                  <a:lnTo>
                    <a:pt x="1034" y="362"/>
                  </a:lnTo>
                  <a:lnTo>
                    <a:pt x="1034" y="368"/>
                  </a:lnTo>
                  <a:lnTo>
                    <a:pt x="1036" y="375"/>
                  </a:lnTo>
                  <a:lnTo>
                    <a:pt x="1037" y="380"/>
                  </a:lnTo>
                  <a:lnTo>
                    <a:pt x="1039" y="387"/>
                  </a:lnTo>
                  <a:lnTo>
                    <a:pt x="1039" y="394"/>
                  </a:lnTo>
                  <a:lnTo>
                    <a:pt x="1041" y="403"/>
                  </a:lnTo>
                  <a:lnTo>
                    <a:pt x="1041" y="410"/>
                  </a:lnTo>
                  <a:lnTo>
                    <a:pt x="1043" y="417"/>
                  </a:lnTo>
                  <a:lnTo>
                    <a:pt x="1045" y="424"/>
                  </a:lnTo>
                  <a:lnTo>
                    <a:pt x="1047" y="431"/>
                  </a:lnTo>
                  <a:lnTo>
                    <a:pt x="1047" y="440"/>
                  </a:lnTo>
                  <a:lnTo>
                    <a:pt x="1049" y="447"/>
                  </a:lnTo>
                  <a:lnTo>
                    <a:pt x="1049" y="456"/>
                  </a:lnTo>
                  <a:lnTo>
                    <a:pt x="1051" y="464"/>
                  </a:lnTo>
                  <a:lnTo>
                    <a:pt x="1051" y="471"/>
                  </a:lnTo>
                  <a:lnTo>
                    <a:pt x="1053" y="480"/>
                  </a:lnTo>
                  <a:lnTo>
                    <a:pt x="1053" y="487"/>
                  </a:lnTo>
                  <a:lnTo>
                    <a:pt x="1055" y="494"/>
                  </a:lnTo>
                  <a:lnTo>
                    <a:pt x="1057" y="501"/>
                  </a:lnTo>
                  <a:lnTo>
                    <a:pt x="1057" y="508"/>
                  </a:lnTo>
                  <a:lnTo>
                    <a:pt x="1057" y="515"/>
                  </a:lnTo>
                  <a:lnTo>
                    <a:pt x="1059" y="522"/>
                  </a:lnTo>
                  <a:lnTo>
                    <a:pt x="1059" y="528"/>
                  </a:lnTo>
                  <a:lnTo>
                    <a:pt x="1061" y="535"/>
                  </a:lnTo>
                  <a:lnTo>
                    <a:pt x="1061" y="540"/>
                  </a:lnTo>
                  <a:lnTo>
                    <a:pt x="1063" y="545"/>
                  </a:lnTo>
                  <a:lnTo>
                    <a:pt x="1063" y="549"/>
                  </a:lnTo>
                  <a:lnTo>
                    <a:pt x="1064" y="554"/>
                  </a:lnTo>
                  <a:lnTo>
                    <a:pt x="1064" y="558"/>
                  </a:lnTo>
                  <a:lnTo>
                    <a:pt x="1066" y="561"/>
                  </a:lnTo>
                  <a:lnTo>
                    <a:pt x="1066" y="566"/>
                  </a:lnTo>
                  <a:lnTo>
                    <a:pt x="1066" y="572"/>
                  </a:lnTo>
                  <a:lnTo>
                    <a:pt x="1066" y="577"/>
                  </a:lnTo>
                  <a:lnTo>
                    <a:pt x="1066" y="582"/>
                  </a:lnTo>
                  <a:lnTo>
                    <a:pt x="1066" y="587"/>
                  </a:lnTo>
                  <a:lnTo>
                    <a:pt x="1066" y="593"/>
                  </a:lnTo>
                  <a:lnTo>
                    <a:pt x="1066" y="598"/>
                  </a:lnTo>
                  <a:lnTo>
                    <a:pt x="1066" y="603"/>
                  </a:lnTo>
                  <a:lnTo>
                    <a:pt x="1066" y="610"/>
                  </a:lnTo>
                  <a:lnTo>
                    <a:pt x="1066" y="617"/>
                  </a:lnTo>
                  <a:lnTo>
                    <a:pt x="1066" y="621"/>
                  </a:lnTo>
                  <a:lnTo>
                    <a:pt x="1066" y="624"/>
                  </a:lnTo>
                  <a:lnTo>
                    <a:pt x="1232" y="630"/>
                  </a:lnTo>
                  <a:lnTo>
                    <a:pt x="1228" y="628"/>
                  </a:lnTo>
                  <a:lnTo>
                    <a:pt x="1223" y="621"/>
                  </a:lnTo>
                  <a:lnTo>
                    <a:pt x="1217" y="616"/>
                  </a:lnTo>
                  <a:lnTo>
                    <a:pt x="1211" y="612"/>
                  </a:lnTo>
                  <a:lnTo>
                    <a:pt x="1205" y="605"/>
                  </a:lnTo>
                  <a:lnTo>
                    <a:pt x="1201" y="598"/>
                  </a:lnTo>
                  <a:lnTo>
                    <a:pt x="1198" y="593"/>
                  </a:lnTo>
                  <a:lnTo>
                    <a:pt x="1196" y="589"/>
                  </a:lnTo>
                  <a:lnTo>
                    <a:pt x="1192" y="584"/>
                  </a:lnTo>
                  <a:lnTo>
                    <a:pt x="1188" y="580"/>
                  </a:lnTo>
                  <a:lnTo>
                    <a:pt x="1186" y="573"/>
                  </a:lnTo>
                  <a:lnTo>
                    <a:pt x="1184" y="570"/>
                  </a:lnTo>
                  <a:lnTo>
                    <a:pt x="1180" y="565"/>
                  </a:lnTo>
                  <a:lnTo>
                    <a:pt x="1178" y="558"/>
                  </a:lnTo>
                  <a:lnTo>
                    <a:pt x="1176" y="552"/>
                  </a:lnTo>
                  <a:lnTo>
                    <a:pt x="1172" y="545"/>
                  </a:lnTo>
                  <a:lnTo>
                    <a:pt x="1171" y="540"/>
                  </a:lnTo>
                  <a:lnTo>
                    <a:pt x="1171" y="533"/>
                  </a:lnTo>
                  <a:lnTo>
                    <a:pt x="1167" y="526"/>
                  </a:lnTo>
                  <a:lnTo>
                    <a:pt x="1167" y="519"/>
                  </a:lnTo>
                  <a:lnTo>
                    <a:pt x="1167" y="512"/>
                  </a:lnTo>
                  <a:lnTo>
                    <a:pt x="1167" y="505"/>
                  </a:lnTo>
                  <a:lnTo>
                    <a:pt x="1165" y="496"/>
                  </a:lnTo>
                  <a:lnTo>
                    <a:pt x="1163" y="489"/>
                  </a:lnTo>
                  <a:lnTo>
                    <a:pt x="1163" y="480"/>
                  </a:lnTo>
                  <a:lnTo>
                    <a:pt x="1163" y="473"/>
                  </a:lnTo>
                  <a:lnTo>
                    <a:pt x="1161" y="466"/>
                  </a:lnTo>
                  <a:lnTo>
                    <a:pt x="1161" y="459"/>
                  </a:lnTo>
                  <a:lnTo>
                    <a:pt x="1161" y="452"/>
                  </a:lnTo>
                  <a:lnTo>
                    <a:pt x="1161" y="447"/>
                  </a:lnTo>
                  <a:lnTo>
                    <a:pt x="1159" y="440"/>
                  </a:lnTo>
                  <a:lnTo>
                    <a:pt x="1159" y="431"/>
                  </a:lnTo>
                  <a:lnTo>
                    <a:pt x="1159" y="426"/>
                  </a:lnTo>
                  <a:lnTo>
                    <a:pt x="1159" y="420"/>
                  </a:lnTo>
                  <a:lnTo>
                    <a:pt x="1159" y="413"/>
                  </a:lnTo>
                  <a:lnTo>
                    <a:pt x="1159" y="408"/>
                  </a:lnTo>
                  <a:lnTo>
                    <a:pt x="1159" y="403"/>
                  </a:lnTo>
                  <a:lnTo>
                    <a:pt x="1159" y="398"/>
                  </a:lnTo>
                  <a:lnTo>
                    <a:pt x="1157" y="392"/>
                  </a:lnTo>
                  <a:lnTo>
                    <a:pt x="1157" y="387"/>
                  </a:lnTo>
                  <a:lnTo>
                    <a:pt x="1157" y="382"/>
                  </a:lnTo>
                  <a:lnTo>
                    <a:pt x="1157" y="376"/>
                  </a:lnTo>
                  <a:lnTo>
                    <a:pt x="1155" y="371"/>
                  </a:lnTo>
                  <a:lnTo>
                    <a:pt x="1155" y="368"/>
                  </a:lnTo>
                  <a:lnTo>
                    <a:pt x="1155" y="362"/>
                  </a:lnTo>
                  <a:lnTo>
                    <a:pt x="1155" y="359"/>
                  </a:lnTo>
                  <a:lnTo>
                    <a:pt x="1153" y="352"/>
                  </a:lnTo>
                  <a:lnTo>
                    <a:pt x="1151" y="345"/>
                  </a:lnTo>
                  <a:lnTo>
                    <a:pt x="1151" y="338"/>
                  </a:lnTo>
                  <a:lnTo>
                    <a:pt x="1149" y="334"/>
                  </a:lnTo>
                  <a:lnTo>
                    <a:pt x="1147" y="327"/>
                  </a:lnTo>
                  <a:lnTo>
                    <a:pt x="1145" y="320"/>
                  </a:lnTo>
                  <a:lnTo>
                    <a:pt x="1142" y="313"/>
                  </a:lnTo>
                  <a:lnTo>
                    <a:pt x="1140" y="304"/>
                  </a:lnTo>
                  <a:lnTo>
                    <a:pt x="1140" y="301"/>
                  </a:lnTo>
                  <a:lnTo>
                    <a:pt x="1138" y="296"/>
                  </a:lnTo>
                  <a:lnTo>
                    <a:pt x="1136" y="290"/>
                  </a:lnTo>
                  <a:lnTo>
                    <a:pt x="1136" y="287"/>
                  </a:lnTo>
                  <a:lnTo>
                    <a:pt x="1134" y="282"/>
                  </a:lnTo>
                  <a:lnTo>
                    <a:pt x="1134" y="278"/>
                  </a:lnTo>
                  <a:lnTo>
                    <a:pt x="1132" y="273"/>
                  </a:lnTo>
                  <a:lnTo>
                    <a:pt x="1132" y="269"/>
                  </a:lnTo>
                  <a:lnTo>
                    <a:pt x="1130" y="264"/>
                  </a:lnTo>
                  <a:lnTo>
                    <a:pt x="1130" y="260"/>
                  </a:lnTo>
                  <a:lnTo>
                    <a:pt x="1128" y="255"/>
                  </a:lnTo>
                  <a:lnTo>
                    <a:pt x="1128" y="252"/>
                  </a:lnTo>
                  <a:lnTo>
                    <a:pt x="1126" y="243"/>
                  </a:lnTo>
                  <a:lnTo>
                    <a:pt x="1124" y="236"/>
                  </a:lnTo>
                  <a:lnTo>
                    <a:pt x="1122" y="231"/>
                  </a:lnTo>
                  <a:lnTo>
                    <a:pt x="1122" y="227"/>
                  </a:lnTo>
                  <a:lnTo>
                    <a:pt x="1122" y="223"/>
                  </a:lnTo>
                  <a:lnTo>
                    <a:pt x="1118" y="220"/>
                  </a:lnTo>
                  <a:lnTo>
                    <a:pt x="1113" y="215"/>
                  </a:lnTo>
                  <a:lnTo>
                    <a:pt x="1107" y="211"/>
                  </a:lnTo>
                  <a:lnTo>
                    <a:pt x="1101" y="206"/>
                  </a:lnTo>
                  <a:lnTo>
                    <a:pt x="1095" y="201"/>
                  </a:lnTo>
                  <a:lnTo>
                    <a:pt x="1090" y="195"/>
                  </a:lnTo>
                  <a:lnTo>
                    <a:pt x="1084" y="188"/>
                  </a:lnTo>
                  <a:lnTo>
                    <a:pt x="1078" y="185"/>
                  </a:lnTo>
                  <a:lnTo>
                    <a:pt x="1072" y="178"/>
                  </a:lnTo>
                  <a:lnTo>
                    <a:pt x="1066" y="174"/>
                  </a:lnTo>
                  <a:lnTo>
                    <a:pt x="1061" y="169"/>
                  </a:lnTo>
                  <a:lnTo>
                    <a:pt x="1057" y="165"/>
                  </a:lnTo>
                  <a:lnTo>
                    <a:pt x="1053" y="162"/>
                  </a:lnTo>
                  <a:lnTo>
                    <a:pt x="1051" y="160"/>
                  </a:lnTo>
                  <a:lnTo>
                    <a:pt x="1047" y="158"/>
                  </a:lnTo>
                  <a:lnTo>
                    <a:pt x="1041" y="157"/>
                  </a:lnTo>
                  <a:lnTo>
                    <a:pt x="1036" y="155"/>
                  </a:lnTo>
                  <a:lnTo>
                    <a:pt x="1030" y="155"/>
                  </a:lnTo>
                  <a:lnTo>
                    <a:pt x="1022" y="153"/>
                  </a:lnTo>
                  <a:lnTo>
                    <a:pt x="1014" y="153"/>
                  </a:lnTo>
                  <a:lnTo>
                    <a:pt x="1007" y="153"/>
                  </a:lnTo>
                  <a:lnTo>
                    <a:pt x="999" y="153"/>
                  </a:lnTo>
                  <a:lnTo>
                    <a:pt x="989" y="151"/>
                  </a:lnTo>
                  <a:lnTo>
                    <a:pt x="982" y="151"/>
                  </a:lnTo>
                  <a:lnTo>
                    <a:pt x="974" y="150"/>
                  </a:lnTo>
                  <a:lnTo>
                    <a:pt x="968" y="150"/>
                  </a:lnTo>
                  <a:lnTo>
                    <a:pt x="962" y="146"/>
                  </a:lnTo>
                  <a:lnTo>
                    <a:pt x="958" y="143"/>
                  </a:lnTo>
                  <a:lnTo>
                    <a:pt x="955" y="139"/>
                  </a:lnTo>
                  <a:lnTo>
                    <a:pt x="953" y="136"/>
                  </a:lnTo>
                  <a:lnTo>
                    <a:pt x="949" y="129"/>
                  </a:lnTo>
                  <a:lnTo>
                    <a:pt x="949" y="122"/>
                  </a:lnTo>
                  <a:lnTo>
                    <a:pt x="949" y="116"/>
                  </a:lnTo>
                  <a:lnTo>
                    <a:pt x="949" y="111"/>
                  </a:lnTo>
                  <a:lnTo>
                    <a:pt x="949" y="107"/>
                  </a:lnTo>
                  <a:lnTo>
                    <a:pt x="949" y="102"/>
                  </a:lnTo>
                  <a:lnTo>
                    <a:pt x="949" y="97"/>
                  </a:lnTo>
                  <a:lnTo>
                    <a:pt x="949" y="92"/>
                  </a:lnTo>
                  <a:lnTo>
                    <a:pt x="949" y="85"/>
                  </a:lnTo>
                  <a:lnTo>
                    <a:pt x="949" y="79"/>
                  </a:lnTo>
                  <a:lnTo>
                    <a:pt x="949" y="74"/>
                  </a:lnTo>
                  <a:lnTo>
                    <a:pt x="949" y="69"/>
                  </a:lnTo>
                  <a:lnTo>
                    <a:pt x="949" y="62"/>
                  </a:lnTo>
                  <a:lnTo>
                    <a:pt x="951" y="58"/>
                  </a:lnTo>
                  <a:lnTo>
                    <a:pt x="951" y="51"/>
                  </a:lnTo>
                  <a:lnTo>
                    <a:pt x="951" y="46"/>
                  </a:lnTo>
                  <a:lnTo>
                    <a:pt x="951" y="41"/>
                  </a:lnTo>
                  <a:lnTo>
                    <a:pt x="951" y="35"/>
                  </a:lnTo>
                  <a:lnTo>
                    <a:pt x="951" y="30"/>
                  </a:lnTo>
                  <a:lnTo>
                    <a:pt x="953" y="25"/>
                  </a:lnTo>
                  <a:lnTo>
                    <a:pt x="953" y="21"/>
                  </a:lnTo>
                  <a:lnTo>
                    <a:pt x="953" y="18"/>
                  </a:lnTo>
                  <a:lnTo>
                    <a:pt x="955" y="9"/>
                  </a:lnTo>
                  <a:lnTo>
                    <a:pt x="955" y="5"/>
                  </a:lnTo>
                  <a:lnTo>
                    <a:pt x="955" y="2"/>
                  </a:lnTo>
                  <a:lnTo>
                    <a:pt x="956" y="0"/>
                  </a:lnTo>
                  <a:lnTo>
                    <a:pt x="976" y="0"/>
                  </a:lnTo>
                  <a:lnTo>
                    <a:pt x="976" y="2"/>
                  </a:lnTo>
                  <a:lnTo>
                    <a:pt x="976" y="5"/>
                  </a:lnTo>
                  <a:lnTo>
                    <a:pt x="974" y="11"/>
                  </a:lnTo>
                  <a:lnTo>
                    <a:pt x="974" y="20"/>
                  </a:lnTo>
                  <a:lnTo>
                    <a:pt x="974" y="23"/>
                  </a:lnTo>
                  <a:lnTo>
                    <a:pt x="972" y="28"/>
                  </a:lnTo>
                  <a:lnTo>
                    <a:pt x="972" y="34"/>
                  </a:lnTo>
                  <a:lnTo>
                    <a:pt x="972" y="39"/>
                  </a:lnTo>
                  <a:lnTo>
                    <a:pt x="970" y="42"/>
                  </a:lnTo>
                  <a:lnTo>
                    <a:pt x="970" y="49"/>
                  </a:lnTo>
                  <a:lnTo>
                    <a:pt x="970" y="55"/>
                  </a:lnTo>
                  <a:lnTo>
                    <a:pt x="970" y="60"/>
                  </a:lnTo>
                  <a:lnTo>
                    <a:pt x="968" y="65"/>
                  </a:lnTo>
                  <a:lnTo>
                    <a:pt x="968" y="72"/>
                  </a:lnTo>
                  <a:lnTo>
                    <a:pt x="966" y="76"/>
                  </a:lnTo>
                  <a:lnTo>
                    <a:pt x="966" y="83"/>
                  </a:lnTo>
                  <a:lnTo>
                    <a:pt x="966" y="88"/>
                  </a:lnTo>
                  <a:lnTo>
                    <a:pt x="966" y="93"/>
                  </a:lnTo>
                  <a:lnTo>
                    <a:pt x="966" y="97"/>
                  </a:lnTo>
                  <a:lnTo>
                    <a:pt x="966" y="102"/>
                  </a:lnTo>
                  <a:lnTo>
                    <a:pt x="966" y="111"/>
                  </a:lnTo>
                  <a:lnTo>
                    <a:pt x="968" y="118"/>
                  </a:lnTo>
                  <a:lnTo>
                    <a:pt x="968" y="122"/>
                  </a:lnTo>
                  <a:lnTo>
                    <a:pt x="972" y="125"/>
                  </a:lnTo>
                  <a:lnTo>
                    <a:pt x="976" y="127"/>
                  </a:lnTo>
                  <a:lnTo>
                    <a:pt x="985" y="129"/>
                  </a:lnTo>
                  <a:lnTo>
                    <a:pt x="989" y="129"/>
                  </a:lnTo>
                  <a:lnTo>
                    <a:pt x="995" y="129"/>
                  </a:lnTo>
                  <a:lnTo>
                    <a:pt x="999" y="129"/>
                  </a:lnTo>
                  <a:lnTo>
                    <a:pt x="1005" y="130"/>
                  </a:lnTo>
                  <a:lnTo>
                    <a:pt x="1010" y="130"/>
                  </a:lnTo>
                  <a:lnTo>
                    <a:pt x="1016" y="130"/>
                  </a:lnTo>
                  <a:lnTo>
                    <a:pt x="1022" y="130"/>
                  </a:lnTo>
                  <a:lnTo>
                    <a:pt x="1028" y="132"/>
                  </a:lnTo>
                  <a:lnTo>
                    <a:pt x="1034" y="132"/>
                  </a:lnTo>
                  <a:lnTo>
                    <a:pt x="1039" y="134"/>
                  </a:lnTo>
                  <a:lnTo>
                    <a:pt x="1045" y="134"/>
                  </a:lnTo>
                  <a:lnTo>
                    <a:pt x="1051" y="136"/>
                  </a:lnTo>
                  <a:lnTo>
                    <a:pt x="1059" y="137"/>
                  </a:lnTo>
                  <a:lnTo>
                    <a:pt x="1066" y="143"/>
                  </a:lnTo>
                  <a:lnTo>
                    <a:pt x="1074" y="146"/>
                  </a:lnTo>
                  <a:lnTo>
                    <a:pt x="1082" y="153"/>
                  </a:lnTo>
                  <a:lnTo>
                    <a:pt x="1090" y="160"/>
                  </a:lnTo>
                  <a:lnTo>
                    <a:pt x="1095" y="167"/>
                  </a:lnTo>
                  <a:lnTo>
                    <a:pt x="1103" y="176"/>
                  </a:lnTo>
                  <a:lnTo>
                    <a:pt x="1111" y="185"/>
                  </a:lnTo>
                  <a:lnTo>
                    <a:pt x="1117" y="192"/>
                  </a:lnTo>
                  <a:lnTo>
                    <a:pt x="1124" y="197"/>
                  </a:lnTo>
                  <a:lnTo>
                    <a:pt x="1130" y="197"/>
                  </a:lnTo>
                  <a:lnTo>
                    <a:pt x="1134" y="199"/>
                  </a:lnTo>
                  <a:lnTo>
                    <a:pt x="1140" y="201"/>
                  </a:lnTo>
                  <a:lnTo>
                    <a:pt x="1145" y="201"/>
                  </a:lnTo>
                  <a:lnTo>
                    <a:pt x="1149" y="201"/>
                  </a:lnTo>
                  <a:lnTo>
                    <a:pt x="1155" y="201"/>
                  </a:lnTo>
                  <a:lnTo>
                    <a:pt x="1161" y="201"/>
                  </a:lnTo>
                  <a:lnTo>
                    <a:pt x="1167" y="201"/>
                  </a:lnTo>
                  <a:lnTo>
                    <a:pt x="1172" y="199"/>
                  </a:lnTo>
                  <a:lnTo>
                    <a:pt x="1180" y="199"/>
                  </a:lnTo>
                  <a:lnTo>
                    <a:pt x="1186" y="197"/>
                  </a:lnTo>
                  <a:lnTo>
                    <a:pt x="1194" y="195"/>
                  </a:lnTo>
                  <a:lnTo>
                    <a:pt x="1199" y="194"/>
                  </a:lnTo>
                  <a:lnTo>
                    <a:pt x="1205" y="192"/>
                  </a:lnTo>
                  <a:lnTo>
                    <a:pt x="1211" y="188"/>
                  </a:lnTo>
                  <a:lnTo>
                    <a:pt x="1217" y="187"/>
                  </a:lnTo>
                  <a:lnTo>
                    <a:pt x="1223" y="183"/>
                  </a:lnTo>
                  <a:lnTo>
                    <a:pt x="1226" y="181"/>
                  </a:lnTo>
                  <a:lnTo>
                    <a:pt x="1232" y="178"/>
                  </a:lnTo>
                  <a:lnTo>
                    <a:pt x="1236" y="176"/>
                  </a:lnTo>
                  <a:lnTo>
                    <a:pt x="1244" y="173"/>
                  </a:lnTo>
                  <a:lnTo>
                    <a:pt x="1250" y="171"/>
                  </a:lnTo>
                  <a:lnTo>
                    <a:pt x="1255" y="171"/>
                  </a:lnTo>
                  <a:lnTo>
                    <a:pt x="1259" y="176"/>
                  </a:lnTo>
                  <a:lnTo>
                    <a:pt x="1259" y="180"/>
                  </a:lnTo>
                  <a:lnTo>
                    <a:pt x="1259" y="185"/>
                  </a:lnTo>
                  <a:lnTo>
                    <a:pt x="1257" y="190"/>
                  </a:lnTo>
                  <a:lnTo>
                    <a:pt x="1255" y="195"/>
                  </a:lnTo>
                  <a:lnTo>
                    <a:pt x="1252" y="199"/>
                  </a:lnTo>
                  <a:lnTo>
                    <a:pt x="1246" y="202"/>
                  </a:lnTo>
                  <a:lnTo>
                    <a:pt x="1240" y="206"/>
                  </a:lnTo>
                  <a:lnTo>
                    <a:pt x="1232" y="211"/>
                  </a:lnTo>
                  <a:lnTo>
                    <a:pt x="1225" y="213"/>
                  </a:lnTo>
                  <a:lnTo>
                    <a:pt x="1221" y="215"/>
                  </a:lnTo>
                  <a:lnTo>
                    <a:pt x="1213" y="216"/>
                  </a:lnTo>
                  <a:lnTo>
                    <a:pt x="1209" y="220"/>
                  </a:lnTo>
                  <a:lnTo>
                    <a:pt x="1201" y="220"/>
                  </a:lnTo>
                  <a:lnTo>
                    <a:pt x="1196" y="222"/>
                  </a:lnTo>
                  <a:lnTo>
                    <a:pt x="1190" y="223"/>
                  </a:lnTo>
                  <a:lnTo>
                    <a:pt x="1184" y="225"/>
                  </a:lnTo>
                  <a:lnTo>
                    <a:pt x="1178" y="227"/>
                  </a:lnTo>
                  <a:lnTo>
                    <a:pt x="1172" y="227"/>
                  </a:lnTo>
                  <a:lnTo>
                    <a:pt x="1169" y="229"/>
                  </a:lnTo>
                  <a:lnTo>
                    <a:pt x="1165" y="229"/>
                  </a:lnTo>
                  <a:lnTo>
                    <a:pt x="1159" y="229"/>
                  </a:lnTo>
                  <a:lnTo>
                    <a:pt x="1159" y="231"/>
                  </a:lnTo>
                  <a:lnTo>
                    <a:pt x="1159" y="232"/>
                  </a:lnTo>
                  <a:lnTo>
                    <a:pt x="1159" y="236"/>
                  </a:lnTo>
                  <a:lnTo>
                    <a:pt x="1159" y="241"/>
                  </a:lnTo>
                  <a:lnTo>
                    <a:pt x="1159" y="246"/>
                  </a:lnTo>
                  <a:lnTo>
                    <a:pt x="1159" y="253"/>
                  </a:lnTo>
                  <a:lnTo>
                    <a:pt x="1159" y="260"/>
                  </a:lnTo>
                  <a:lnTo>
                    <a:pt x="1161" y="267"/>
                  </a:lnTo>
                  <a:lnTo>
                    <a:pt x="1161" y="274"/>
                  </a:lnTo>
                  <a:lnTo>
                    <a:pt x="1163" y="283"/>
                  </a:lnTo>
                  <a:lnTo>
                    <a:pt x="1165" y="290"/>
                  </a:lnTo>
                  <a:lnTo>
                    <a:pt x="1167" y="297"/>
                  </a:lnTo>
                  <a:lnTo>
                    <a:pt x="1167" y="304"/>
                  </a:lnTo>
                  <a:lnTo>
                    <a:pt x="1169" y="311"/>
                  </a:lnTo>
                  <a:lnTo>
                    <a:pt x="1171" y="317"/>
                  </a:lnTo>
                  <a:lnTo>
                    <a:pt x="1172" y="322"/>
                  </a:lnTo>
                  <a:lnTo>
                    <a:pt x="1172" y="324"/>
                  </a:lnTo>
                  <a:lnTo>
                    <a:pt x="1174" y="327"/>
                  </a:lnTo>
                  <a:lnTo>
                    <a:pt x="1174" y="329"/>
                  </a:lnTo>
                  <a:lnTo>
                    <a:pt x="1176" y="334"/>
                  </a:lnTo>
                  <a:lnTo>
                    <a:pt x="1176" y="338"/>
                  </a:lnTo>
                  <a:lnTo>
                    <a:pt x="1176" y="345"/>
                  </a:lnTo>
                  <a:lnTo>
                    <a:pt x="1176" y="350"/>
                  </a:lnTo>
                  <a:lnTo>
                    <a:pt x="1178" y="357"/>
                  </a:lnTo>
                  <a:lnTo>
                    <a:pt x="1178" y="362"/>
                  </a:lnTo>
                  <a:lnTo>
                    <a:pt x="1180" y="369"/>
                  </a:lnTo>
                  <a:lnTo>
                    <a:pt x="1180" y="376"/>
                  </a:lnTo>
                  <a:lnTo>
                    <a:pt x="1182" y="385"/>
                  </a:lnTo>
                  <a:lnTo>
                    <a:pt x="1182" y="392"/>
                  </a:lnTo>
                  <a:lnTo>
                    <a:pt x="1182" y="401"/>
                  </a:lnTo>
                  <a:lnTo>
                    <a:pt x="1184" y="408"/>
                  </a:lnTo>
                  <a:lnTo>
                    <a:pt x="1186" y="417"/>
                  </a:lnTo>
                  <a:lnTo>
                    <a:pt x="1186" y="426"/>
                  </a:lnTo>
                  <a:lnTo>
                    <a:pt x="1186" y="434"/>
                  </a:lnTo>
                  <a:lnTo>
                    <a:pt x="1186" y="442"/>
                  </a:lnTo>
                  <a:lnTo>
                    <a:pt x="1188" y="450"/>
                  </a:lnTo>
                  <a:lnTo>
                    <a:pt x="1188" y="459"/>
                  </a:lnTo>
                  <a:lnTo>
                    <a:pt x="1190" y="466"/>
                  </a:lnTo>
                  <a:lnTo>
                    <a:pt x="1190" y="475"/>
                  </a:lnTo>
                  <a:lnTo>
                    <a:pt x="1192" y="482"/>
                  </a:lnTo>
                  <a:lnTo>
                    <a:pt x="1194" y="489"/>
                  </a:lnTo>
                  <a:lnTo>
                    <a:pt x="1196" y="498"/>
                  </a:lnTo>
                  <a:lnTo>
                    <a:pt x="1196" y="503"/>
                  </a:lnTo>
                  <a:lnTo>
                    <a:pt x="1198" y="510"/>
                  </a:lnTo>
                  <a:lnTo>
                    <a:pt x="1198" y="515"/>
                  </a:lnTo>
                  <a:lnTo>
                    <a:pt x="1199" y="522"/>
                  </a:lnTo>
                  <a:lnTo>
                    <a:pt x="1201" y="528"/>
                  </a:lnTo>
                  <a:lnTo>
                    <a:pt x="1203" y="531"/>
                  </a:lnTo>
                  <a:lnTo>
                    <a:pt x="1203" y="535"/>
                  </a:lnTo>
                  <a:lnTo>
                    <a:pt x="1205" y="540"/>
                  </a:lnTo>
                  <a:lnTo>
                    <a:pt x="1207" y="544"/>
                  </a:lnTo>
                  <a:lnTo>
                    <a:pt x="1209" y="549"/>
                  </a:lnTo>
                  <a:lnTo>
                    <a:pt x="1211" y="554"/>
                  </a:lnTo>
                  <a:lnTo>
                    <a:pt x="1213" y="558"/>
                  </a:lnTo>
                  <a:lnTo>
                    <a:pt x="1217" y="563"/>
                  </a:lnTo>
                  <a:lnTo>
                    <a:pt x="1219" y="568"/>
                  </a:lnTo>
                  <a:lnTo>
                    <a:pt x="1221" y="573"/>
                  </a:lnTo>
                  <a:lnTo>
                    <a:pt x="1223" y="577"/>
                  </a:lnTo>
                  <a:lnTo>
                    <a:pt x="1226" y="582"/>
                  </a:lnTo>
                  <a:lnTo>
                    <a:pt x="1230" y="587"/>
                  </a:lnTo>
                  <a:lnTo>
                    <a:pt x="1232" y="591"/>
                  </a:lnTo>
                  <a:lnTo>
                    <a:pt x="1236" y="596"/>
                  </a:lnTo>
                  <a:lnTo>
                    <a:pt x="1240" y="602"/>
                  </a:lnTo>
                  <a:lnTo>
                    <a:pt x="1244" y="607"/>
                  </a:lnTo>
                  <a:lnTo>
                    <a:pt x="1250" y="614"/>
                  </a:lnTo>
                  <a:lnTo>
                    <a:pt x="1259" y="623"/>
                  </a:lnTo>
                  <a:lnTo>
                    <a:pt x="1263" y="626"/>
                  </a:lnTo>
                  <a:lnTo>
                    <a:pt x="1269" y="631"/>
                  </a:lnTo>
                  <a:lnTo>
                    <a:pt x="1273" y="635"/>
                  </a:lnTo>
                  <a:lnTo>
                    <a:pt x="1279" y="638"/>
                  </a:lnTo>
                  <a:lnTo>
                    <a:pt x="1284" y="642"/>
                  </a:lnTo>
                  <a:lnTo>
                    <a:pt x="1288" y="644"/>
                  </a:lnTo>
                  <a:lnTo>
                    <a:pt x="1294" y="647"/>
                  </a:lnTo>
                  <a:lnTo>
                    <a:pt x="1300" y="649"/>
                  </a:lnTo>
                  <a:lnTo>
                    <a:pt x="1306" y="651"/>
                  </a:lnTo>
                  <a:lnTo>
                    <a:pt x="1313" y="654"/>
                  </a:lnTo>
                  <a:lnTo>
                    <a:pt x="1319" y="656"/>
                  </a:lnTo>
                  <a:lnTo>
                    <a:pt x="1327" y="658"/>
                  </a:lnTo>
                  <a:lnTo>
                    <a:pt x="1333" y="658"/>
                  </a:lnTo>
                  <a:lnTo>
                    <a:pt x="1340" y="658"/>
                  </a:lnTo>
                  <a:lnTo>
                    <a:pt x="1346" y="658"/>
                  </a:lnTo>
                  <a:lnTo>
                    <a:pt x="1354" y="660"/>
                  </a:lnTo>
                  <a:lnTo>
                    <a:pt x="1361" y="658"/>
                  </a:lnTo>
                  <a:lnTo>
                    <a:pt x="1369" y="658"/>
                  </a:lnTo>
                  <a:lnTo>
                    <a:pt x="1377" y="658"/>
                  </a:lnTo>
                  <a:lnTo>
                    <a:pt x="1385" y="658"/>
                  </a:lnTo>
                  <a:lnTo>
                    <a:pt x="1392" y="658"/>
                  </a:lnTo>
                  <a:lnTo>
                    <a:pt x="1400" y="656"/>
                  </a:lnTo>
                  <a:lnTo>
                    <a:pt x="1408" y="654"/>
                  </a:lnTo>
                  <a:lnTo>
                    <a:pt x="1415" y="654"/>
                  </a:lnTo>
                  <a:lnTo>
                    <a:pt x="1423" y="653"/>
                  </a:lnTo>
                  <a:lnTo>
                    <a:pt x="1431" y="651"/>
                  </a:lnTo>
                  <a:lnTo>
                    <a:pt x="1439" y="649"/>
                  </a:lnTo>
                  <a:lnTo>
                    <a:pt x="1446" y="647"/>
                  </a:lnTo>
                  <a:lnTo>
                    <a:pt x="1452" y="644"/>
                  </a:lnTo>
                  <a:lnTo>
                    <a:pt x="1460" y="642"/>
                  </a:lnTo>
                  <a:lnTo>
                    <a:pt x="1466" y="638"/>
                  </a:lnTo>
                  <a:lnTo>
                    <a:pt x="1471" y="635"/>
                  </a:lnTo>
                  <a:lnTo>
                    <a:pt x="1479" y="631"/>
                  </a:lnTo>
                  <a:lnTo>
                    <a:pt x="1485" y="628"/>
                  </a:lnTo>
                  <a:lnTo>
                    <a:pt x="1489" y="624"/>
                  </a:lnTo>
                  <a:lnTo>
                    <a:pt x="1496" y="623"/>
                  </a:lnTo>
                  <a:lnTo>
                    <a:pt x="1500" y="617"/>
                  </a:lnTo>
                  <a:lnTo>
                    <a:pt x="1506" y="614"/>
                  </a:lnTo>
                  <a:lnTo>
                    <a:pt x="1510" y="609"/>
                  </a:lnTo>
                  <a:lnTo>
                    <a:pt x="1514" y="605"/>
                  </a:lnTo>
                  <a:lnTo>
                    <a:pt x="1518" y="598"/>
                  </a:lnTo>
                  <a:lnTo>
                    <a:pt x="1522" y="595"/>
                  </a:lnTo>
                  <a:lnTo>
                    <a:pt x="1523" y="589"/>
                  </a:lnTo>
                  <a:lnTo>
                    <a:pt x="1525" y="584"/>
                  </a:lnTo>
                  <a:lnTo>
                    <a:pt x="1527" y="577"/>
                  </a:lnTo>
                  <a:lnTo>
                    <a:pt x="1527" y="572"/>
                  </a:lnTo>
                  <a:lnTo>
                    <a:pt x="1529" y="565"/>
                  </a:lnTo>
                  <a:lnTo>
                    <a:pt x="1531" y="559"/>
                  </a:lnTo>
                  <a:lnTo>
                    <a:pt x="1531" y="552"/>
                  </a:lnTo>
                  <a:lnTo>
                    <a:pt x="1533" y="547"/>
                  </a:lnTo>
                  <a:lnTo>
                    <a:pt x="1533" y="540"/>
                  </a:lnTo>
                  <a:lnTo>
                    <a:pt x="1533" y="535"/>
                  </a:lnTo>
                  <a:lnTo>
                    <a:pt x="1533" y="528"/>
                  </a:lnTo>
                  <a:lnTo>
                    <a:pt x="1531" y="521"/>
                  </a:lnTo>
                  <a:lnTo>
                    <a:pt x="1531" y="514"/>
                  </a:lnTo>
                  <a:lnTo>
                    <a:pt x="1529" y="507"/>
                  </a:lnTo>
                  <a:lnTo>
                    <a:pt x="1527" y="500"/>
                  </a:lnTo>
                  <a:lnTo>
                    <a:pt x="1527" y="493"/>
                  </a:lnTo>
                  <a:lnTo>
                    <a:pt x="1525" y="485"/>
                  </a:lnTo>
                  <a:lnTo>
                    <a:pt x="1523" y="478"/>
                  </a:lnTo>
                  <a:lnTo>
                    <a:pt x="1522" y="470"/>
                  </a:lnTo>
                  <a:lnTo>
                    <a:pt x="1520" y="463"/>
                  </a:lnTo>
                  <a:lnTo>
                    <a:pt x="1516" y="454"/>
                  </a:lnTo>
                  <a:lnTo>
                    <a:pt x="1514" y="447"/>
                  </a:lnTo>
                  <a:lnTo>
                    <a:pt x="1510" y="440"/>
                  </a:lnTo>
                  <a:lnTo>
                    <a:pt x="1506" y="431"/>
                  </a:lnTo>
                  <a:lnTo>
                    <a:pt x="1502" y="422"/>
                  </a:lnTo>
                  <a:lnTo>
                    <a:pt x="1498" y="415"/>
                  </a:lnTo>
                  <a:lnTo>
                    <a:pt x="1495" y="406"/>
                  </a:lnTo>
                  <a:lnTo>
                    <a:pt x="1489" y="399"/>
                  </a:lnTo>
                  <a:lnTo>
                    <a:pt x="1485" y="391"/>
                  </a:lnTo>
                  <a:lnTo>
                    <a:pt x="1479" y="384"/>
                  </a:lnTo>
                  <a:lnTo>
                    <a:pt x="1473" y="376"/>
                  </a:lnTo>
                  <a:lnTo>
                    <a:pt x="1468" y="368"/>
                  </a:lnTo>
                  <a:lnTo>
                    <a:pt x="1460" y="361"/>
                  </a:lnTo>
                  <a:lnTo>
                    <a:pt x="1454" y="354"/>
                  </a:lnTo>
                  <a:lnTo>
                    <a:pt x="1446" y="345"/>
                  </a:lnTo>
                  <a:lnTo>
                    <a:pt x="1441" y="336"/>
                  </a:lnTo>
                  <a:lnTo>
                    <a:pt x="1433" y="329"/>
                  </a:lnTo>
                  <a:lnTo>
                    <a:pt x="1427" y="320"/>
                  </a:lnTo>
                  <a:lnTo>
                    <a:pt x="1421" y="311"/>
                  </a:lnTo>
                  <a:lnTo>
                    <a:pt x="1414" y="304"/>
                  </a:lnTo>
                  <a:lnTo>
                    <a:pt x="1408" y="296"/>
                  </a:lnTo>
                  <a:lnTo>
                    <a:pt x="1404" y="289"/>
                  </a:lnTo>
                  <a:lnTo>
                    <a:pt x="1396" y="282"/>
                  </a:lnTo>
                  <a:lnTo>
                    <a:pt x="1390" y="274"/>
                  </a:lnTo>
                  <a:lnTo>
                    <a:pt x="1387" y="267"/>
                  </a:lnTo>
                  <a:lnTo>
                    <a:pt x="1381" y="260"/>
                  </a:lnTo>
                  <a:lnTo>
                    <a:pt x="1377" y="253"/>
                  </a:lnTo>
                  <a:lnTo>
                    <a:pt x="1371" y="246"/>
                  </a:lnTo>
                  <a:lnTo>
                    <a:pt x="1367" y="239"/>
                  </a:lnTo>
                  <a:lnTo>
                    <a:pt x="1363" y="234"/>
                  </a:lnTo>
                  <a:lnTo>
                    <a:pt x="1358" y="229"/>
                  </a:lnTo>
                  <a:lnTo>
                    <a:pt x="1354" y="222"/>
                  </a:lnTo>
                  <a:lnTo>
                    <a:pt x="1350" y="216"/>
                  </a:lnTo>
                  <a:lnTo>
                    <a:pt x="1348" y="211"/>
                  </a:lnTo>
                  <a:lnTo>
                    <a:pt x="1344" y="208"/>
                  </a:lnTo>
                  <a:lnTo>
                    <a:pt x="1340" y="202"/>
                  </a:lnTo>
                  <a:lnTo>
                    <a:pt x="1338" y="199"/>
                  </a:lnTo>
                  <a:lnTo>
                    <a:pt x="1336" y="195"/>
                  </a:lnTo>
                  <a:lnTo>
                    <a:pt x="1331" y="188"/>
                  </a:lnTo>
                  <a:lnTo>
                    <a:pt x="1329" y="185"/>
                  </a:lnTo>
                  <a:lnTo>
                    <a:pt x="1327" y="181"/>
                  </a:lnTo>
                  <a:lnTo>
                    <a:pt x="1361" y="162"/>
                  </a:lnTo>
                  <a:lnTo>
                    <a:pt x="1363" y="164"/>
                  </a:lnTo>
                  <a:lnTo>
                    <a:pt x="1363" y="165"/>
                  </a:lnTo>
                  <a:lnTo>
                    <a:pt x="1367" y="171"/>
                  </a:lnTo>
                  <a:lnTo>
                    <a:pt x="1369" y="176"/>
                  </a:lnTo>
                  <a:lnTo>
                    <a:pt x="1373" y="183"/>
                  </a:lnTo>
                  <a:lnTo>
                    <a:pt x="1375" y="187"/>
                  </a:lnTo>
                  <a:lnTo>
                    <a:pt x="1377" y="192"/>
                  </a:lnTo>
                  <a:lnTo>
                    <a:pt x="1381" y="195"/>
                  </a:lnTo>
                  <a:lnTo>
                    <a:pt x="1385" y="201"/>
                  </a:lnTo>
                  <a:lnTo>
                    <a:pt x="1387" y="206"/>
                  </a:lnTo>
                  <a:lnTo>
                    <a:pt x="1390" y="213"/>
                  </a:lnTo>
                  <a:lnTo>
                    <a:pt x="1394" y="218"/>
                  </a:lnTo>
                  <a:lnTo>
                    <a:pt x="1400" y="225"/>
                  </a:lnTo>
                  <a:lnTo>
                    <a:pt x="1404" y="232"/>
                  </a:lnTo>
                  <a:lnTo>
                    <a:pt x="1408" y="239"/>
                  </a:lnTo>
                  <a:lnTo>
                    <a:pt x="1412" y="245"/>
                  </a:lnTo>
                  <a:lnTo>
                    <a:pt x="1414" y="248"/>
                  </a:lnTo>
                  <a:lnTo>
                    <a:pt x="1415" y="253"/>
                  </a:lnTo>
                  <a:lnTo>
                    <a:pt x="1419" y="257"/>
                  </a:lnTo>
                  <a:lnTo>
                    <a:pt x="1423" y="262"/>
                  </a:lnTo>
                  <a:lnTo>
                    <a:pt x="1425" y="266"/>
                  </a:lnTo>
                  <a:lnTo>
                    <a:pt x="1427" y="269"/>
                  </a:lnTo>
                  <a:lnTo>
                    <a:pt x="1431" y="274"/>
                  </a:lnTo>
                  <a:lnTo>
                    <a:pt x="1433" y="280"/>
                  </a:lnTo>
                  <a:lnTo>
                    <a:pt x="1437" y="285"/>
                  </a:lnTo>
                  <a:lnTo>
                    <a:pt x="1441" y="290"/>
                  </a:lnTo>
                  <a:lnTo>
                    <a:pt x="1444" y="296"/>
                  </a:lnTo>
                  <a:lnTo>
                    <a:pt x="1448" y="301"/>
                  </a:lnTo>
                  <a:lnTo>
                    <a:pt x="1452" y="306"/>
                  </a:lnTo>
                  <a:lnTo>
                    <a:pt x="1456" y="311"/>
                  </a:lnTo>
                  <a:lnTo>
                    <a:pt x="1460" y="318"/>
                  </a:lnTo>
                  <a:lnTo>
                    <a:pt x="1464" y="324"/>
                  </a:lnTo>
                  <a:lnTo>
                    <a:pt x="1468" y="329"/>
                  </a:lnTo>
                  <a:lnTo>
                    <a:pt x="1471" y="336"/>
                  </a:lnTo>
                  <a:lnTo>
                    <a:pt x="1477" y="343"/>
                  </a:lnTo>
                  <a:lnTo>
                    <a:pt x="1481" y="348"/>
                  </a:lnTo>
                  <a:lnTo>
                    <a:pt x="1485" y="354"/>
                  </a:lnTo>
                  <a:lnTo>
                    <a:pt x="1489" y="361"/>
                  </a:lnTo>
                  <a:lnTo>
                    <a:pt x="1493" y="366"/>
                  </a:lnTo>
                  <a:lnTo>
                    <a:pt x="1496" y="371"/>
                  </a:lnTo>
                  <a:lnTo>
                    <a:pt x="1500" y="378"/>
                  </a:lnTo>
                  <a:lnTo>
                    <a:pt x="1504" y="382"/>
                  </a:lnTo>
                  <a:lnTo>
                    <a:pt x="1508" y="389"/>
                  </a:lnTo>
                  <a:lnTo>
                    <a:pt x="1510" y="394"/>
                  </a:lnTo>
                  <a:lnTo>
                    <a:pt x="1514" y="398"/>
                  </a:lnTo>
                  <a:lnTo>
                    <a:pt x="1516" y="403"/>
                  </a:lnTo>
                  <a:lnTo>
                    <a:pt x="1520" y="408"/>
                  </a:lnTo>
                  <a:lnTo>
                    <a:pt x="1522" y="413"/>
                  </a:lnTo>
                  <a:lnTo>
                    <a:pt x="1523" y="419"/>
                  </a:lnTo>
                  <a:lnTo>
                    <a:pt x="1527" y="422"/>
                  </a:lnTo>
                  <a:lnTo>
                    <a:pt x="1531" y="427"/>
                  </a:lnTo>
                  <a:lnTo>
                    <a:pt x="1533" y="436"/>
                  </a:lnTo>
                  <a:lnTo>
                    <a:pt x="1539" y="445"/>
                  </a:lnTo>
                  <a:lnTo>
                    <a:pt x="1543" y="452"/>
                  </a:lnTo>
                  <a:lnTo>
                    <a:pt x="1547" y="461"/>
                  </a:lnTo>
                  <a:lnTo>
                    <a:pt x="1549" y="468"/>
                  </a:lnTo>
                  <a:lnTo>
                    <a:pt x="1552" y="475"/>
                  </a:lnTo>
                  <a:lnTo>
                    <a:pt x="1554" y="482"/>
                  </a:lnTo>
                  <a:lnTo>
                    <a:pt x="1556" y="489"/>
                  </a:lnTo>
                  <a:lnTo>
                    <a:pt x="1558" y="496"/>
                  </a:lnTo>
                  <a:lnTo>
                    <a:pt x="1560" y="501"/>
                  </a:lnTo>
                  <a:lnTo>
                    <a:pt x="1560" y="507"/>
                  </a:lnTo>
                  <a:lnTo>
                    <a:pt x="1562" y="514"/>
                  </a:lnTo>
                  <a:lnTo>
                    <a:pt x="1562" y="519"/>
                  </a:lnTo>
                  <a:lnTo>
                    <a:pt x="1562" y="524"/>
                  </a:lnTo>
                  <a:lnTo>
                    <a:pt x="1564" y="529"/>
                  </a:lnTo>
                  <a:lnTo>
                    <a:pt x="1564" y="535"/>
                  </a:lnTo>
                  <a:lnTo>
                    <a:pt x="1564" y="538"/>
                  </a:lnTo>
                  <a:lnTo>
                    <a:pt x="1564" y="544"/>
                  </a:lnTo>
                  <a:lnTo>
                    <a:pt x="1564" y="547"/>
                  </a:lnTo>
                  <a:lnTo>
                    <a:pt x="1564" y="552"/>
                  </a:lnTo>
                  <a:lnTo>
                    <a:pt x="1564" y="556"/>
                  </a:lnTo>
                  <a:lnTo>
                    <a:pt x="1564" y="561"/>
                  </a:lnTo>
                  <a:lnTo>
                    <a:pt x="1564" y="565"/>
                  </a:lnTo>
                  <a:lnTo>
                    <a:pt x="1566" y="570"/>
                  </a:lnTo>
                  <a:lnTo>
                    <a:pt x="1564" y="577"/>
                  </a:lnTo>
                  <a:lnTo>
                    <a:pt x="1562" y="586"/>
                  </a:lnTo>
                  <a:lnTo>
                    <a:pt x="1560" y="591"/>
                  </a:lnTo>
                  <a:lnTo>
                    <a:pt x="1558" y="596"/>
                  </a:lnTo>
                  <a:lnTo>
                    <a:pt x="1554" y="600"/>
                  </a:lnTo>
                  <a:lnTo>
                    <a:pt x="1552" y="605"/>
                  </a:lnTo>
                  <a:lnTo>
                    <a:pt x="1550" y="609"/>
                  </a:lnTo>
                  <a:lnTo>
                    <a:pt x="1547" y="614"/>
                  </a:lnTo>
                  <a:lnTo>
                    <a:pt x="1543" y="617"/>
                  </a:lnTo>
                  <a:lnTo>
                    <a:pt x="1539" y="623"/>
                  </a:lnTo>
                  <a:lnTo>
                    <a:pt x="1533" y="626"/>
                  </a:lnTo>
                  <a:lnTo>
                    <a:pt x="1529" y="631"/>
                  </a:lnTo>
                  <a:lnTo>
                    <a:pt x="1523" y="635"/>
                  </a:lnTo>
                  <a:lnTo>
                    <a:pt x="1520" y="640"/>
                  </a:lnTo>
                  <a:lnTo>
                    <a:pt x="1514" y="644"/>
                  </a:lnTo>
                  <a:lnTo>
                    <a:pt x="1508" y="647"/>
                  </a:lnTo>
                  <a:lnTo>
                    <a:pt x="1502" y="651"/>
                  </a:lnTo>
                  <a:lnTo>
                    <a:pt x="1496" y="656"/>
                  </a:lnTo>
                  <a:lnTo>
                    <a:pt x="1489" y="658"/>
                  </a:lnTo>
                  <a:lnTo>
                    <a:pt x="1483" y="661"/>
                  </a:lnTo>
                  <a:lnTo>
                    <a:pt x="1477" y="665"/>
                  </a:lnTo>
                  <a:lnTo>
                    <a:pt x="1471" y="668"/>
                  </a:lnTo>
                  <a:lnTo>
                    <a:pt x="1464" y="670"/>
                  </a:lnTo>
                  <a:lnTo>
                    <a:pt x="1456" y="674"/>
                  </a:lnTo>
                  <a:lnTo>
                    <a:pt x="1450" y="675"/>
                  </a:lnTo>
                  <a:lnTo>
                    <a:pt x="1442" y="677"/>
                  </a:lnTo>
                  <a:lnTo>
                    <a:pt x="1435" y="677"/>
                  </a:lnTo>
                  <a:lnTo>
                    <a:pt x="1427" y="679"/>
                  </a:lnTo>
                  <a:lnTo>
                    <a:pt x="1419" y="681"/>
                  </a:lnTo>
                  <a:lnTo>
                    <a:pt x="1414" y="682"/>
                  </a:lnTo>
                  <a:lnTo>
                    <a:pt x="1404" y="681"/>
                  </a:lnTo>
                  <a:lnTo>
                    <a:pt x="1396" y="681"/>
                  </a:lnTo>
                  <a:lnTo>
                    <a:pt x="1388" y="681"/>
                  </a:lnTo>
                  <a:lnTo>
                    <a:pt x="1381" y="681"/>
                  </a:lnTo>
                  <a:lnTo>
                    <a:pt x="1373" y="681"/>
                  </a:lnTo>
                  <a:lnTo>
                    <a:pt x="1365" y="679"/>
                  </a:lnTo>
                  <a:lnTo>
                    <a:pt x="1360" y="679"/>
                  </a:lnTo>
                  <a:lnTo>
                    <a:pt x="1352" y="679"/>
                  </a:lnTo>
                  <a:lnTo>
                    <a:pt x="1344" y="677"/>
                  </a:lnTo>
                  <a:lnTo>
                    <a:pt x="1336" y="675"/>
                  </a:lnTo>
                  <a:lnTo>
                    <a:pt x="1331" y="675"/>
                  </a:lnTo>
                  <a:lnTo>
                    <a:pt x="1323" y="674"/>
                  </a:lnTo>
                  <a:lnTo>
                    <a:pt x="1317" y="672"/>
                  </a:lnTo>
                  <a:lnTo>
                    <a:pt x="1311" y="670"/>
                  </a:lnTo>
                  <a:lnTo>
                    <a:pt x="1306" y="668"/>
                  </a:lnTo>
                  <a:lnTo>
                    <a:pt x="1300" y="668"/>
                  </a:lnTo>
                  <a:lnTo>
                    <a:pt x="1294" y="667"/>
                  </a:lnTo>
                  <a:lnTo>
                    <a:pt x="1288" y="665"/>
                  </a:lnTo>
                  <a:lnTo>
                    <a:pt x="1282" y="663"/>
                  </a:lnTo>
                  <a:lnTo>
                    <a:pt x="1279" y="661"/>
                  </a:lnTo>
                  <a:lnTo>
                    <a:pt x="1269" y="658"/>
                  </a:lnTo>
                  <a:lnTo>
                    <a:pt x="1261" y="656"/>
                  </a:lnTo>
                  <a:lnTo>
                    <a:pt x="1255" y="653"/>
                  </a:lnTo>
                  <a:lnTo>
                    <a:pt x="1252" y="651"/>
                  </a:lnTo>
                  <a:lnTo>
                    <a:pt x="1250" y="651"/>
                  </a:lnTo>
                  <a:lnTo>
                    <a:pt x="1246" y="649"/>
                  </a:lnTo>
                  <a:lnTo>
                    <a:pt x="1240" y="649"/>
                  </a:lnTo>
                  <a:lnTo>
                    <a:pt x="1236" y="649"/>
                  </a:lnTo>
                  <a:lnTo>
                    <a:pt x="1232" y="649"/>
                  </a:lnTo>
                  <a:lnTo>
                    <a:pt x="1228" y="649"/>
                  </a:lnTo>
                  <a:lnTo>
                    <a:pt x="1223" y="649"/>
                  </a:lnTo>
                  <a:lnTo>
                    <a:pt x="1215" y="649"/>
                  </a:lnTo>
                  <a:lnTo>
                    <a:pt x="1209" y="649"/>
                  </a:lnTo>
                  <a:lnTo>
                    <a:pt x="1201" y="649"/>
                  </a:lnTo>
                  <a:lnTo>
                    <a:pt x="1196" y="649"/>
                  </a:lnTo>
                  <a:lnTo>
                    <a:pt x="1186" y="647"/>
                  </a:lnTo>
                  <a:lnTo>
                    <a:pt x="1178" y="647"/>
                  </a:lnTo>
                  <a:lnTo>
                    <a:pt x="1169" y="647"/>
                  </a:lnTo>
                  <a:lnTo>
                    <a:pt x="1161" y="647"/>
                  </a:lnTo>
                  <a:lnTo>
                    <a:pt x="1155" y="647"/>
                  </a:lnTo>
                  <a:lnTo>
                    <a:pt x="1151" y="647"/>
                  </a:lnTo>
                  <a:lnTo>
                    <a:pt x="1145" y="647"/>
                  </a:lnTo>
                  <a:lnTo>
                    <a:pt x="1142" y="647"/>
                  </a:lnTo>
                  <a:lnTo>
                    <a:pt x="1132" y="646"/>
                  </a:lnTo>
                  <a:lnTo>
                    <a:pt x="1122" y="646"/>
                  </a:lnTo>
                  <a:lnTo>
                    <a:pt x="1118" y="646"/>
                  </a:lnTo>
                  <a:lnTo>
                    <a:pt x="1113" y="646"/>
                  </a:lnTo>
                  <a:lnTo>
                    <a:pt x="1109" y="646"/>
                  </a:lnTo>
                  <a:lnTo>
                    <a:pt x="1103" y="646"/>
                  </a:lnTo>
                  <a:lnTo>
                    <a:pt x="1093" y="646"/>
                  </a:lnTo>
                  <a:lnTo>
                    <a:pt x="1086" y="646"/>
                  </a:lnTo>
                  <a:lnTo>
                    <a:pt x="1076" y="646"/>
                  </a:lnTo>
                  <a:lnTo>
                    <a:pt x="1066" y="646"/>
                  </a:lnTo>
                  <a:lnTo>
                    <a:pt x="1057" y="646"/>
                  </a:lnTo>
                  <a:lnTo>
                    <a:pt x="1049" y="646"/>
                  </a:lnTo>
                  <a:lnTo>
                    <a:pt x="1041" y="646"/>
                  </a:lnTo>
                  <a:lnTo>
                    <a:pt x="1034" y="646"/>
                  </a:lnTo>
                  <a:lnTo>
                    <a:pt x="1026" y="646"/>
                  </a:lnTo>
                  <a:lnTo>
                    <a:pt x="1020" y="646"/>
                  </a:lnTo>
                  <a:lnTo>
                    <a:pt x="1012" y="646"/>
                  </a:lnTo>
                  <a:lnTo>
                    <a:pt x="1005" y="646"/>
                  </a:lnTo>
                  <a:lnTo>
                    <a:pt x="995" y="647"/>
                  </a:lnTo>
                  <a:lnTo>
                    <a:pt x="985" y="649"/>
                  </a:lnTo>
                  <a:lnTo>
                    <a:pt x="980" y="649"/>
                  </a:lnTo>
                  <a:lnTo>
                    <a:pt x="976" y="651"/>
                  </a:lnTo>
                  <a:lnTo>
                    <a:pt x="970" y="651"/>
                  </a:lnTo>
                  <a:lnTo>
                    <a:pt x="964" y="653"/>
                  </a:lnTo>
                  <a:lnTo>
                    <a:pt x="958" y="654"/>
                  </a:lnTo>
                  <a:lnTo>
                    <a:pt x="953" y="656"/>
                  </a:lnTo>
                  <a:lnTo>
                    <a:pt x="947" y="658"/>
                  </a:lnTo>
                  <a:lnTo>
                    <a:pt x="941" y="660"/>
                  </a:lnTo>
                  <a:lnTo>
                    <a:pt x="935" y="660"/>
                  </a:lnTo>
                  <a:lnTo>
                    <a:pt x="929" y="661"/>
                  </a:lnTo>
                  <a:lnTo>
                    <a:pt x="922" y="663"/>
                  </a:lnTo>
                  <a:lnTo>
                    <a:pt x="918" y="665"/>
                  </a:lnTo>
                  <a:lnTo>
                    <a:pt x="910" y="667"/>
                  </a:lnTo>
                  <a:lnTo>
                    <a:pt x="904" y="668"/>
                  </a:lnTo>
                  <a:lnTo>
                    <a:pt x="899" y="670"/>
                  </a:lnTo>
                  <a:lnTo>
                    <a:pt x="893" y="672"/>
                  </a:lnTo>
                  <a:lnTo>
                    <a:pt x="885" y="674"/>
                  </a:lnTo>
                  <a:lnTo>
                    <a:pt x="879" y="675"/>
                  </a:lnTo>
                  <a:lnTo>
                    <a:pt x="874" y="677"/>
                  </a:lnTo>
                  <a:lnTo>
                    <a:pt x="866" y="679"/>
                  </a:lnTo>
                  <a:lnTo>
                    <a:pt x="860" y="681"/>
                  </a:lnTo>
                  <a:lnTo>
                    <a:pt x="854" y="682"/>
                  </a:lnTo>
                  <a:lnTo>
                    <a:pt x="847" y="684"/>
                  </a:lnTo>
                  <a:lnTo>
                    <a:pt x="843" y="688"/>
                  </a:lnTo>
                  <a:lnTo>
                    <a:pt x="835" y="689"/>
                  </a:lnTo>
                  <a:lnTo>
                    <a:pt x="829" y="691"/>
                  </a:lnTo>
                  <a:lnTo>
                    <a:pt x="823" y="691"/>
                  </a:lnTo>
                  <a:lnTo>
                    <a:pt x="818" y="695"/>
                  </a:lnTo>
                  <a:lnTo>
                    <a:pt x="810" y="696"/>
                  </a:lnTo>
                  <a:lnTo>
                    <a:pt x="806" y="698"/>
                  </a:lnTo>
                  <a:lnTo>
                    <a:pt x="800" y="700"/>
                  </a:lnTo>
                  <a:lnTo>
                    <a:pt x="794" y="702"/>
                  </a:lnTo>
                  <a:lnTo>
                    <a:pt x="789" y="704"/>
                  </a:lnTo>
                  <a:lnTo>
                    <a:pt x="785" y="705"/>
                  </a:lnTo>
                  <a:lnTo>
                    <a:pt x="779" y="707"/>
                  </a:lnTo>
                  <a:lnTo>
                    <a:pt x="775" y="709"/>
                  </a:lnTo>
                  <a:lnTo>
                    <a:pt x="769" y="709"/>
                  </a:lnTo>
                  <a:lnTo>
                    <a:pt x="764" y="712"/>
                  </a:lnTo>
                  <a:lnTo>
                    <a:pt x="760" y="712"/>
                  </a:lnTo>
                  <a:lnTo>
                    <a:pt x="756" y="716"/>
                  </a:lnTo>
                  <a:lnTo>
                    <a:pt x="748" y="718"/>
                  </a:lnTo>
                  <a:lnTo>
                    <a:pt x="740" y="719"/>
                  </a:lnTo>
                  <a:lnTo>
                    <a:pt x="735" y="723"/>
                  </a:lnTo>
                  <a:lnTo>
                    <a:pt x="729" y="725"/>
                  </a:lnTo>
                  <a:lnTo>
                    <a:pt x="721" y="726"/>
                  </a:lnTo>
                  <a:lnTo>
                    <a:pt x="719" y="728"/>
                  </a:lnTo>
                  <a:lnTo>
                    <a:pt x="719" y="730"/>
                  </a:lnTo>
                  <a:lnTo>
                    <a:pt x="721" y="733"/>
                  </a:lnTo>
                  <a:lnTo>
                    <a:pt x="721" y="735"/>
                  </a:lnTo>
                  <a:lnTo>
                    <a:pt x="723" y="739"/>
                  </a:lnTo>
                  <a:lnTo>
                    <a:pt x="725" y="742"/>
                  </a:lnTo>
                  <a:lnTo>
                    <a:pt x="729" y="747"/>
                  </a:lnTo>
                  <a:lnTo>
                    <a:pt x="729" y="751"/>
                  </a:lnTo>
                  <a:lnTo>
                    <a:pt x="731" y="758"/>
                  </a:lnTo>
                  <a:lnTo>
                    <a:pt x="735" y="762"/>
                  </a:lnTo>
                  <a:lnTo>
                    <a:pt x="739" y="769"/>
                  </a:lnTo>
                  <a:lnTo>
                    <a:pt x="740" y="776"/>
                  </a:lnTo>
                  <a:lnTo>
                    <a:pt x="742" y="783"/>
                  </a:lnTo>
                  <a:lnTo>
                    <a:pt x="746" y="790"/>
                  </a:lnTo>
                  <a:lnTo>
                    <a:pt x="750" y="798"/>
                  </a:lnTo>
                  <a:lnTo>
                    <a:pt x="752" y="806"/>
                  </a:lnTo>
                  <a:lnTo>
                    <a:pt x="756" y="814"/>
                  </a:lnTo>
                  <a:lnTo>
                    <a:pt x="760" y="823"/>
                  </a:lnTo>
                  <a:lnTo>
                    <a:pt x="764" y="832"/>
                  </a:lnTo>
                  <a:lnTo>
                    <a:pt x="767" y="841"/>
                  </a:lnTo>
                  <a:lnTo>
                    <a:pt x="771" y="851"/>
                  </a:lnTo>
                  <a:lnTo>
                    <a:pt x="775" y="860"/>
                  </a:lnTo>
                  <a:lnTo>
                    <a:pt x="781" y="871"/>
                  </a:lnTo>
                  <a:lnTo>
                    <a:pt x="785" y="879"/>
                  </a:lnTo>
                  <a:lnTo>
                    <a:pt x="789" y="890"/>
                  </a:lnTo>
                  <a:lnTo>
                    <a:pt x="794" y="900"/>
                  </a:lnTo>
                  <a:lnTo>
                    <a:pt x="798" y="911"/>
                  </a:lnTo>
                  <a:lnTo>
                    <a:pt x="802" y="920"/>
                  </a:lnTo>
                  <a:lnTo>
                    <a:pt x="808" y="932"/>
                  </a:lnTo>
                  <a:lnTo>
                    <a:pt x="812" y="943"/>
                  </a:lnTo>
                  <a:lnTo>
                    <a:pt x="818" y="953"/>
                  </a:lnTo>
                  <a:lnTo>
                    <a:pt x="820" y="962"/>
                  </a:lnTo>
                  <a:lnTo>
                    <a:pt x="825" y="974"/>
                  </a:lnTo>
                  <a:lnTo>
                    <a:pt x="829" y="983"/>
                  </a:lnTo>
                  <a:lnTo>
                    <a:pt x="833" y="995"/>
                  </a:lnTo>
                  <a:lnTo>
                    <a:pt x="839" y="1004"/>
                  </a:lnTo>
                  <a:lnTo>
                    <a:pt x="843" y="1015"/>
                  </a:lnTo>
                  <a:lnTo>
                    <a:pt x="847" y="1025"/>
                  </a:lnTo>
                  <a:lnTo>
                    <a:pt x="850" y="1036"/>
                  </a:lnTo>
                  <a:lnTo>
                    <a:pt x="854" y="1045"/>
                  </a:lnTo>
                  <a:lnTo>
                    <a:pt x="858" y="1053"/>
                  </a:lnTo>
                  <a:lnTo>
                    <a:pt x="862" y="1064"/>
                  </a:lnTo>
                  <a:lnTo>
                    <a:pt x="866" y="1073"/>
                  </a:lnTo>
                  <a:lnTo>
                    <a:pt x="870" y="1082"/>
                  </a:lnTo>
                  <a:lnTo>
                    <a:pt x="874" y="1090"/>
                  </a:lnTo>
                  <a:lnTo>
                    <a:pt x="877" y="1099"/>
                  </a:lnTo>
                  <a:lnTo>
                    <a:pt x="881" y="1108"/>
                  </a:lnTo>
                  <a:lnTo>
                    <a:pt x="883" y="1115"/>
                  </a:lnTo>
                  <a:lnTo>
                    <a:pt x="887" y="1122"/>
                  </a:lnTo>
                  <a:lnTo>
                    <a:pt x="889" y="1129"/>
                  </a:lnTo>
                  <a:lnTo>
                    <a:pt x="893" y="1136"/>
                  </a:lnTo>
                  <a:lnTo>
                    <a:pt x="893" y="1141"/>
                  </a:lnTo>
                  <a:lnTo>
                    <a:pt x="897" y="1147"/>
                  </a:lnTo>
                  <a:lnTo>
                    <a:pt x="899" y="1152"/>
                  </a:lnTo>
                  <a:lnTo>
                    <a:pt x="901" y="1157"/>
                  </a:lnTo>
                  <a:lnTo>
                    <a:pt x="902" y="1161"/>
                  </a:lnTo>
                  <a:lnTo>
                    <a:pt x="902" y="1164"/>
                  </a:lnTo>
                  <a:lnTo>
                    <a:pt x="902" y="1168"/>
                  </a:lnTo>
                  <a:lnTo>
                    <a:pt x="904" y="1171"/>
                  </a:lnTo>
                  <a:lnTo>
                    <a:pt x="906" y="1175"/>
                  </a:lnTo>
                  <a:lnTo>
                    <a:pt x="906" y="1177"/>
                  </a:lnTo>
                  <a:lnTo>
                    <a:pt x="902" y="1173"/>
                  </a:lnTo>
                  <a:lnTo>
                    <a:pt x="901" y="1169"/>
                  </a:lnTo>
                  <a:lnTo>
                    <a:pt x="899" y="1166"/>
                  </a:lnTo>
                  <a:lnTo>
                    <a:pt x="897" y="1162"/>
                  </a:lnTo>
                  <a:lnTo>
                    <a:pt x="893" y="1159"/>
                  </a:lnTo>
                  <a:lnTo>
                    <a:pt x="893" y="1155"/>
                  </a:lnTo>
                  <a:lnTo>
                    <a:pt x="889" y="1148"/>
                  </a:lnTo>
                  <a:lnTo>
                    <a:pt x="885" y="1145"/>
                  </a:lnTo>
                  <a:lnTo>
                    <a:pt x="883" y="1138"/>
                  </a:lnTo>
                  <a:lnTo>
                    <a:pt x="881" y="1133"/>
                  </a:lnTo>
                  <a:lnTo>
                    <a:pt x="877" y="1126"/>
                  </a:lnTo>
                  <a:lnTo>
                    <a:pt x="874" y="1118"/>
                  </a:lnTo>
                  <a:lnTo>
                    <a:pt x="870" y="1111"/>
                  </a:lnTo>
                  <a:lnTo>
                    <a:pt x="868" y="1104"/>
                  </a:lnTo>
                  <a:lnTo>
                    <a:pt x="864" y="1097"/>
                  </a:lnTo>
                  <a:lnTo>
                    <a:pt x="860" y="1089"/>
                  </a:lnTo>
                  <a:lnTo>
                    <a:pt x="856" y="1080"/>
                  </a:lnTo>
                  <a:lnTo>
                    <a:pt x="852" y="1073"/>
                  </a:lnTo>
                  <a:lnTo>
                    <a:pt x="847" y="1064"/>
                  </a:lnTo>
                  <a:lnTo>
                    <a:pt x="843" y="1055"/>
                  </a:lnTo>
                  <a:lnTo>
                    <a:pt x="839" y="1046"/>
                  </a:lnTo>
                  <a:lnTo>
                    <a:pt x="835" y="1038"/>
                  </a:lnTo>
                  <a:lnTo>
                    <a:pt x="829" y="1027"/>
                  </a:lnTo>
                  <a:lnTo>
                    <a:pt x="825" y="1017"/>
                  </a:lnTo>
                  <a:lnTo>
                    <a:pt x="821" y="1008"/>
                  </a:lnTo>
                  <a:lnTo>
                    <a:pt x="818" y="997"/>
                  </a:lnTo>
                  <a:lnTo>
                    <a:pt x="812" y="987"/>
                  </a:lnTo>
                  <a:lnTo>
                    <a:pt x="808" y="978"/>
                  </a:lnTo>
                  <a:lnTo>
                    <a:pt x="804" y="969"/>
                  </a:lnTo>
                  <a:lnTo>
                    <a:pt x="800" y="958"/>
                  </a:lnTo>
                  <a:lnTo>
                    <a:pt x="794" y="948"/>
                  </a:lnTo>
                  <a:lnTo>
                    <a:pt x="791" y="937"/>
                  </a:lnTo>
                  <a:lnTo>
                    <a:pt x="787" y="929"/>
                  </a:lnTo>
                  <a:lnTo>
                    <a:pt x="783" y="918"/>
                  </a:lnTo>
                  <a:lnTo>
                    <a:pt x="777" y="909"/>
                  </a:lnTo>
                  <a:lnTo>
                    <a:pt x="773" y="899"/>
                  </a:lnTo>
                  <a:lnTo>
                    <a:pt x="767" y="890"/>
                  </a:lnTo>
                  <a:lnTo>
                    <a:pt x="766" y="879"/>
                  </a:lnTo>
                  <a:lnTo>
                    <a:pt x="760" y="871"/>
                  </a:lnTo>
                  <a:lnTo>
                    <a:pt x="756" y="860"/>
                  </a:lnTo>
                  <a:lnTo>
                    <a:pt x="752" y="853"/>
                  </a:lnTo>
                  <a:lnTo>
                    <a:pt x="748" y="844"/>
                  </a:lnTo>
                  <a:lnTo>
                    <a:pt x="744" y="835"/>
                  </a:lnTo>
                  <a:lnTo>
                    <a:pt x="740" y="827"/>
                  </a:lnTo>
                  <a:lnTo>
                    <a:pt x="737" y="820"/>
                  </a:lnTo>
                  <a:lnTo>
                    <a:pt x="733" y="811"/>
                  </a:lnTo>
                  <a:lnTo>
                    <a:pt x="729" y="804"/>
                  </a:lnTo>
                  <a:lnTo>
                    <a:pt x="725" y="797"/>
                  </a:lnTo>
                  <a:lnTo>
                    <a:pt x="721" y="790"/>
                  </a:lnTo>
                  <a:lnTo>
                    <a:pt x="719" y="783"/>
                  </a:lnTo>
                  <a:lnTo>
                    <a:pt x="715" y="776"/>
                  </a:lnTo>
                  <a:lnTo>
                    <a:pt x="713" y="770"/>
                  </a:lnTo>
                  <a:lnTo>
                    <a:pt x="712" y="767"/>
                  </a:lnTo>
                  <a:lnTo>
                    <a:pt x="708" y="762"/>
                  </a:lnTo>
                  <a:lnTo>
                    <a:pt x="706" y="756"/>
                  </a:lnTo>
                  <a:lnTo>
                    <a:pt x="702" y="753"/>
                  </a:lnTo>
                  <a:lnTo>
                    <a:pt x="700" y="749"/>
                  </a:lnTo>
                  <a:lnTo>
                    <a:pt x="700" y="746"/>
                  </a:lnTo>
                  <a:lnTo>
                    <a:pt x="696" y="742"/>
                  </a:lnTo>
                  <a:lnTo>
                    <a:pt x="694" y="740"/>
                  </a:lnTo>
                  <a:lnTo>
                    <a:pt x="690" y="739"/>
                  </a:lnTo>
                  <a:lnTo>
                    <a:pt x="686" y="737"/>
                  </a:lnTo>
                  <a:lnTo>
                    <a:pt x="681" y="733"/>
                  </a:lnTo>
                  <a:lnTo>
                    <a:pt x="675" y="732"/>
                  </a:lnTo>
                  <a:lnTo>
                    <a:pt x="667" y="726"/>
                  </a:lnTo>
                  <a:lnTo>
                    <a:pt x="659" y="725"/>
                  </a:lnTo>
                  <a:lnTo>
                    <a:pt x="654" y="721"/>
                  </a:lnTo>
                  <a:lnTo>
                    <a:pt x="648" y="719"/>
                  </a:lnTo>
                  <a:lnTo>
                    <a:pt x="644" y="718"/>
                  </a:lnTo>
                  <a:lnTo>
                    <a:pt x="638" y="718"/>
                  </a:lnTo>
                  <a:lnTo>
                    <a:pt x="631" y="714"/>
                  </a:lnTo>
                  <a:lnTo>
                    <a:pt x="625" y="712"/>
                  </a:lnTo>
                  <a:lnTo>
                    <a:pt x="619" y="709"/>
                  </a:lnTo>
                  <a:lnTo>
                    <a:pt x="611" y="707"/>
                  </a:lnTo>
                  <a:lnTo>
                    <a:pt x="604" y="705"/>
                  </a:lnTo>
                  <a:lnTo>
                    <a:pt x="596" y="702"/>
                  </a:lnTo>
                  <a:lnTo>
                    <a:pt x="588" y="700"/>
                  </a:lnTo>
                  <a:lnTo>
                    <a:pt x="580" y="698"/>
                  </a:lnTo>
                  <a:lnTo>
                    <a:pt x="573" y="695"/>
                  </a:lnTo>
                  <a:lnTo>
                    <a:pt x="563" y="693"/>
                  </a:lnTo>
                  <a:lnTo>
                    <a:pt x="553" y="691"/>
                  </a:lnTo>
                  <a:lnTo>
                    <a:pt x="546" y="688"/>
                  </a:lnTo>
                  <a:lnTo>
                    <a:pt x="534" y="686"/>
                  </a:lnTo>
                  <a:lnTo>
                    <a:pt x="524" y="684"/>
                  </a:lnTo>
                  <a:lnTo>
                    <a:pt x="515" y="681"/>
                  </a:lnTo>
                  <a:lnTo>
                    <a:pt x="505" y="679"/>
                  </a:lnTo>
                  <a:lnTo>
                    <a:pt x="494" y="675"/>
                  </a:lnTo>
                  <a:lnTo>
                    <a:pt x="482" y="674"/>
                  </a:lnTo>
                  <a:lnTo>
                    <a:pt x="470" y="672"/>
                  </a:lnTo>
                  <a:lnTo>
                    <a:pt x="459" y="668"/>
                  </a:lnTo>
                  <a:lnTo>
                    <a:pt x="445" y="667"/>
                  </a:lnTo>
                  <a:lnTo>
                    <a:pt x="434" y="665"/>
                  </a:lnTo>
                  <a:lnTo>
                    <a:pt x="420" y="661"/>
                  </a:lnTo>
                  <a:lnTo>
                    <a:pt x="409" y="660"/>
                  </a:lnTo>
                  <a:lnTo>
                    <a:pt x="393" y="658"/>
                  </a:lnTo>
                  <a:lnTo>
                    <a:pt x="380" y="656"/>
                  </a:lnTo>
                  <a:lnTo>
                    <a:pt x="366" y="654"/>
                  </a:lnTo>
                  <a:lnTo>
                    <a:pt x="353" y="653"/>
                  </a:lnTo>
                  <a:lnTo>
                    <a:pt x="337" y="651"/>
                  </a:lnTo>
                  <a:lnTo>
                    <a:pt x="322" y="649"/>
                  </a:lnTo>
                  <a:lnTo>
                    <a:pt x="307" y="649"/>
                  </a:lnTo>
                  <a:lnTo>
                    <a:pt x="291" y="647"/>
                  </a:lnTo>
                  <a:lnTo>
                    <a:pt x="276" y="646"/>
                  </a:lnTo>
                  <a:lnTo>
                    <a:pt x="260" y="644"/>
                  </a:lnTo>
                  <a:lnTo>
                    <a:pt x="243" y="642"/>
                  </a:lnTo>
                  <a:lnTo>
                    <a:pt x="227" y="642"/>
                  </a:lnTo>
                  <a:lnTo>
                    <a:pt x="208" y="642"/>
                  </a:lnTo>
                  <a:lnTo>
                    <a:pt x="191" y="642"/>
                  </a:lnTo>
                  <a:lnTo>
                    <a:pt x="173" y="642"/>
                  </a:lnTo>
                  <a:lnTo>
                    <a:pt x="156" y="642"/>
                  </a:lnTo>
                  <a:lnTo>
                    <a:pt x="137" y="640"/>
                  </a:lnTo>
                  <a:lnTo>
                    <a:pt x="118" y="640"/>
                  </a:lnTo>
                  <a:lnTo>
                    <a:pt x="98" y="640"/>
                  </a:lnTo>
                  <a:lnTo>
                    <a:pt x="81" y="642"/>
                  </a:lnTo>
                  <a:lnTo>
                    <a:pt x="62" y="642"/>
                  </a:lnTo>
                  <a:lnTo>
                    <a:pt x="40" y="642"/>
                  </a:lnTo>
                  <a:lnTo>
                    <a:pt x="21" y="644"/>
                  </a:lnTo>
                  <a:lnTo>
                    <a:pt x="0" y="646"/>
                  </a:lnTo>
                  <a:lnTo>
                    <a:pt x="8" y="6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534" name="Freeform 63"/>
            <p:cNvSpPr>
              <a:spLocks/>
            </p:cNvSpPr>
            <p:nvPr/>
          </p:nvSpPr>
          <p:spPr bwMode="auto">
            <a:xfrm>
              <a:off x="989" y="3828"/>
              <a:ext cx="92" cy="96"/>
            </a:xfrm>
            <a:custGeom>
              <a:avLst/>
              <a:gdLst>
                <a:gd name="T0" fmla="*/ 0 w 185"/>
                <a:gd name="T1" fmla="*/ 0 h 194"/>
                <a:gd name="T2" fmla="*/ 0 w 185"/>
                <a:gd name="T3" fmla="*/ 0 h 194"/>
                <a:gd name="T4" fmla="*/ 0 w 185"/>
                <a:gd name="T5" fmla="*/ 0 h 194"/>
                <a:gd name="T6" fmla="*/ 0 w 185"/>
                <a:gd name="T7" fmla="*/ 0 h 194"/>
                <a:gd name="T8" fmla="*/ 0 w 185"/>
                <a:gd name="T9" fmla="*/ 0 h 194"/>
                <a:gd name="T10" fmla="*/ 0 w 185"/>
                <a:gd name="T11" fmla="*/ 0 h 194"/>
                <a:gd name="T12" fmla="*/ 0 w 185"/>
                <a:gd name="T13" fmla="*/ 0 h 194"/>
                <a:gd name="T14" fmla="*/ 0 w 185"/>
                <a:gd name="T15" fmla="*/ 0 h 1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5" h="194">
                  <a:moveTo>
                    <a:pt x="112" y="0"/>
                  </a:moveTo>
                  <a:lnTo>
                    <a:pt x="0" y="97"/>
                  </a:lnTo>
                  <a:lnTo>
                    <a:pt x="185" y="194"/>
                  </a:lnTo>
                  <a:lnTo>
                    <a:pt x="181" y="169"/>
                  </a:lnTo>
                  <a:lnTo>
                    <a:pt x="60" y="90"/>
                  </a:lnTo>
                  <a:lnTo>
                    <a:pt x="119" y="51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535" name="Freeform 64"/>
            <p:cNvSpPr>
              <a:spLocks/>
            </p:cNvSpPr>
            <p:nvPr/>
          </p:nvSpPr>
          <p:spPr bwMode="auto">
            <a:xfrm>
              <a:off x="984" y="3607"/>
              <a:ext cx="91" cy="67"/>
            </a:xfrm>
            <a:custGeom>
              <a:avLst/>
              <a:gdLst>
                <a:gd name="T0" fmla="*/ 1 w 181"/>
                <a:gd name="T1" fmla="*/ 1 h 134"/>
                <a:gd name="T2" fmla="*/ 1 w 181"/>
                <a:gd name="T3" fmla="*/ 1 h 134"/>
                <a:gd name="T4" fmla="*/ 1 w 181"/>
                <a:gd name="T5" fmla="*/ 1 h 134"/>
                <a:gd name="T6" fmla="*/ 1 w 181"/>
                <a:gd name="T7" fmla="*/ 1 h 134"/>
                <a:gd name="T8" fmla="*/ 1 w 181"/>
                <a:gd name="T9" fmla="*/ 1 h 134"/>
                <a:gd name="T10" fmla="*/ 1 w 181"/>
                <a:gd name="T11" fmla="*/ 1 h 134"/>
                <a:gd name="T12" fmla="*/ 1 w 181"/>
                <a:gd name="T13" fmla="*/ 1 h 134"/>
                <a:gd name="T14" fmla="*/ 1 w 181"/>
                <a:gd name="T15" fmla="*/ 1 h 134"/>
                <a:gd name="T16" fmla="*/ 1 w 181"/>
                <a:gd name="T17" fmla="*/ 1 h 134"/>
                <a:gd name="T18" fmla="*/ 1 w 181"/>
                <a:gd name="T19" fmla="*/ 1 h 134"/>
                <a:gd name="T20" fmla="*/ 1 w 181"/>
                <a:gd name="T21" fmla="*/ 1 h 134"/>
                <a:gd name="T22" fmla="*/ 1 w 181"/>
                <a:gd name="T23" fmla="*/ 1 h 134"/>
                <a:gd name="T24" fmla="*/ 1 w 181"/>
                <a:gd name="T25" fmla="*/ 1 h 134"/>
                <a:gd name="T26" fmla="*/ 1 w 181"/>
                <a:gd name="T27" fmla="*/ 1 h 134"/>
                <a:gd name="T28" fmla="*/ 1 w 181"/>
                <a:gd name="T29" fmla="*/ 1 h 134"/>
                <a:gd name="T30" fmla="*/ 1 w 181"/>
                <a:gd name="T31" fmla="*/ 1 h 134"/>
                <a:gd name="T32" fmla="*/ 1 w 181"/>
                <a:gd name="T33" fmla="*/ 1 h 134"/>
                <a:gd name="T34" fmla="*/ 1 w 181"/>
                <a:gd name="T35" fmla="*/ 1 h 134"/>
                <a:gd name="T36" fmla="*/ 1 w 181"/>
                <a:gd name="T37" fmla="*/ 1 h 134"/>
                <a:gd name="T38" fmla="*/ 1 w 181"/>
                <a:gd name="T39" fmla="*/ 1 h 134"/>
                <a:gd name="T40" fmla="*/ 1 w 181"/>
                <a:gd name="T41" fmla="*/ 1 h 134"/>
                <a:gd name="T42" fmla="*/ 1 w 181"/>
                <a:gd name="T43" fmla="*/ 1 h 134"/>
                <a:gd name="T44" fmla="*/ 1 w 181"/>
                <a:gd name="T45" fmla="*/ 1 h 134"/>
                <a:gd name="T46" fmla="*/ 1 w 181"/>
                <a:gd name="T47" fmla="*/ 1 h 134"/>
                <a:gd name="T48" fmla="*/ 1 w 181"/>
                <a:gd name="T49" fmla="*/ 1 h 134"/>
                <a:gd name="T50" fmla="*/ 1 w 181"/>
                <a:gd name="T51" fmla="*/ 1 h 134"/>
                <a:gd name="T52" fmla="*/ 1 w 181"/>
                <a:gd name="T53" fmla="*/ 1 h 134"/>
                <a:gd name="T54" fmla="*/ 1 w 181"/>
                <a:gd name="T55" fmla="*/ 1 h 134"/>
                <a:gd name="T56" fmla="*/ 1 w 181"/>
                <a:gd name="T57" fmla="*/ 1 h 134"/>
                <a:gd name="T58" fmla="*/ 1 w 181"/>
                <a:gd name="T59" fmla="*/ 1 h 134"/>
                <a:gd name="T60" fmla="*/ 1 w 181"/>
                <a:gd name="T61" fmla="*/ 1 h 134"/>
                <a:gd name="T62" fmla="*/ 1 w 181"/>
                <a:gd name="T63" fmla="*/ 1 h 134"/>
                <a:gd name="T64" fmla="*/ 1 w 181"/>
                <a:gd name="T65" fmla="*/ 1 h 134"/>
                <a:gd name="T66" fmla="*/ 1 w 181"/>
                <a:gd name="T67" fmla="*/ 1 h 134"/>
                <a:gd name="T68" fmla="*/ 1 w 181"/>
                <a:gd name="T69" fmla="*/ 1 h 134"/>
                <a:gd name="T70" fmla="*/ 1 w 181"/>
                <a:gd name="T71" fmla="*/ 1 h 134"/>
                <a:gd name="T72" fmla="*/ 1 w 181"/>
                <a:gd name="T73" fmla="*/ 1 h 134"/>
                <a:gd name="T74" fmla="*/ 1 w 181"/>
                <a:gd name="T75" fmla="*/ 1 h 134"/>
                <a:gd name="T76" fmla="*/ 1 w 181"/>
                <a:gd name="T77" fmla="*/ 1 h 134"/>
                <a:gd name="T78" fmla="*/ 1 w 181"/>
                <a:gd name="T79" fmla="*/ 1 h 134"/>
                <a:gd name="T80" fmla="*/ 0 w 181"/>
                <a:gd name="T81" fmla="*/ 0 h 13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81" h="134">
                  <a:moveTo>
                    <a:pt x="0" y="0"/>
                  </a:moveTo>
                  <a:lnTo>
                    <a:pt x="2" y="2"/>
                  </a:lnTo>
                  <a:lnTo>
                    <a:pt x="8" y="7"/>
                  </a:lnTo>
                  <a:lnTo>
                    <a:pt x="12" y="11"/>
                  </a:lnTo>
                  <a:lnTo>
                    <a:pt x="16" y="16"/>
                  </a:lnTo>
                  <a:lnTo>
                    <a:pt x="19" y="23"/>
                  </a:lnTo>
                  <a:lnTo>
                    <a:pt x="21" y="30"/>
                  </a:lnTo>
                  <a:lnTo>
                    <a:pt x="21" y="39"/>
                  </a:lnTo>
                  <a:lnTo>
                    <a:pt x="21" y="47"/>
                  </a:lnTo>
                  <a:lnTo>
                    <a:pt x="18" y="54"/>
                  </a:lnTo>
                  <a:lnTo>
                    <a:pt x="16" y="62"/>
                  </a:lnTo>
                  <a:lnTo>
                    <a:pt x="12" y="67"/>
                  </a:lnTo>
                  <a:lnTo>
                    <a:pt x="10" y="72"/>
                  </a:lnTo>
                  <a:lnTo>
                    <a:pt x="12" y="76"/>
                  </a:lnTo>
                  <a:lnTo>
                    <a:pt x="14" y="79"/>
                  </a:lnTo>
                  <a:lnTo>
                    <a:pt x="21" y="79"/>
                  </a:lnTo>
                  <a:lnTo>
                    <a:pt x="29" y="77"/>
                  </a:lnTo>
                  <a:lnTo>
                    <a:pt x="35" y="76"/>
                  </a:lnTo>
                  <a:lnTo>
                    <a:pt x="39" y="76"/>
                  </a:lnTo>
                  <a:lnTo>
                    <a:pt x="46" y="76"/>
                  </a:lnTo>
                  <a:lnTo>
                    <a:pt x="52" y="74"/>
                  </a:lnTo>
                  <a:lnTo>
                    <a:pt x="58" y="72"/>
                  </a:lnTo>
                  <a:lnTo>
                    <a:pt x="64" y="72"/>
                  </a:lnTo>
                  <a:lnTo>
                    <a:pt x="70" y="70"/>
                  </a:lnTo>
                  <a:lnTo>
                    <a:pt x="77" y="70"/>
                  </a:lnTo>
                  <a:lnTo>
                    <a:pt x="83" y="70"/>
                  </a:lnTo>
                  <a:lnTo>
                    <a:pt x="89" y="72"/>
                  </a:lnTo>
                  <a:lnTo>
                    <a:pt x="95" y="72"/>
                  </a:lnTo>
                  <a:lnTo>
                    <a:pt x="100" y="76"/>
                  </a:lnTo>
                  <a:lnTo>
                    <a:pt x="104" y="76"/>
                  </a:lnTo>
                  <a:lnTo>
                    <a:pt x="110" y="79"/>
                  </a:lnTo>
                  <a:lnTo>
                    <a:pt x="116" y="84"/>
                  </a:lnTo>
                  <a:lnTo>
                    <a:pt x="124" y="90"/>
                  </a:lnTo>
                  <a:lnTo>
                    <a:pt x="131" y="93"/>
                  </a:lnTo>
                  <a:lnTo>
                    <a:pt x="137" y="100"/>
                  </a:lnTo>
                  <a:lnTo>
                    <a:pt x="145" y="107"/>
                  </a:lnTo>
                  <a:lnTo>
                    <a:pt x="151" y="113"/>
                  </a:lnTo>
                  <a:lnTo>
                    <a:pt x="156" y="118"/>
                  </a:lnTo>
                  <a:lnTo>
                    <a:pt x="162" y="123"/>
                  </a:lnTo>
                  <a:lnTo>
                    <a:pt x="168" y="127"/>
                  </a:lnTo>
                  <a:lnTo>
                    <a:pt x="172" y="132"/>
                  </a:lnTo>
                  <a:lnTo>
                    <a:pt x="178" y="134"/>
                  </a:lnTo>
                  <a:lnTo>
                    <a:pt x="181" y="130"/>
                  </a:lnTo>
                  <a:lnTo>
                    <a:pt x="180" y="125"/>
                  </a:lnTo>
                  <a:lnTo>
                    <a:pt x="178" y="121"/>
                  </a:lnTo>
                  <a:lnTo>
                    <a:pt x="176" y="116"/>
                  </a:lnTo>
                  <a:lnTo>
                    <a:pt x="174" y="111"/>
                  </a:lnTo>
                  <a:lnTo>
                    <a:pt x="170" y="105"/>
                  </a:lnTo>
                  <a:lnTo>
                    <a:pt x="166" y="100"/>
                  </a:lnTo>
                  <a:lnTo>
                    <a:pt x="162" y="95"/>
                  </a:lnTo>
                  <a:lnTo>
                    <a:pt x="158" y="90"/>
                  </a:lnTo>
                  <a:lnTo>
                    <a:pt x="153" y="84"/>
                  </a:lnTo>
                  <a:lnTo>
                    <a:pt x="149" y="79"/>
                  </a:lnTo>
                  <a:lnTo>
                    <a:pt x="145" y="74"/>
                  </a:lnTo>
                  <a:lnTo>
                    <a:pt x="141" y="70"/>
                  </a:lnTo>
                  <a:lnTo>
                    <a:pt x="131" y="63"/>
                  </a:lnTo>
                  <a:lnTo>
                    <a:pt x="122" y="58"/>
                  </a:lnTo>
                  <a:lnTo>
                    <a:pt x="118" y="56"/>
                  </a:lnTo>
                  <a:lnTo>
                    <a:pt x="114" y="54"/>
                  </a:lnTo>
                  <a:lnTo>
                    <a:pt x="106" y="53"/>
                  </a:lnTo>
                  <a:lnTo>
                    <a:pt x="100" y="53"/>
                  </a:lnTo>
                  <a:lnTo>
                    <a:pt x="93" y="53"/>
                  </a:lnTo>
                  <a:lnTo>
                    <a:pt x="85" y="53"/>
                  </a:lnTo>
                  <a:lnTo>
                    <a:pt x="79" y="53"/>
                  </a:lnTo>
                  <a:lnTo>
                    <a:pt x="72" y="54"/>
                  </a:lnTo>
                  <a:lnTo>
                    <a:pt x="64" y="54"/>
                  </a:lnTo>
                  <a:lnTo>
                    <a:pt x="58" y="54"/>
                  </a:lnTo>
                  <a:lnTo>
                    <a:pt x="52" y="56"/>
                  </a:lnTo>
                  <a:lnTo>
                    <a:pt x="48" y="56"/>
                  </a:lnTo>
                  <a:lnTo>
                    <a:pt x="43" y="56"/>
                  </a:lnTo>
                  <a:lnTo>
                    <a:pt x="39" y="58"/>
                  </a:lnTo>
                  <a:lnTo>
                    <a:pt x="37" y="58"/>
                  </a:lnTo>
                  <a:lnTo>
                    <a:pt x="37" y="56"/>
                  </a:lnTo>
                  <a:lnTo>
                    <a:pt x="39" y="53"/>
                  </a:lnTo>
                  <a:lnTo>
                    <a:pt x="41" y="46"/>
                  </a:lnTo>
                  <a:lnTo>
                    <a:pt x="45" y="40"/>
                  </a:lnTo>
                  <a:lnTo>
                    <a:pt x="48" y="32"/>
                  </a:lnTo>
                  <a:lnTo>
                    <a:pt x="50" y="25"/>
                  </a:lnTo>
                  <a:lnTo>
                    <a:pt x="50" y="16"/>
                  </a:lnTo>
                  <a:lnTo>
                    <a:pt x="5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536" name="Freeform 65"/>
            <p:cNvSpPr>
              <a:spLocks/>
            </p:cNvSpPr>
            <p:nvPr/>
          </p:nvSpPr>
          <p:spPr bwMode="auto">
            <a:xfrm>
              <a:off x="369" y="3924"/>
              <a:ext cx="1008" cy="312"/>
            </a:xfrm>
            <a:custGeom>
              <a:avLst/>
              <a:gdLst>
                <a:gd name="T0" fmla="*/ 1 w 2015"/>
                <a:gd name="T1" fmla="*/ 1 h 622"/>
                <a:gd name="T2" fmla="*/ 1 w 2015"/>
                <a:gd name="T3" fmla="*/ 1 h 622"/>
                <a:gd name="T4" fmla="*/ 1 w 2015"/>
                <a:gd name="T5" fmla="*/ 1 h 622"/>
                <a:gd name="T6" fmla="*/ 1 w 2015"/>
                <a:gd name="T7" fmla="*/ 1 h 622"/>
                <a:gd name="T8" fmla="*/ 1 w 2015"/>
                <a:gd name="T9" fmla="*/ 1 h 622"/>
                <a:gd name="T10" fmla="*/ 1 w 2015"/>
                <a:gd name="T11" fmla="*/ 1 h 622"/>
                <a:gd name="T12" fmla="*/ 1 w 2015"/>
                <a:gd name="T13" fmla="*/ 1 h 622"/>
                <a:gd name="T14" fmla="*/ 1 w 2015"/>
                <a:gd name="T15" fmla="*/ 1 h 622"/>
                <a:gd name="T16" fmla="*/ 1 w 2015"/>
                <a:gd name="T17" fmla="*/ 1 h 622"/>
                <a:gd name="T18" fmla="*/ 1 w 2015"/>
                <a:gd name="T19" fmla="*/ 1 h 622"/>
                <a:gd name="T20" fmla="*/ 1 w 2015"/>
                <a:gd name="T21" fmla="*/ 1 h 622"/>
                <a:gd name="T22" fmla="*/ 1 w 2015"/>
                <a:gd name="T23" fmla="*/ 1 h 622"/>
                <a:gd name="T24" fmla="*/ 1 w 2015"/>
                <a:gd name="T25" fmla="*/ 1 h 622"/>
                <a:gd name="T26" fmla="*/ 1 w 2015"/>
                <a:gd name="T27" fmla="*/ 1 h 622"/>
                <a:gd name="T28" fmla="*/ 1 w 2015"/>
                <a:gd name="T29" fmla="*/ 1 h 622"/>
                <a:gd name="T30" fmla="*/ 1 w 2015"/>
                <a:gd name="T31" fmla="*/ 1 h 622"/>
                <a:gd name="T32" fmla="*/ 1 w 2015"/>
                <a:gd name="T33" fmla="*/ 1 h 622"/>
                <a:gd name="T34" fmla="*/ 1 w 2015"/>
                <a:gd name="T35" fmla="*/ 1 h 622"/>
                <a:gd name="T36" fmla="*/ 1 w 2015"/>
                <a:gd name="T37" fmla="*/ 1 h 622"/>
                <a:gd name="T38" fmla="*/ 1 w 2015"/>
                <a:gd name="T39" fmla="*/ 1 h 622"/>
                <a:gd name="T40" fmla="*/ 1 w 2015"/>
                <a:gd name="T41" fmla="*/ 1 h 622"/>
                <a:gd name="T42" fmla="*/ 1 w 2015"/>
                <a:gd name="T43" fmla="*/ 1 h 622"/>
                <a:gd name="T44" fmla="*/ 1 w 2015"/>
                <a:gd name="T45" fmla="*/ 1 h 622"/>
                <a:gd name="T46" fmla="*/ 1 w 2015"/>
                <a:gd name="T47" fmla="*/ 1 h 622"/>
                <a:gd name="T48" fmla="*/ 1 w 2015"/>
                <a:gd name="T49" fmla="*/ 1 h 622"/>
                <a:gd name="T50" fmla="*/ 1 w 2015"/>
                <a:gd name="T51" fmla="*/ 1 h 622"/>
                <a:gd name="T52" fmla="*/ 1 w 2015"/>
                <a:gd name="T53" fmla="*/ 1 h 622"/>
                <a:gd name="T54" fmla="*/ 1 w 2015"/>
                <a:gd name="T55" fmla="*/ 1 h 622"/>
                <a:gd name="T56" fmla="*/ 1 w 2015"/>
                <a:gd name="T57" fmla="*/ 1 h 622"/>
                <a:gd name="T58" fmla="*/ 1 w 2015"/>
                <a:gd name="T59" fmla="*/ 1 h 622"/>
                <a:gd name="T60" fmla="*/ 1 w 2015"/>
                <a:gd name="T61" fmla="*/ 1 h 622"/>
                <a:gd name="T62" fmla="*/ 1 w 2015"/>
                <a:gd name="T63" fmla="*/ 1 h 622"/>
                <a:gd name="T64" fmla="*/ 1 w 2015"/>
                <a:gd name="T65" fmla="*/ 1 h 622"/>
                <a:gd name="T66" fmla="*/ 1 w 2015"/>
                <a:gd name="T67" fmla="*/ 1 h 622"/>
                <a:gd name="T68" fmla="*/ 1 w 2015"/>
                <a:gd name="T69" fmla="*/ 1 h 622"/>
                <a:gd name="T70" fmla="*/ 1 w 2015"/>
                <a:gd name="T71" fmla="*/ 1 h 622"/>
                <a:gd name="T72" fmla="*/ 1 w 2015"/>
                <a:gd name="T73" fmla="*/ 1 h 622"/>
                <a:gd name="T74" fmla="*/ 1 w 2015"/>
                <a:gd name="T75" fmla="*/ 1 h 622"/>
                <a:gd name="T76" fmla="*/ 1 w 2015"/>
                <a:gd name="T77" fmla="*/ 1 h 622"/>
                <a:gd name="T78" fmla="*/ 1 w 2015"/>
                <a:gd name="T79" fmla="*/ 1 h 622"/>
                <a:gd name="T80" fmla="*/ 1 w 2015"/>
                <a:gd name="T81" fmla="*/ 1 h 622"/>
                <a:gd name="T82" fmla="*/ 1 w 2015"/>
                <a:gd name="T83" fmla="*/ 1 h 622"/>
                <a:gd name="T84" fmla="*/ 1 w 2015"/>
                <a:gd name="T85" fmla="*/ 1 h 622"/>
                <a:gd name="T86" fmla="*/ 1 w 2015"/>
                <a:gd name="T87" fmla="*/ 1 h 622"/>
                <a:gd name="T88" fmla="*/ 1 w 2015"/>
                <a:gd name="T89" fmla="*/ 1 h 622"/>
                <a:gd name="T90" fmla="*/ 1 w 2015"/>
                <a:gd name="T91" fmla="*/ 1 h 622"/>
                <a:gd name="T92" fmla="*/ 1 w 2015"/>
                <a:gd name="T93" fmla="*/ 1 h 622"/>
                <a:gd name="T94" fmla="*/ 1 w 2015"/>
                <a:gd name="T95" fmla="*/ 1 h 622"/>
                <a:gd name="T96" fmla="*/ 1 w 2015"/>
                <a:gd name="T97" fmla="*/ 1 h 622"/>
                <a:gd name="T98" fmla="*/ 1 w 2015"/>
                <a:gd name="T99" fmla="*/ 1 h 622"/>
                <a:gd name="T100" fmla="*/ 1 w 2015"/>
                <a:gd name="T101" fmla="*/ 1 h 622"/>
                <a:gd name="T102" fmla="*/ 1 w 2015"/>
                <a:gd name="T103" fmla="*/ 1 h 622"/>
                <a:gd name="T104" fmla="*/ 1 w 2015"/>
                <a:gd name="T105" fmla="*/ 1 h 622"/>
                <a:gd name="T106" fmla="*/ 1 w 2015"/>
                <a:gd name="T107" fmla="*/ 1 h 622"/>
                <a:gd name="T108" fmla="*/ 1 w 2015"/>
                <a:gd name="T109" fmla="*/ 1 h 622"/>
                <a:gd name="T110" fmla="*/ 1 w 2015"/>
                <a:gd name="T111" fmla="*/ 1 h 622"/>
                <a:gd name="T112" fmla="*/ 1 w 2015"/>
                <a:gd name="T113" fmla="*/ 1 h 622"/>
                <a:gd name="T114" fmla="*/ 1 w 2015"/>
                <a:gd name="T115" fmla="*/ 1 h 622"/>
                <a:gd name="T116" fmla="*/ 1 w 2015"/>
                <a:gd name="T117" fmla="*/ 1 h 622"/>
                <a:gd name="T118" fmla="*/ 1 w 2015"/>
                <a:gd name="T119" fmla="*/ 1 h 622"/>
                <a:gd name="T120" fmla="*/ 1 w 2015"/>
                <a:gd name="T121" fmla="*/ 1 h 622"/>
                <a:gd name="T122" fmla="*/ 1 w 2015"/>
                <a:gd name="T123" fmla="*/ 1 h 622"/>
                <a:gd name="T124" fmla="*/ 0 w 2015"/>
                <a:gd name="T125" fmla="*/ 1 h 62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015" h="622">
                  <a:moveTo>
                    <a:pt x="0" y="132"/>
                  </a:moveTo>
                  <a:lnTo>
                    <a:pt x="115" y="573"/>
                  </a:lnTo>
                  <a:lnTo>
                    <a:pt x="117" y="571"/>
                  </a:lnTo>
                  <a:lnTo>
                    <a:pt x="125" y="569"/>
                  </a:lnTo>
                  <a:lnTo>
                    <a:pt x="129" y="568"/>
                  </a:lnTo>
                  <a:lnTo>
                    <a:pt x="135" y="566"/>
                  </a:lnTo>
                  <a:lnTo>
                    <a:pt x="142" y="562"/>
                  </a:lnTo>
                  <a:lnTo>
                    <a:pt x="150" y="562"/>
                  </a:lnTo>
                  <a:lnTo>
                    <a:pt x="154" y="561"/>
                  </a:lnTo>
                  <a:lnTo>
                    <a:pt x="158" y="559"/>
                  </a:lnTo>
                  <a:lnTo>
                    <a:pt x="164" y="557"/>
                  </a:lnTo>
                  <a:lnTo>
                    <a:pt x="169" y="555"/>
                  </a:lnTo>
                  <a:lnTo>
                    <a:pt x="175" y="554"/>
                  </a:lnTo>
                  <a:lnTo>
                    <a:pt x="179" y="554"/>
                  </a:lnTo>
                  <a:lnTo>
                    <a:pt x="185" y="552"/>
                  </a:lnTo>
                  <a:lnTo>
                    <a:pt x="191" y="550"/>
                  </a:lnTo>
                  <a:lnTo>
                    <a:pt x="196" y="548"/>
                  </a:lnTo>
                  <a:lnTo>
                    <a:pt x="204" y="547"/>
                  </a:lnTo>
                  <a:lnTo>
                    <a:pt x="210" y="545"/>
                  </a:lnTo>
                  <a:lnTo>
                    <a:pt x="218" y="545"/>
                  </a:lnTo>
                  <a:lnTo>
                    <a:pt x="223" y="543"/>
                  </a:lnTo>
                  <a:lnTo>
                    <a:pt x="231" y="541"/>
                  </a:lnTo>
                  <a:lnTo>
                    <a:pt x="239" y="540"/>
                  </a:lnTo>
                  <a:lnTo>
                    <a:pt x="247" y="538"/>
                  </a:lnTo>
                  <a:lnTo>
                    <a:pt x="254" y="536"/>
                  </a:lnTo>
                  <a:lnTo>
                    <a:pt x="262" y="534"/>
                  </a:lnTo>
                  <a:lnTo>
                    <a:pt x="270" y="533"/>
                  </a:lnTo>
                  <a:lnTo>
                    <a:pt x="279" y="531"/>
                  </a:lnTo>
                  <a:lnTo>
                    <a:pt x="287" y="529"/>
                  </a:lnTo>
                  <a:lnTo>
                    <a:pt x="295" y="529"/>
                  </a:lnTo>
                  <a:lnTo>
                    <a:pt x="304" y="527"/>
                  </a:lnTo>
                  <a:lnTo>
                    <a:pt x="314" y="527"/>
                  </a:lnTo>
                  <a:lnTo>
                    <a:pt x="322" y="524"/>
                  </a:lnTo>
                  <a:lnTo>
                    <a:pt x="331" y="524"/>
                  </a:lnTo>
                  <a:lnTo>
                    <a:pt x="339" y="522"/>
                  </a:lnTo>
                  <a:lnTo>
                    <a:pt x="351" y="520"/>
                  </a:lnTo>
                  <a:lnTo>
                    <a:pt x="358" y="520"/>
                  </a:lnTo>
                  <a:lnTo>
                    <a:pt x="368" y="520"/>
                  </a:lnTo>
                  <a:lnTo>
                    <a:pt x="380" y="518"/>
                  </a:lnTo>
                  <a:lnTo>
                    <a:pt x="389" y="518"/>
                  </a:lnTo>
                  <a:lnTo>
                    <a:pt x="399" y="517"/>
                  </a:lnTo>
                  <a:lnTo>
                    <a:pt x="411" y="515"/>
                  </a:lnTo>
                  <a:lnTo>
                    <a:pt x="420" y="515"/>
                  </a:lnTo>
                  <a:lnTo>
                    <a:pt x="430" y="515"/>
                  </a:lnTo>
                  <a:lnTo>
                    <a:pt x="441" y="513"/>
                  </a:lnTo>
                  <a:lnTo>
                    <a:pt x="451" y="513"/>
                  </a:lnTo>
                  <a:lnTo>
                    <a:pt x="463" y="513"/>
                  </a:lnTo>
                  <a:lnTo>
                    <a:pt x="474" y="513"/>
                  </a:lnTo>
                  <a:lnTo>
                    <a:pt x="484" y="513"/>
                  </a:lnTo>
                  <a:lnTo>
                    <a:pt x="493" y="513"/>
                  </a:lnTo>
                  <a:lnTo>
                    <a:pt x="505" y="513"/>
                  </a:lnTo>
                  <a:lnTo>
                    <a:pt x="517" y="513"/>
                  </a:lnTo>
                  <a:lnTo>
                    <a:pt x="528" y="513"/>
                  </a:lnTo>
                  <a:lnTo>
                    <a:pt x="540" y="515"/>
                  </a:lnTo>
                  <a:lnTo>
                    <a:pt x="551" y="515"/>
                  </a:lnTo>
                  <a:lnTo>
                    <a:pt x="563" y="517"/>
                  </a:lnTo>
                  <a:lnTo>
                    <a:pt x="574" y="517"/>
                  </a:lnTo>
                  <a:lnTo>
                    <a:pt x="584" y="518"/>
                  </a:lnTo>
                  <a:lnTo>
                    <a:pt x="596" y="518"/>
                  </a:lnTo>
                  <a:lnTo>
                    <a:pt x="607" y="520"/>
                  </a:lnTo>
                  <a:lnTo>
                    <a:pt x="617" y="520"/>
                  </a:lnTo>
                  <a:lnTo>
                    <a:pt x="628" y="520"/>
                  </a:lnTo>
                  <a:lnTo>
                    <a:pt x="640" y="522"/>
                  </a:lnTo>
                  <a:lnTo>
                    <a:pt x="650" y="524"/>
                  </a:lnTo>
                  <a:lnTo>
                    <a:pt x="659" y="524"/>
                  </a:lnTo>
                  <a:lnTo>
                    <a:pt x="671" y="525"/>
                  </a:lnTo>
                  <a:lnTo>
                    <a:pt x="681" y="527"/>
                  </a:lnTo>
                  <a:lnTo>
                    <a:pt x="692" y="529"/>
                  </a:lnTo>
                  <a:lnTo>
                    <a:pt x="702" y="529"/>
                  </a:lnTo>
                  <a:lnTo>
                    <a:pt x="711" y="531"/>
                  </a:lnTo>
                  <a:lnTo>
                    <a:pt x="721" y="531"/>
                  </a:lnTo>
                  <a:lnTo>
                    <a:pt x="731" y="533"/>
                  </a:lnTo>
                  <a:lnTo>
                    <a:pt x="740" y="534"/>
                  </a:lnTo>
                  <a:lnTo>
                    <a:pt x="748" y="536"/>
                  </a:lnTo>
                  <a:lnTo>
                    <a:pt x="758" y="536"/>
                  </a:lnTo>
                  <a:lnTo>
                    <a:pt x="767" y="538"/>
                  </a:lnTo>
                  <a:lnTo>
                    <a:pt x="775" y="538"/>
                  </a:lnTo>
                  <a:lnTo>
                    <a:pt x="785" y="541"/>
                  </a:lnTo>
                  <a:lnTo>
                    <a:pt x="792" y="541"/>
                  </a:lnTo>
                  <a:lnTo>
                    <a:pt x="802" y="545"/>
                  </a:lnTo>
                  <a:lnTo>
                    <a:pt x="810" y="545"/>
                  </a:lnTo>
                  <a:lnTo>
                    <a:pt x="817" y="547"/>
                  </a:lnTo>
                  <a:lnTo>
                    <a:pt x="825" y="548"/>
                  </a:lnTo>
                  <a:lnTo>
                    <a:pt x="833" y="550"/>
                  </a:lnTo>
                  <a:lnTo>
                    <a:pt x="841" y="550"/>
                  </a:lnTo>
                  <a:lnTo>
                    <a:pt x="848" y="554"/>
                  </a:lnTo>
                  <a:lnTo>
                    <a:pt x="856" y="554"/>
                  </a:lnTo>
                  <a:lnTo>
                    <a:pt x="864" y="555"/>
                  </a:lnTo>
                  <a:lnTo>
                    <a:pt x="870" y="557"/>
                  </a:lnTo>
                  <a:lnTo>
                    <a:pt x="877" y="559"/>
                  </a:lnTo>
                  <a:lnTo>
                    <a:pt x="883" y="559"/>
                  </a:lnTo>
                  <a:lnTo>
                    <a:pt x="891" y="561"/>
                  </a:lnTo>
                  <a:lnTo>
                    <a:pt x="897" y="562"/>
                  </a:lnTo>
                  <a:lnTo>
                    <a:pt x="902" y="562"/>
                  </a:lnTo>
                  <a:lnTo>
                    <a:pt x="908" y="564"/>
                  </a:lnTo>
                  <a:lnTo>
                    <a:pt x="914" y="566"/>
                  </a:lnTo>
                  <a:lnTo>
                    <a:pt x="920" y="568"/>
                  </a:lnTo>
                  <a:lnTo>
                    <a:pt x="924" y="569"/>
                  </a:lnTo>
                  <a:lnTo>
                    <a:pt x="929" y="569"/>
                  </a:lnTo>
                  <a:lnTo>
                    <a:pt x="935" y="571"/>
                  </a:lnTo>
                  <a:lnTo>
                    <a:pt x="943" y="573"/>
                  </a:lnTo>
                  <a:lnTo>
                    <a:pt x="952" y="576"/>
                  </a:lnTo>
                  <a:lnTo>
                    <a:pt x="960" y="578"/>
                  </a:lnTo>
                  <a:lnTo>
                    <a:pt x="966" y="578"/>
                  </a:lnTo>
                  <a:lnTo>
                    <a:pt x="972" y="580"/>
                  </a:lnTo>
                  <a:lnTo>
                    <a:pt x="978" y="584"/>
                  </a:lnTo>
                  <a:lnTo>
                    <a:pt x="981" y="584"/>
                  </a:lnTo>
                  <a:lnTo>
                    <a:pt x="985" y="585"/>
                  </a:lnTo>
                  <a:lnTo>
                    <a:pt x="987" y="587"/>
                  </a:lnTo>
                  <a:lnTo>
                    <a:pt x="989" y="589"/>
                  </a:lnTo>
                  <a:lnTo>
                    <a:pt x="993" y="589"/>
                  </a:lnTo>
                  <a:lnTo>
                    <a:pt x="995" y="594"/>
                  </a:lnTo>
                  <a:lnTo>
                    <a:pt x="999" y="599"/>
                  </a:lnTo>
                  <a:lnTo>
                    <a:pt x="1003" y="606"/>
                  </a:lnTo>
                  <a:lnTo>
                    <a:pt x="1006" y="612"/>
                  </a:lnTo>
                  <a:lnTo>
                    <a:pt x="1012" y="617"/>
                  </a:lnTo>
                  <a:lnTo>
                    <a:pt x="1016" y="620"/>
                  </a:lnTo>
                  <a:lnTo>
                    <a:pt x="1026" y="622"/>
                  </a:lnTo>
                  <a:lnTo>
                    <a:pt x="1030" y="622"/>
                  </a:lnTo>
                  <a:lnTo>
                    <a:pt x="1035" y="622"/>
                  </a:lnTo>
                  <a:lnTo>
                    <a:pt x="1041" y="622"/>
                  </a:lnTo>
                  <a:lnTo>
                    <a:pt x="1051" y="622"/>
                  </a:lnTo>
                  <a:lnTo>
                    <a:pt x="1059" y="622"/>
                  </a:lnTo>
                  <a:lnTo>
                    <a:pt x="1066" y="622"/>
                  </a:lnTo>
                  <a:lnTo>
                    <a:pt x="1074" y="620"/>
                  </a:lnTo>
                  <a:lnTo>
                    <a:pt x="1084" y="620"/>
                  </a:lnTo>
                  <a:lnTo>
                    <a:pt x="1091" y="619"/>
                  </a:lnTo>
                  <a:lnTo>
                    <a:pt x="1099" y="619"/>
                  </a:lnTo>
                  <a:lnTo>
                    <a:pt x="1107" y="617"/>
                  </a:lnTo>
                  <a:lnTo>
                    <a:pt x="1114" y="615"/>
                  </a:lnTo>
                  <a:lnTo>
                    <a:pt x="1120" y="613"/>
                  </a:lnTo>
                  <a:lnTo>
                    <a:pt x="1124" y="613"/>
                  </a:lnTo>
                  <a:lnTo>
                    <a:pt x="1128" y="610"/>
                  </a:lnTo>
                  <a:lnTo>
                    <a:pt x="1132" y="608"/>
                  </a:lnTo>
                  <a:lnTo>
                    <a:pt x="1134" y="601"/>
                  </a:lnTo>
                  <a:lnTo>
                    <a:pt x="1140" y="594"/>
                  </a:lnTo>
                  <a:lnTo>
                    <a:pt x="1143" y="585"/>
                  </a:lnTo>
                  <a:lnTo>
                    <a:pt x="1149" y="578"/>
                  </a:lnTo>
                  <a:lnTo>
                    <a:pt x="1151" y="569"/>
                  </a:lnTo>
                  <a:lnTo>
                    <a:pt x="1157" y="564"/>
                  </a:lnTo>
                  <a:lnTo>
                    <a:pt x="1159" y="559"/>
                  </a:lnTo>
                  <a:lnTo>
                    <a:pt x="1161" y="559"/>
                  </a:lnTo>
                  <a:lnTo>
                    <a:pt x="1161" y="557"/>
                  </a:lnTo>
                  <a:lnTo>
                    <a:pt x="1165" y="554"/>
                  </a:lnTo>
                  <a:lnTo>
                    <a:pt x="1168" y="550"/>
                  </a:lnTo>
                  <a:lnTo>
                    <a:pt x="1172" y="547"/>
                  </a:lnTo>
                  <a:lnTo>
                    <a:pt x="1178" y="543"/>
                  </a:lnTo>
                  <a:lnTo>
                    <a:pt x="1184" y="540"/>
                  </a:lnTo>
                  <a:lnTo>
                    <a:pt x="1190" y="534"/>
                  </a:lnTo>
                  <a:lnTo>
                    <a:pt x="1197" y="529"/>
                  </a:lnTo>
                  <a:lnTo>
                    <a:pt x="1205" y="524"/>
                  </a:lnTo>
                  <a:lnTo>
                    <a:pt x="1215" y="518"/>
                  </a:lnTo>
                  <a:lnTo>
                    <a:pt x="1219" y="515"/>
                  </a:lnTo>
                  <a:lnTo>
                    <a:pt x="1224" y="511"/>
                  </a:lnTo>
                  <a:lnTo>
                    <a:pt x="1228" y="510"/>
                  </a:lnTo>
                  <a:lnTo>
                    <a:pt x="1234" y="506"/>
                  </a:lnTo>
                  <a:lnTo>
                    <a:pt x="1240" y="503"/>
                  </a:lnTo>
                  <a:lnTo>
                    <a:pt x="1244" y="501"/>
                  </a:lnTo>
                  <a:lnTo>
                    <a:pt x="1251" y="497"/>
                  </a:lnTo>
                  <a:lnTo>
                    <a:pt x="1257" y="496"/>
                  </a:lnTo>
                  <a:lnTo>
                    <a:pt x="1261" y="492"/>
                  </a:lnTo>
                  <a:lnTo>
                    <a:pt x="1269" y="489"/>
                  </a:lnTo>
                  <a:lnTo>
                    <a:pt x="1275" y="485"/>
                  </a:lnTo>
                  <a:lnTo>
                    <a:pt x="1280" y="482"/>
                  </a:lnTo>
                  <a:lnTo>
                    <a:pt x="1288" y="478"/>
                  </a:lnTo>
                  <a:lnTo>
                    <a:pt x="1294" y="476"/>
                  </a:lnTo>
                  <a:lnTo>
                    <a:pt x="1302" y="471"/>
                  </a:lnTo>
                  <a:lnTo>
                    <a:pt x="1309" y="469"/>
                  </a:lnTo>
                  <a:lnTo>
                    <a:pt x="1315" y="466"/>
                  </a:lnTo>
                  <a:lnTo>
                    <a:pt x="1323" y="462"/>
                  </a:lnTo>
                  <a:lnTo>
                    <a:pt x="1330" y="459"/>
                  </a:lnTo>
                  <a:lnTo>
                    <a:pt x="1338" y="457"/>
                  </a:lnTo>
                  <a:lnTo>
                    <a:pt x="1346" y="453"/>
                  </a:lnTo>
                  <a:lnTo>
                    <a:pt x="1354" y="450"/>
                  </a:lnTo>
                  <a:lnTo>
                    <a:pt x="1363" y="446"/>
                  </a:lnTo>
                  <a:lnTo>
                    <a:pt x="1371" y="445"/>
                  </a:lnTo>
                  <a:lnTo>
                    <a:pt x="1381" y="441"/>
                  </a:lnTo>
                  <a:lnTo>
                    <a:pt x="1388" y="438"/>
                  </a:lnTo>
                  <a:lnTo>
                    <a:pt x="1396" y="436"/>
                  </a:lnTo>
                  <a:lnTo>
                    <a:pt x="1406" y="432"/>
                  </a:lnTo>
                  <a:lnTo>
                    <a:pt x="1415" y="431"/>
                  </a:lnTo>
                  <a:lnTo>
                    <a:pt x="1425" y="427"/>
                  </a:lnTo>
                  <a:lnTo>
                    <a:pt x="1433" y="425"/>
                  </a:lnTo>
                  <a:lnTo>
                    <a:pt x="1444" y="424"/>
                  </a:lnTo>
                  <a:lnTo>
                    <a:pt x="1454" y="420"/>
                  </a:lnTo>
                  <a:lnTo>
                    <a:pt x="1464" y="418"/>
                  </a:lnTo>
                  <a:lnTo>
                    <a:pt x="1473" y="415"/>
                  </a:lnTo>
                  <a:lnTo>
                    <a:pt x="1483" y="413"/>
                  </a:lnTo>
                  <a:lnTo>
                    <a:pt x="1494" y="411"/>
                  </a:lnTo>
                  <a:lnTo>
                    <a:pt x="1504" y="409"/>
                  </a:lnTo>
                  <a:lnTo>
                    <a:pt x="1516" y="408"/>
                  </a:lnTo>
                  <a:lnTo>
                    <a:pt x="1525" y="406"/>
                  </a:lnTo>
                  <a:lnTo>
                    <a:pt x="1537" y="404"/>
                  </a:lnTo>
                  <a:lnTo>
                    <a:pt x="1546" y="402"/>
                  </a:lnTo>
                  <a:lnTo>
                    <a:pt x="1558" y="401"/>
                  </a:lnTo>
                  <a:lnTo>
                    <a:pt x="1570" y="399"/>
                  </a:lnTo>
                  <a:lnTo>
                    <a:pt x="1579" y="397"/>
                  </a:lnTo>
                  <a:lnTo>
                    <a:pt x="1591" y="397"/>
                  </a:lnTo>
                  <a:lnTo>
                    <a:pt x="1600" y="395"/>
                  </a:lnTo>
                  <a:lnTo>
                    <a:pt x="1612" y="394"/>
                  </a:lnTo>
                  <a:lnTo>
                    <a:pt x="1624" y="394"/>
                  </a:lnTo>
                  <a:lnTo>
                    <a:pt x="1635" y="392"/>
                  </a:lnTo>
                  <a:lnTo>
                    <a:pt x="1645" y="390"/>
                  </a:lnTo>
                  <a:lnTo>
                    <a:pt x="1656" y="390"/>
                  </a:lnTo>
                  <a:lnTo>
                    <a:pt x="1666" y="390"/>
                  </a:lnTo>
                  <a:lnTo>
                    <a:pt x="1678" y="388"/>
                  </a:lnTo>
                  <a:lnTo>
                    <a:pt x="1689" y="388"/>
                  </a:lnTo>
                  <a:lnTo>
                    <a:pt x="1701" y="388"/>
                  </a:lnTo>
                  <a:lnTo>
                    <a:pt x="1708" y="387"/>
                  </a:lnTo>
                  <a:lnTo>
                    <a:pt x="1720" y="387"/>
                  </a:lnTo>
                  <a:lnTo>
                    <a:pt x="1730" y="387"/>
                  </a:lnTo>
                  <a:lnTo>
                    <a:pt x="1741" y="387"/>
                  </a:lnTo>
                  <a:lnTo>
                    <a:pt x="1751" y="385"/>
                  </a:lnTo>
                  <a:lnTo>
                    <a:pt x="1761" y="385"/>
                  </a:lnTo>
                  <a:lnTo>
                    <a:pt x="1772" y="385"/>
                  </a:lnTo>
                  <a:lnTo>
                    <a:pt x="1782" y="385"/>
                  </a:lnTo>
                  <a:lnTo>
                    <a:pt x="1789" y="385"/>
                  </a:lnTo>
                  <a:lnTo>
                    <a:pt x="1801" y="385"/>
                  </a:lnTo>
                  <a:lnTo>
                    <a:pt x="1809" y="385"/>
                  </a:lnTo>
                  <a:lnTo>
                    <a:pt x="1820" y="385"/>
                  </a:lnTo>
                  <a:lnTo>
                    <a:pt x="1828" y="385"/>
                  </a:lnTo>
                  <a:lnTo>
                    <a:pt x="1838" y="385"/>
                  </a:lnTo>
                  <a:lnTo>
                    <a:pt x="1847" y="385"/>
                  </a:lnTo>
                  <a:lnTo>
                    <a:pt x="1857" y="387"/>
                  </a:lnTo>
                  <a:lnTo>
                    <a:pt x="1865" y="387"/>
                  </a:lnTo>
                  <a:lnTo>
                    <a:pt x="1872" y="387"/>
                  </a:lnTo>
                  <a:lnTo>
                    <a:pt x="1880" y="387"/>
                  </a:lnTo>
                  <a:lnTo>
                    <a:pt x="1890" y="387"/>
                  </a:lnTo>
                  <a:lnTo>
                    <a:pt x="1897" y="387"/>
                  </a:lnTo>
                  <a:lnTo>
                    <a:pt x="1905" y="387"/>
                  </a:lnTo>
                  <a:lnTo>
                    <a:pt x="1911" y="387"/>
                  </a:lnTo>
                  <a:lnTo>
                    <a:pt x="1919" y="387"/>
                  </a:lnTo>
                  <a:lnTo>
                    <a:pt x="1926" y="387"/>
                  </a:lnTo>
                  <a:lnTo>
                    <a:pt x="1932" y="387"/>
                  </a:lnTo>
                  <a:lnTo>
                    <a:pt x="1940" y="388"/>
                  </a:lnTo>
                  <a:lnTo>
                    <a:pt x="1946" y="388"/>
                  </a:lnTo>
                  <a:lnTo>
                    <a:pt x="1953" y="388"/>
                  </a:lnTo>
                  <a:lnTo>
                    <a:pt x="1959" y="388"/>
                  </a:lnTo>
                  <a:lnTo>
                    <a:pt x="1965" y="390"/>
                  </a:lnTo>
                  <a:lnTo>
                    <a:pt x="1971" y="390"/>
                  </a:lnTo>
                  <a:lnTo>
                    <a:pt x="1975" y="390"/>
                  </a:lnTo>
                  <a:lnTo>
                    <a:pt x="1980" y="390"/>
                  </a:lnTo>
                  <a:lnTo>
                    <a:pt x="1984" y="390"/>
                  </a:lnTo>
                  <a:lnTo>
                    <a:pt x="1988" y="392"/>
                  </a:lnTo>
                  <a:lnTo>
                    <a:pt x="1996" y="392"/>
                  </a:lnTo>
                  <a:lnTo>
                    <a:pt x="2002" y="394"/>
                  </a:lnTo>
                  <a:lnTo>
                    <a:pt x="2007" y="394"/>
                  </a:lnTo>
                  <a:lnTo>
                    <a:pt x="2011" y="394"/>
                  </a:lnTo>
                  <a:lnTo>
                    <a:pt x="2013" y="394"/>
                  </a:lnTo>
                  <a:lnTo>
                    <a:pt x="2015" y="394"/>
                  </a:lnTo>
                  <a:lnTo>
                    <a:pt x="2013" y="394"/>
                  </a:lnTo>
                  <a:lnTo>
                    <a:pt x="2013" y="390"/>
                  </a:lnTo>
                  <a:lnTo>
                    <a:pt x="2011" y="387"/>
                  </a:lnTo>
                  <a:lnTo>
                    <a:pt x="2009" y="381"/>
                  </a:lnTo>
                  <a:lnTo>
                    <a:pt x="2004" y="374"/>
                  </a:lnTo>
                  <a:lnTo>
                    <a:pt x="2000" y="367"/>
                  </a:lnTo>
                  <a:lnTo>
                    <a:pt x="1998" y="362"/>
                  </a:lnTo>
                  <a:lnTo>
                    <a:pt x="1996" y="357"/>
                  </a:lnTo>
                  <a:lnTo>
                    <a:pt x="1994" y="351"/>
                  </a:lnTo>
                  <a:lnTo>
                    <a:pt x="1992" y="348"/>
                  </a:lnTo>
                  <a:lnTo>
                    <a:pt x="1988" y="341"/>
                  </a:lnTo>
                  <a:lnTo>
                    <a:pt x="1986" y="336"/>
                  </a:lnTo>
                  <a:lnTo>
                    <a:pt x="1982" y="329"/>
                  </a:lnTo>
                  <a:lnTo>
                    <a:pt x="1980" y="323"/>
                  </a:lnTo>
                  <a:lnTo>
                    <a:pt x="1977" y="318"/>
                  </a:lnTo>
                  <a:lnTo>
                    <a:pt x="1973" y="311"/>
                  </a:lnTo>
                  <a:lnTo>
                    <a:pt x="1969" y="304"/>
                  </a:lnTo>
                  <a:lnTo>
                    <a:pt x="1967" y="299"/>
                  </a:lnTo>
                  <a:lnTo>
                    <a:pt x="1963" y="292"/>
                  </a:lnTo>
                  <a:lnTo>
                    <a:pt x="1959" y="285"/>
                  </a:lnTo>
                  <a:lnTo>
                    <a:pt x="1955" y="276"/>
                  </a:lnTo>
                  <a:lnTo>
                    <a:pt x="1951" y="269"/>
                  </a:lnTo>
                  <a:lnTo>
                    <a:pt x="1946" y="262"/>
                  </a:lnTo>
                  <a:lnTo>
                    <a:pt x="1944" y="255"/>
                  </a:lnTo>
                  <a:lnTo>
                    <a:pt x="1938" y="246"/>
                  </a:lnTo>
                  <a:lnTo>
                    <a:pt x="1936" y="239"/>
                  </a:lnTo>
                  <a:lnTo>
                    <a:pt x="1930" y="230"/>
                  </a:lnTo>
                  <a:lnTo>
                    <a:pt x="1926" y="223"/>
                  </a:lnTo>
                  <a:lnTo>
                    <a:pt x="1921" y="214"/>
                  </a:lnTo>
                  <a:lnTo>
                    <a:pt x="1917" y="207"/>
                  </a:lnTo>
                  <a:lnTo>
                    <a:pt x="1911" y="198"/>
                  </a:lnTo>
                  <a:lnTo>
                    <a:pt x="1907" y="190"/>
                  </a:lnTo>
                  <a:lnTo>
                    <a:pt x="1901" y="183"/>
                  </a:lnTo>
                  <a:lnTo>
                    <a:pt x="1897" y="174"/>
                  </a:lnTo>
                  <a:lnTo>
                    <a:pt x="1892" y="165"/>
                  </a:lnTo>
                  <a:lnTo>
                    <a:pt x="1886" y="156"/>
                  </a:lnTo>
                  <a:lnTo>
                    <a:pt x="1882" y="149"/>
                  </a:lnTo>
                  <a:lnTo>
                    <a:pt x="1876" y="140"/>
                  </a:lnTo>
                  <a:lnTo>
                    <a:pt x="1870" y="133"/>
                  </a:lnTo>
                  <a:lnTo>
                    <a:pt x="1865" y="125"/>
                  </a:lnTo>
                  <a:lnTo>
                    <a:pt x="1861" y="118"/>
                  </a:lnTo>
                  <a:lnTo>
                    <a:pt x="1855" y="111"/>
                  </a:lnTo>
                  <a:lnTo>
                    <a:pt x="1849" y="102"/>
                  </a:lnTo>
                  <a:lnTo>
                    <a:pt x="1843" y="95"/>
                  </a:lnTo>
                  <a:lnTo>
                    <a:pt x="1838" y="88"/>
                  </a:lnTo>
                  <a:lnTo>
                    <a:pt x="1832" y="81"/>
                  </a:lnTo>
                  <a:lnTo>
                    <a:pt x="1826" y="74"/>
                  </a:lnTo>
                  <a:lnTo>
                    <a:pt x="1820" y="65"/>
                  </a:lnTo>
                  <a:lnTo>
                    <a:pt x="1815" y="58"/>
                  </a:lnTo>
                  <a:lnTo>
                    <a:pt x="1809" y="52"/>
                  </a:lnTo>
                  <a:lnTo>
                    <a:pt x="1803" y="45"/>
                  </a:lnTo>
                  <a:lnTo>
                    <a:pt x="1797" y="38"/>
                  </a:lnTo>
                  <a:lnTo>
                    <a:pt x="1791" y="31"/>
                  </a:lnTo>
                  <a:lnTo>
                    <a:pt x="1788" y="28"/>
                  </a:lnTo>
                  <a:lnTo>
                    <a:pt x="1782" y="21"/>
                  </a:lnTo>
                  <a:lnTo>
                    <a:pt x="1774" y="16"/>
                  </a:lnTo>
                  <a:lnTo>
                    <a:pt x="1770" y="12"/>
                  </a:lnTo>
                  <a:lnTo>
                    <a:pt x="1764" y="7"/>
                  </a:lnTo>
                  <a:lnTo>
                    <a:pt x="1685" y="0"/>
                  </a:lnTo>
                  <a:lnTo>
                    <a:pt x="1653" y="17"/>
                  </a:lnTo>
                  <a:lnTo>
                    <a:pt x="1764" y="24"/>
                  </a:lnTo>
                  <a:lnTo>
                    <a:pt x="1766" y="26"/>
                  </a:lnTo>
                  <a:lnTo>
                    <a:pt x="1768" y="30"/>
                  </a:lnTo>
                  <a:lnTo>
                    <a:pt x="1772" y="33"/>
                  </a:lnTo>
                  <a:lnTo>
                    <a:pt x="1774" y="38"/>
                  </a:lnTo>
                  <a:lnTo>
                    <a:pt x="1780" y="45"/>
                  </a:lnTo>
                  <a:lnTo>
                    <a:pt x="1782" y="47"/>
                  </a:lnTo>
                  <a:lnTo>
                    <a:pt x="1786" y="52"/>
                  </a:lnTo>
                  <a:lnTo>
                    <a:pt x="1789" y="56"/>
                  </a:lnTo>
                  <a:lnTo>
                    <a:pt x="1791" y="61"/>
                  </a:lnTo>
                  <a:lnTo>
                    <a:pt x="1795" y="65"/>
                  </a:lnTo>
                  <a:lnTo>
                    <a:pt x="1799" y="70"/>
                  </a:lnTo>
                  <a:lnTo>
                    <a:pt x="1801" y="75"/>
                  </a:lnTo>
                  <a:lnTo>
                    <a:pt x="1805" y="81"/>
                  </a:lnTo>
                  <a:lnTo>
                    <a:pt x="1809" y="86"/>
                  </a:lnTo>
                  <a:lnTo>
                    <a:pt x="1813" y="91"/>
                  </a:lnTo>
                  <a:lnTo>
                    <a:pt x="1816" y="96"/>
                  </a:lnTo>
                  <a:lnTo>
                    <a:pt x="1822" y="103"/>
                  </a:lnTo>
                  <a:lnTo>
                    <a:pt x="1826" y="109"/>
                  </a:lnTo>
                  <a:lnTo>
                    <a:pt x="1830" y="114"/>
                  </a:lnTo>
                  <a:lnTo>
                    <a:pt x="1834" y="121"/>
                  </a:lnTo>
                  <a:lnTo>
                    <a:pt x="1840" y="128"/>
                  </a:lnTo>
                  <a:lnTo>
                    <a:pt x="1843" y="133"/>
                  </a:lnTo>
                  <a:lnTo>
                    <a:pt x="1847" y="140"/>
                  </a:lnTo>
                  <a:lnTo>
                    <a:pt x="1853" y="147"/>
                  </a:lnTo>
                  <a:lnTo>
                    <a:pt x="1857" y="154"/>
                  </a:lnTo>
                  <a:lnTo>
                    <a:pt x="1863" y="162"/>
                  </a:lnTo>
                  <a:lnTo>
                    <a:pt x="1867" y="169"/>
                  </a:lnTo>
                  <a:lnTo>
                    <a:pt x="1870" y="176"/>
                  </a:lnTo>
                  <a:lnTo>
                    <a:pt x="1876" y="183"/>
                  </a:lnTo>
                  <a:lnTo>
                    <a:pt x="1880" y="190"/>
                  </a:lnTo>
                  <a:lnTo>
                    <a:pt x="1884" y="197"/>
                  </a:lnTo>
                  <a:lnTo>
                    <a:pt x="1890" y="204"/>
                  </a:lnTo>
                  <a:lnTo>
                    <a:pt x="1894" y="211"/>
                  </a:lnTo>
                  <a:lnTo>
                    <a:pt x="1897" y="218"/>
                  </a:lnTo>
                  <a:lnTo>
                    <a:pt x="1903" y="225"/>
                  </a:lnTo>
                  <a:lnTo>
                    <a:pt x="1907" y="234"/>
                  </a:lnTo>
                  <a:lnTo>
                    <a:pt x="1911" y="241"/>
                  </a:lnTo>
                  <a:lnTo>
                    <a:pt x="1915" y="248"/>
                  </a:lnTo>
                  <a:lnTo>
                    <a:pt x="1921" y="255"/>
                  </a:lnTo>
                  <a:lnTo>
                    <a:pt x="1924" y="262"/>
                  </a:lnTo>
                  <a:lnTo>
                    <a:pt x="1928" y="269"/>
                  </a:lnTo>
                  <a:lnTo>
                    <a:pt x="1932" y="276"/>
                  </a:lnTo>
                  <a:lnTo>
                    <a:pt x="1936" y="283"/>
                  </a:lnTo>
                  <a:lnTo>
                    <a:pt x="1940" y="290"/>
                  </a:lnTo>
                  <a:lnTo>
                    <a:pt x="1944" y="297"/>
                  </a:lnTo>
                  <a:lnTo>
                    <a:pt x="1946" y="304"/>
                  </a:lnTo>
                  <a:lnTo>
                    <a:pt x="1950" y="311"/>
                  </a:lnTo>
                  <a:lnTo>
                    <a:pt x="1953" y="318"/>
                  </a:lnTo>
                  <a:lnTo>
                    <a:pt x="1957" y="325"/>
                  </a:lnTo>
                  <a:lnTo>
                    <a:pt x="1959" y="332"/>
                  </a:lnTo>
                  <a:lnTo>
                    <a:pt x="1963" y="337"/>
                  </a:lnTo>
                  <a:lnTo>
                    <a:pt x="1965" y="344"/>
                  </a:lnTo>
                  <a:lnTo>
                    <a:pt x="1969" y="351"/>
                  </a:lnTo>
                  <a:lnTo>
                    <a:pt x="1971" y="357"/>
                  </a:lnTo>
                  <a:lnTo>
                    <a:pt x="1973" y="364"/>
                  </a:lnTo>
                  <a:lnTo>
                    <a:pt x="1975" y="369"/>
                  </a:lnTo>
                  <a:lnTo>
                    <a:pt x="1977" y="376"/>
                  </a:lnTo>
                  <a:lnTo>
                    <a:pt x="1975" y="374"/>
                  </a:lnTo>
                  <a:lnTo>
                    <a:pt x="1969" y="374"/>
                  </a:lnTo>
                  <a:lnTo>
                    <a:pt x="1965" y="374"/>
                  </a:lnTo>
                  <a:lnTo>
                    <a:pt x="1957" y="373"/>
                  </a:lnTo>
                  <a:lnTo>
                    <a:pt x="1950" y="373"/>
                  </a:lnTo>
                  <a:lnTo>
                    <a:pt x="1944" y="371"/>
                  </a:lnTo>
                  <a:lnTo>
                    <a:pt x="1940" y="371"/>
                  </a:lnTo>
                  <a:lnTo>
                    <a:pt x="1934" y="371"/>
                  </a:lnTo>
                  <a:lnTo>
                    <a:pt x="1930" y="371"/>
                  </a:lnTo>
                  <a:lnTo>
                    <a:pt x="1924" y="371"/>
                  </a:lnTo>
                  <a:lnTo>
                    <a:pt x="1919" y="369"/>
                  </a:lnTo>
                  <a:lnTo>
                    <a:pt x="1911" y="369"/>
                  </a:lnTo>
                  <a:lnTo>
                    <a:pt x="1905" y="369"/>
                  </a:lnTo>
                  <a:lnTo>
                    <a:pt x="1899" y="367"/>
                  </a:lnTo>
                  <a:lnTo>
                    <a:pt x="1892" y="367"/>
                  </a:lnTo>
                  <a:lnTo>
                    <a:pt x="1884" y="367"/>
                  </a:lnTo>
                  <a:lnTo>
                    <a:pt x="1878" y="367"/>
                  </a:lnTo>
                  <a:lnTo>
                    <a:pt x="1870" y="367"/>
                  </a:lnTo>
                  <a:lnTo>
                    <a:pt x="1863" y="367"/>
                  </a:lnTo>
                  <a:lnTo>
                    <a:pt x="1855" y="365"/>
                  </a:lnTo>
                  <a:lnTo>
                    <a:pt x="1847" y="365"/>
                  </a:lnTo>
                  <a:lnTo>
                    <a:pt x="1840" y="365"/>
                  </a:lnTo>
                  <a:lnTo>
                    <a:pt x="1832" y="365"/>
                  </a:lnTo>
                  <a:lnTo>
                    <a:pt x="1822" y="365"/>
                  </a:lnTo>
                  <a:lnTo>
                    <a:pt x="1815" y="365"/>
                  </a:lnTo>
                  <a:lnTo>
                    <a:pt x="1805" y="364"/>
                  </a:lnTo>
                  <a:lnTo>
                    <a:pt x="1797" y="364"/>
                  </a:lnTo>
                  <a:lnTo>
                    <a:pt x="1788" y="364"/>
                  </a:lnTo>
                  <a:lnTo>
                    <a:pt x="1778" y="364"/>
                  </a:lnTo>
                  <a:lnTo>
                    <a:pt x="1768" y="364"/>
                  </a:lnTo>
                  <a:lnTo>
                    <a:pt x="1761" y="364"/>
                  </a:lnTo>
                  <a:lnTo>
                    <a:pt x="1751" y="364"/>
                  </a:lnTo>
                  <a:lnTo>
                    <a:pt x="1741" y="364"/>
                  </a:lnTo>
                  <a:lnTo>
                    <a:pt x="1732" y="364"/>
                  </a:lnTo>
                  <a:lnTo>
                    <a:pt x="1722" y="364"/>
                  </a:lnTo>
                  <a:lnTo>
                    <a:pt x="1712" y="364"/>
                  </a:lnTo>
                  <a:lnTo>
                    <a:pt x="1703" y="364"/>
                  </a:lnTo>
                  <a:lnTo>
                    <a:pt x="1693" y="364"/>
                  </a:lnTo>
                  <a:lnTo>
                    <a:pt x="1683" y="364"/>
                  </a:lnTo>
                  <a:lnTo>
                    <a:pt x="1674" y="365"/>
                  </a:lnTo>
                  <a:lnTo>
                    <a:pt x="1664" y="365"/>
                  </a:lnTo>
                  <a:lnTo>
                    <a:pt x="1654" y="365"/>
                  </a:lnTo>
                  <a:lnTo>
                    <a:pt x="1645" y="365"/>
                  </a:lnTo>
                  <a:lnTo>
                    <a:pt x="1635" y="367"/>
                  </a:lnTo>
                  <a:lnTo>
                    <a:pt x="1626" y="367"/>
                  </a:lnTo>
                  <a:lnTo>
                    <a:pt x="1616" y="367"/>
                  </a:lnTo>
                  <a:lnTo>
                    <a:pt x="1606" y="369"/>
                  </a:lnTo>
                  <a:lnTo>
                    <a:pt x="1597" y="369"/>
                  </a:lnTo>
                  <a:lnTo>
                    <a:pt x="1589" y="371"/>
                  </a:lnTo>
                  <a:lnTo>
                    <a:pt x="1577" y="371"/>
                  </a:lnTo>
                  <a:lnTo>
                    <a:pt x="1570" y="373"/>
                  </a:lnTo>
                  <a:lnTo>
                    <a:pt x="1560" y="374"/>
                  </a:lnTo>
                  <a:lnTo>
                    <a:pt x="1550" y="376"/>
                  </a:lnTo>
                  <a:lnTo>
                    <a:pt x="1543" y="376"/>
                  </a:lnTo>
                  <a:lnTo>
                    <a:pt x="1533" y="378"/>
                  </a:lnTo>
                  <a:lnTo>
                    <a:pt x="1525" y="380"/>
                  </a:lnTo>
                  <a:lnTo>
                    <a:pt x="1516" y="383"/>
                  </a:lnTo>
                  <a:lnTo>
                    <a:pt x="1508" y="385"/>
                  </a:lnTo>
                  <a:lnTo>
                    <a:pt x="1500" y="387"/>
                  </a:lnTo>
                  <a:lnTo>
                    <a:pt x="1491" y="387"/>
                  </a:lnTo>
                  <a:lnTo>
                    <a:pt x="1481" y="390"/>
                  </a:lnTo>
                  <a:lnTo>
                    <a:pt x="1473" y="392"/>
                  </a:lnTo>
                  <a:lnTo>
                    <a:pt x="1464" y="394"/>
                  </a:lnTo>
                  <a:lnTo>
                    <a:pt x="1456" y="397"/>
                  </a:lnTo>
                  <a:lnTo>
                    <a:pt x="1448" y="401"/>
                  </a:lnTo>
                  <a:lnTo>
                    <a:pt x="1438" y="402"/>
                  </a:lnTo>
                  <a:lnTo>
                    <a:pt x="1429" y="404"/>
                  </a:lnTo>
                  <a:lnTo>
                    <a:pt x="1421" y="408"/>
                  </a:lnTo>
                  <a:lnTo>
                    <a:pt x="1413" y="411"/>
                  </a:lnTo>
                  <a:lnTo>
                    <a:pt x="1404" y="413"/>
                  </a:lnTo>
                  <a:lnTo>
                    <a:pt x="1396" y="416"/>
                  </a:lnTo>
                  <a:lnTo>
                    <a:pt x="1388" y="420"/>
                  </a:lnTo>
                  <a:lnTo>
                    <a:pt x="1381" y="424"/>
                  </a:lnTo>
                  <a:lnTo>
                    <a:pt x="1371" y="427"/>
                  </a:lnTo>
                  <a:lnTo>
                    <a:pt x="1361" y="429"/>
                  </a:lnTo>
                  <a:lnTo>
                    <a:pt x="1354" y="432"/>
                  </a:lnTo>
                  <a:lnTo>
                    <a:pt x="1346" y="436"/>
                  </a:lnTo>
                  <a:lnTo>
                    <a:pt x="1338" y="439"/>
                  </a:lnTo>
                  <a:lnTo>
                    <a:pt x="1330" y="443"/>
                  </a:lnTo>
                  <a:lnTo>
                    <a:pt x="1323" y="446"/>
                  </a:lnTo>
                  <a:lnTo>
                    <a:pt x="1315" y="450"/>
                  </a:lnTo>
                  <a:lnTo>
                    <a:pt x="1305" y="453"/>
                  </a:lnTo>
                  <a:lnTo>
                    <a:pt x="1298" y="457"/>
                  </a:lnTo>
                  <a:lnTo>
                    <a:pt x="1290" y="460"/>
                  </a:lnTo>
                  <a:lnTo>
                    <a:pt x="1284" y="464"/>
                  </a:lnTo>
                  <a:lnTo>
                    <a:pt x="1276" y="467"/>
                  </a:lnTo>
                  <a:lnTo>
                    <a:pt x="1269" y="471"/>
                  </a:lnTo>
                  <a:lnTo>
                    <a:pt x="1261" y="474"/>
                  </a:lnTo>
                  <a:lnTo>
                    <a:pt x="1255" y="478"/>
                  </a:lnTo>
                  <a:lnTo>
                    <a:pt x="1248" y="482"/>
                  </a:lnTo>
                  <a:lnTo>
                    <a:pt x="1242" y="485"/>
                  </a:lnTo>
                  <a:lnTo>
                    <a:pt x="1234" y="487"/>
                  </a:lnTo>
                  <a:lnTo>
                    <a:pt x="1228" y="490"/>
                  </a:lnTo>
                  <a:lnTo>
                    <a:pt x="1222" y="494"/>
                  </a:lnTo>
                  <a:lnTo>
                    <a:pt x="1217" y="497"/>
                  </a:lnTo>
                  <a:lnTo>
                    <a:pt x="1211" y="501"/>
                  </a:lnTo>
                  <a:lnTo>
                    <a:pt x="1205" y="503"/>
                  </a:lnTo>
                  <a:lnTo>
                    <a:pt x="1199" y="506"/>
                  </a:lnTo>
                  <a:lnTo>
                    <a:pt x="1194" y="510"/>
                  </a:lnTo>
                  <a:lnTo>
                    <a:pt x="1188" y="511"/>
                  </a:lnTo>
                  <a:lnTo>
                    <a:pt x="1184" y="515"/>
                  </a:lnTo>
                  <a:lnTo>
                    <a:pt x="1178" y="517"/>
                  </a:lnTo>
                  <a:lnTo>
                    <a:pt x="1174" y="520"/>
                  </a:lnTo>
                  <a:lnTo>
                    <a:pt x="1170" y="522"/>
                  </a:lnTo>
                  <a:lnTo>
                    <a:pt x="1167" y="525"/>
                  </a:lnTo>
                  <a:lnTo>
                    <a:pt x="1157" y="529"/>
                  </a:lnTo>
                  <a:lnTo>
                    <a:pt x="1151" y="534"/>
                  </a:lnTo>
                  <a:lnTo>
                    <a:pt x="1145" y="536"/>
                  </a:lnTo>
                  <a:lnTo>
                    <a:pt x="1141" y="541"/>
                  </a:lnTo>
                  <a:lnTo>
                    <a:pt x="1134" y="545"/>
                  </a:lnTo>
                  <a:lnTo>
                    <a:pt x="1132" y="547"/>
                  </a:lnTo>
                  <a:lnTo>
                    <a:pt x="1116" y="601"/>
                  </a:lnTo>
                  <a:lnTo>
                    <a:pt x="1032" y="608"/>
                  </a:lnTo>
                  <a:lnTo>
                    <a:pt x="1012" y="575"/>
                  </a:lnTo>
                  <a:lnTo>
                    <a:pt x="1014" y="573"/>
                  </a:lnTo>
                  <a:lnTo>
                    <a:pt x="1018" y="573"/>
                  </a:lnTo>
                  <a:lnTo>
                    <a:pt x="1024" y="569"/>
                  </a:lnTo>
                  <a:lnTo>
                    <a:pt x="1032" y="568"/>
                  </a:lnTo>
                  <a:lnTo>
                    <a:pt x="1039" y="564"/>
                  </a:lnTo>
                  <a:lnTo>
                    <a:pt x="1049" y="562"/>
                  </a:lnTo>
                  <a:lnTo>
                    <a:pt x="1055" y="561"/>
                  </a:lnTo>
                  <a:lnTo>
                    <a:pt x="1062" y="561"/>
                  </a:lnTo>
                  <a:lnTo>
                    <a:pt x="1066" y="559"/>
                  </a:lnTo>
                  <a:lnTo>
                    <a:pt x="1070" y="561"/>
                  </a:lnTo>
                  <a:lnTo>
                    <a:pt x="1076" y="562"/>
                  </a:lnTo>
                  <a:lnTo>
                    <a:pt x="1082" y="564"/>
                  </a:lnTo>
                  <a:lnTo>
                    <a:pt x="1089" y="566"/>
                  </a:lnTo>
                  <a:lnTo>
                    <a:pt x="1091" y="562"/>
                  </a:lnTo>
                  <a:lnTo>
                    <a:pt x="1089" y="554"/>
                  </a:lnTo>
                  <a:lnTo>
                    <a:pt x="1087" y="547"/>
                  </a:lnTo>
                  <a:lnTo>
                    <a:pt x="1086" y="541"/>
                  </a:lnTo>
                  <a:lnTo>
                    <a:pt x="1078" y="540"/>
                  </a:lnTo>
                  <a:lnTo>
                    <a:pt x="1076" y="538"/>
                  </a:lnTo>
                  <a:lnTo>
                    <a:pt x="1072" y="538"/>
                  </a:lnTo>
                  <a:lnTo>
                    <a:pt x="1066" y="538"/>
                  </a:lnTo>
                  <a:lnTo>
                    <a:pt x="1062" y="540"/>
                  </a:lnTo>
                  <a:lnTo>
                    <a:pt x="1057" y="540"/>
                  </a:lnTo>
                  <a:lnTo>
                    <a:pt x="1051" y="540"/>
                  </a:lnTo>
                  <a:lnTo>
                    <a:pt x="1043" y="541"/>
                  </a:lnTo>
                  <a:lnTo>
                    <a:pt x="1039" y="543"/>
                  </a:lnTo>
                  <a:lnTo>
                    <a:pt x="1032" y="543"/>
                  </a:lnTo>
                  <a:lnTo>
                    <a:pt x="1026" y="545"/>
                  </a:lnTo>
                  <a:lnTo>
                    <a:pt x="1020" y="547"/>
                  </a:lnTo>
                  <a:lnTo>
                    <a:pt x="1016" y="550"/>
                  </a:lnTo>
                  <a:lnTo>
                    <a:pt x="1010" y="552"/>
                  </a:lnTo>
                  <a:lnTo>
                    <a:pt x="1006" y="554"/>
                  </a:lnTo>
                  <a:lnTo>
                    <a:pt x="1003" y="557"/>
                  </a:lnTo>
                  <a:lnTo>
                    <a:pt x="1001" y="561"/>
                  </a:lnTo>
                  <a:lnTo>
                    <a:pt x="999" y="559"/>
                  </a:lnTo>
                  <a:lnTo>
                    <a:pt x="997" y="559"/>
                  </a:lnTo>
                  <a:lnTo>
                    <a:pt x="995" y="557"/>
                  </a:lnTo>
                  <a:lnTo>
                    <a:pt x="989" y="557"/>
                  </a:lnTo>
                  <a:lnTo>
                    <a:pt x="983" y="554"/>
                  </a:lnTo>
                  <a:lnTo>
                    <a:pt x="978" y="554"/>
                  </a:lnTo>
                  <a:lnTo>
                    <a:pt x="968" y="550"/>
                  </a:lnTo>
                  <a:lnTo>
                    <a:pt x="960" y="548"/>
                  </a:lnTo>
                  <a:lnTo>
                    <a:pt x="952" y="547"/>
                  </a:lnTo>
                  <a:lnTo>
                    <a:pt x="949" y="545"/>
                  </a:lnTo>
                  <a:lnTo>
                    <a:pt x="943" y="545"/>
                  </a:lnTo>
                  <a:lnTo>
                    <a:pt x="937" y="543"/>
                  </a:lnTo>
                  <a:lnTo>
                    <a:pt x="931" y="541"/>
                  </a:lnTo>
                  <a:lnTo>
                    <a:pt x="924" y="541"/>
                  </a:lnTo>
                  <a:lnTo>
                    <a:pt x="918" y="540"/>
                  </a:lnTo>
                  <a:lnTo>
                    <a:pt x="912" y="538"/>
                  </a:lnTo>
                  <a:lnTo>
                    <a:pt x="904" y="536"/>
                  </a:lnTo>
                  <a:lnTo>
                    <a:pt x="898" y="536"/>
                  </a:lnTo>
                  <a:lnTo>
                    <a:pt x="891" y="533"/>
                  </a:lnTo>
                  <a:lnTo>
                    <a:pt x="885" y="533"/>
                  </a:lnTo>
                  <a:lnTo>
                    <a:pt x="877" y="531"/>
                  </a:lnTo>
                  <a:lnTo>
                    <a:pt x="868" y="529"/>
                  </a:lnTo>
                  <a:lnTo>
                    <a:pt x="860" y="527"/>
                  </a:lnTo>
                  <a:lnTo>
                    <a:pt x="854" y="527"/>
                  </a:lnTo>
                  <a:lnTo>
                    <a:pt x="844" y="524"/>
                  </a:lnTo>
                  <a:lnTo>
                    <a:pt x="837" y="522"/>
                  </a:lnTo>
                  <a:lnTo>
                    <a:pt x="827" y="520"/>
                  </a:lnTo>
                  <a:lnTo>
                    <a:pt x="819" y="520"/>
                  </a:lnTo>
                  <a:lnTo>
                    <a:pt x="812" y="518"/>
                  </a:lnTo>
                  <a:lnTo>
                    <a:pt x="802" y="517"/>
                  </a:lnTo>
                  <a:lnTo>
                    <a:pt x="794" y="515"/>
                  </a:lnTo>
                  <a:lnTo>
                    <a:pt x="785" y="513"/>
                  </a:lnTo>
                  <a:lnTo>
                    <a:pt x="775" y="511"/>
                  </a:lnTo>
                  <a:lnTo>
                    <a:pt x="765" y="511"/>
                  </a:lnTo>
                  <a:lnTo>
                    <a:pt x="756" y="510"/>
                  </a:lnTo>
                  <a:lnTo>
                    <a:pt x="748" y="508"/>
                  </a:lnTo>
                  <a:lnTo>
                    <a:pt x="738" y="506"/>
                  </a:lnTo>
                  <a:lnTo>
                    <a:pt x="729" y="506"/>
                  </a:lnTo>
                  <a:lnTo>
                    <a:pt x="719" y="504"/>
                  </a:lnTo>
                  <a:lnTo>
                    <a:pt x="711" y="503"/>
                  </a:lnTo>
                  <a:lnTo>
                    <a:pt x="700" y="503"/>
                  </a:lnTo>
                  <a:lnTo>
                    <a:pt x="690" y="501"/>
                  </a:lnTo>
                  <a:lnTo>
                    <a:pt x="681" y="499"/>
                  </a:lnTo>
                  <a:lnTo>
                    <a:pt x="673" y="499"/>
                  </a:lnTo>
                  <a:lnTo>
                    <a:pt x="661" y="497"/>
                  </a:lnTo>
                  <a:lnTo>
                    <a:pt x="652" y="496"/>
                  </a:lnTo>
                  <a:lnTo>
                    <a:pt x="642" y="496"/>
                  </a:lnTo>
                  <a:lnTo>
                    <a:pt x="634" y="496"/>
                  </a:lnTo>
                  <a:lnTo>
                    <a:pt x="623" y="496"/>
                  </a:lnTo>
                  <a:lnTo>
                    <a:pt x="613" y="494"/>
                  </a:lnTo>
                  <a:lnTo>
                    <a:pt x="603" y="494"/>
                  </a:lnTo>
                  <a:lnTo>
                    <a:pt x="594" y="494"/>
                  </a:lnTo>
                  <a:lnTo>
                    <a:pt x="584" y="494"/>
                  </a:lnTo>
                  <a:lnTo>
                    <a:pt x="576" y="494"/>
                  </a:lnTo>
                  <a:lnTo>
                    <a:pt x="567" y="494"/>
                  </a:lnTo>
                  <a:lnTo>
                    <a:pt x="557" y="494"/>
                  </a:lnTo>
                  <a:lnTo>
                    <a:pt x="547" y="494"/>
                  </a:lnTo>
                  <a:lnTo>
                    <a:pt x="540" y="494"/>
                  </a:lnTo>
                  <a:lnTo>
                    <a:pt x="528" y="494"/>
                  </a:lnTo>
                  <a:lnTo>
                    <a:pt x="520" y="494"/>
                  </a:lnTo>
                  <a:lnTo>
                    <a:pt x="511" y="494"/>
                  </a:lnTo>
                  <a:lnTo>
                    <a:pt x="501" y="494"/>
                  </a:lnTo>
                  <a:lnTo>
                    <a:pt x="492" y="494"/>
                  </a:lnTo>
                  <a:lnTo>
                    <a:pt x="482" y="496"/>
                  </a:lnTo>
                  <a:lnTo>
                    <a:pt x="472" y="496"/>
                  </a:lnTo>
                  <a:lnTo>
                    <a:pt x="463" y="496"/>
                  </a:lnTo>
                  <a:lnTo>
                    <a:pt x="453" y="496"/>
                  </a:lnTo>
                  <a:lnTo>
                    <a:pt x="443" y="497"/>
                  </a:lnTo>
                  <a:lnTo>
                    <a:pt x="434" y="497"/>
                  </a:lnTo>
                  <a:lnTo>
                    <a:pt x="426" y="499"/>
                  </a:lnTo>
                  <a:lnTo>
                    <a:pt x="416" y="499"/>
                  </a:lnTo>
                  <a:lnTo>
                    <a:pt x="407" y="501"/>
                  </a:lnTo>
                  <a:lnTo>
                    <a:pt x="397" y="501"/>
                  </a:lnTo>
                  <a:lnTo>
                    <a:pt x="389" y="503"/>
                  </a:lnTo>
                  <a:lnTo>
                    <a:pt x="380" y="503"/>
                  </a:lnTo>
                  <a:lnTo>
                    <a:pt x="370" y="504"/>
                  </a:lnTo>
                  <a:lnTo>
                    <a:pt x="360" y="506"/>
                  </a:lnTo>
                  <a:lnTo>
                    <a:pt x="353" y="508"/>
                  </a:lnTo>
                  <a:lnTo>
                    <a:pt x="343" y="508"/>
                  </a:lnTo>
                  <a:lnTo>
                    <a:pt x="335" y="510"/>
                  </a:lnTo>
                  <a:lnTo>
                    <a:pt x="328" y="511"/>
                  </a:lnTo>
                  <a:lnTo>
                    <a:pt x="318" y="511"/>
                  </a:lnTo>
                  <a:lnTo>
                    <a:pt x="310" y="513"/>
                  </a:lnTo>
                  <a:lnTo>
                    <a:pt x="301" y="515"/>
                  </a:lnTo>
                  <a:lnTo>
                    <a:pt x="293" y="515"/>
                  </a:lnTo>
                  <a:lnTo>
                    <a:pt x="285" y="517"/>
                  </a:lnTo>
                  <a:lnTo>
                    <a:pt x="277" y="518"/>
                  </a:lnTo>
                  <a:lnTo>
                    <a:pt x="272" y="520"/>
                  </a:lnTo>
                  <a:lnTo>
                    <a:pt x="264" y="520"/>
                  </a:lnTo>
                  <a:lnTo>
                    <a:pt x="256" y="522"/>
                  </a:lnTo>
                  <a:lnTo>
                    <a:pt x="247" y="524"/>
                  </a:lnTo>
                  <a:lnTo>
                    <a:pt x="241" y="525"/>
                  </a:lnTo>
                  <a:lnTo>
                    <a:pt x="233" y="525"/>
                  </a:lnTo>
                  <a:lnTo>
                    <a:pt x="227" y="527"/>
                  </a:lnTo>
                  <a:lnTo>
                    <a:pt x="220" y="529"/>
                  </a:lnTo>
                  <a:lnTo>
                    <a:pt x="214" y="529"/>
                  </a:lnTo>
                  <a:lnTo>
                    <a:pt x="208" y="531"/>
                  </a:lnTo>
                  <a:lnTo>
                    <a:pt x="202" y="531"/>
                  </a:lnTo>
                  <a:lnTo>
                    <a:pt x="196" y="533"/>
                  </a:lnTo>
                  <a:lnTo>
                    <a:pt x="191" y="534"/>
                  </a:lnTo>
                  <a:lnTo>
                    <a:pt x="185" y="534"/>
                  </a:lnTo>
                  <a:lnTo>
                    <a:pt x="179" y="536"/>
                  </a:lnTo>
                  <a:lnTo>
                    <a:pt x="175" y="536"/>
                  </a:lnTo>
                  <a:lnTo>
                    <a:pt x="171" y="538"/>
                  </a:lnTo>
                  <a:lnTo>
                    <a:pt x="162" y="540"/>
                  </a:lnTo>
                  <a:lnTo>
                    <a:pt x="154" y="541"/>
                  </a:lnTo>
                  <a:lnTo>
                    <a:pt x="146" y="543"/>
                  </a:lnTo>
                  <a:lnTo>
                    <a:pt x="142" y="545"/>
                  </a:lnTo>
                  <a:lnTo>
                    <a:pt x="135" y="547"/>
                  </a:lnTo>
                  <a:lnTo>
                    <a:pt x="133" y="548"/>
                  </a:lnTo>
                  <a:lnTo>
                    <a:pt x="19" y="118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537" name="Freeform 66"/>
            <p:cNvSpPr>
              <a:spLocks/>
            </p:cNvSpPr>
            <p:nvPr/>
          </p:nvSpPr>
          <p:spPr bwMode="auto">
            <a:xfrm>
              <a:off x="440" y="4193"/>
              <a:ext cx="445" cy="88"/>
            </a:xfrm>
            <a:custGeom>
              <a:avLst/>
              <a:gdLst>
                <a:gd name="T0" fmla="*/ 1 w 890"/>
                <a:gd name="T1" fmla="*/ 0 h 178"/>
                <a:gd name="T2" fmla="*/ 1 w 890"/>
                <a:gd name="T3" fmla="*/ 0 h 178"/>
                <a:gd name="T4" fmla="*/ 1 w 890"/>
                <a:gd name="T5" fmla="*/ 0 h 178"/>
                <a:gd name="T6" fmla="*/ 1 w 890"/>
                <a:gd name="T7" fmla="*/ 0 h 178"/>
                <a:gd name="T8" fmla="*/ 1 w 890"/>
                <a:gd name="T9" fmla="*/ 0 h 178"/>
                <a:gd name="T10" fmla="*/ 1 w 890"/>
                <a:gd name="T11" fmla="*/ 0 h 178"/>
                <a:gd name="T12" fmla="*/ 1 w 890"/>
                <a:gd name="T13" fmla="*/ 0 h 178"/>
                <a:gd name="T14" fmla="*/ 1 w 890"/>
                <a:gd name="T15" fmla="*/ 0 h 178"/>
                <a:gd name="T16" fmla="*/ 1 w 890"/>
                <a:gd name="T17" fmla="*/ 0 h 178"/>
                <a:gd name="T18" fmla="*/ 1 w 890"/>
                <a:gd name="T19" fmla="*/ 0 h 178"/>
                <a:gd name="T20" fmla="*/ 1 w 890"/>
                <a:gd name="T21" fmla="*/ 0 h 178"/>
                <a:gd name="T22" fmla="*/ 1 w 890"/>
                <a:gd name="T23" fmla="*/ 0 h 178"/>
                <a:gd name="T24" fmla="*/ 1 w 890"/>
                <a:gd name="T25" fmla="*/ 0 h 178"/>
                <a:gd name="T26" fmla="*/ 1 w 890"/>
                <a:gd name="T27" fmla="*/ 0 h 178"/>
                <a:gd name="T28" fmla="*/ 1 w 890"/>
                <a:gd name="T29" fmla="*/ 0 h 178"/>
                <a:gd name="T30" fmla="*/ 1 w 890"/>
                <a:gd name="T31" fmla="*/ 0 h 178"/>
                <a:gd name="T32" fmla="*/ 1 w 890"/>
                <a:gd name="T33" fmla="*/ 0 h 178"/>
                <a:gd name="T34" fmla="*/ 1 w 890"/>
                <a:gd name="T35" fmla="*/ 0 h 178"/>
                <a:gd name="T36" fmla="*/ 1 w 890"/>
                <a:gd name="T37" fmla="*/ 0 h 178"/>
                <a:gd name="T38" fmla="*/ 1 w 890"/>
                <a:gd name="T39" fmla="*/ 0 h 178"/>
                <a:gd name="T40" fmla="*/ 1 w 890"/>
                <a:gd name="T41" fmla="*/ 0 h 178"/>
                <a:gd name="T42" fmla="*/ 1 w 890"/>
                <a:gd name="T43" fmla="*/ 0 h 178"/>
                <a:gd name="T44" fmla="*/ 1 w 890"/>
                <a:gd name="T45" fmla="*/ 0 h 178"/>
                <a:gd name="T46" fmla="*/ 1 w 890"/>
                <a:gd name="T47" fmla="*/ 0 h 178"/>
                <a:gd name="T48" fmla="*/ 1 w 890"/>
                <a:gd name="T49" fmla="*/ 0 h 178"/>
                <a:gd name="T50" fmla="*/ 1 w 890"/>
                <a:gd name="T51" fmla="*/ 0 h 178"/>
                <a:gd name="T52" fmla="*/ 1 w 890"/>
                <a:gd name="T53" fmla="*/ 0 h 178"/>
                <a:gd name="T54" fmla="*/ 1 w 890"/>
                <a:gd name="T55" fmla="*/ 0 h 178"/>
                <a:gd name="T56" fmla="*/ 1 w 890"/>
                <a:gd name="T57" fmla="*/ 0 h 178"/>
                <a:gd name="T58" fmla="*/ 1 w 890"/>
                <a:gd name="T59" fmla="*/ 0 h 178"/>
                <a:gd name="T60" fmla="*/ 1 w 890"/>
                <a:gd name="T61" fmla="*/ 0 h 178"/>
                <a:gd name="T62" fmla="*/ 1 w 890"/>
                <a:gd name="T63" fmla="*/ 0 h 178"/>
                <a:gd name="T64" fmla="*/ 1 w 890"/>
                <a:gd name="T65" fmla="*/ 0 h 178"/>
                <a:gd name="T66" fmla="*/ 1 w 890"/>
                <a:gd name="T67" fmla="*/ 0 h 178"/>
                <a:gd name="T68" fmla="*/ 1 w 890"/>
                <a:gd name="T69" fmla="*/ 0 h 178"/>
                <a:gd name="T70" fmla="*/ 1 w 890"/>
                <a:gd name="T71" fmla="*/ 0 h 178"/>
                <a:gd name="T72" fmla="*/ 1 w 890"/>
                <a:gd name="T73" fmla="*/ 0 h 178"/>
                <a:gd name="T74" fmla="*/ 1 w 890"/>
                <a:gd name="T75" fmla="*/ 0 h 178"/>
                <a:gd name="T76" fmla="*/ 1 w 890"/>
                <a:gd name="T77" fmla="*/ 0 h 178"/>
                <a:gd name="T78" fmla="*/ 1 w 890"/>
                <a:gd name="T79" fmla="*/ 0 h 178"/>
                <a:gd name="T80" fmla="*/ 1 w 890"/>
                <a:gd name="T81" fmla="*/ 0 h 178"/>
                <a:gd name="T82" fmla="*/ 1 w 890"/>
                <a:gd name="T83" fmla="*/ 0 h 178"/>
                <a:gd name="T84" fmla="*/ 1 w 890"/>
                <a:gd name="T85" fmla="*/ 0 h 178"/>
                <a:gd name="T86" fmla="*/ 1 w 890"/>
                <a:gd name="T87" fmla="*/ 0 h 178"/>
                <a:gd name="T88" fmla="*/ 1 w 890"/>
                <a:gd name="T89" fmla="*/ 0 h 178"/>
                <a:gd name="T90" fmla="*/ 1 w 890"/>
                <a:gd name="T91" fmla="*/ 0 h 178"/>
                <a:gd name="T92" fmla="*/ 1 w 890"/>
                <a:gd name="T93" fmla="*/ 0 h 178"/>
                <a:gd name="T94" fmla="*/ 1 w 890"/>
                <a:gd name="T95" fmla="*/ 0 h 178"/>
                <a:gd name="T96" fmla="*/ 1 w 890"/>
                <a:gd name="T97" fmla="*/ 0 h 178"/>
                <a:gd name="T98" fmla="*/ 1 w 890"/>
                <a:gd name="T99" fmla="*/ 0 h 178"/>
                <a:gd name="T100" fmla="*/ 1 w 890"/>
                <a:gd name="T101" fmla="*/ 0 h 178"/>
                <a:gd name="T102" fmla="*/ 1 w 890"/>
                <a:gd name="T103" fmla="*/ 0 h 178"/>
                <a:gd name="T104" fmla="*/ 1 w 890"/>
                <a:gd name="T105" fmla="*/ 0 h 178"/>
                <a:gd name="T106" fmla="*/ 1 w 890"/>
                <a:gd name="T107" fmla="*/ 0 h 178"/>
                <a:gd name="T108" fmla="*/ 1 w 890"/>
                <a:gd name="T109" fmla="*/ 0 h 178"/>
                <a:gd name="T110" fmla="*/ 1 w 890"/>
                <a:gd name="T111" fmla="*/ 0 h 178"/>
                <a:gd name="T112" fmla="*/ 1 w 890"/>
                <a:gd name="T113" fmla="*/ 0 h 178"/>
                <a:gd name="T114" fmla="*/ 1 w 890"/>
                <a:gd name="T115" fmla="*/ 0 h 178"/>
                <a:gd name="T116" fmla="*/ 1 w 890"/>
                <a:gd name="T117" fmla="*/ 0 h 178"/>
                <a:gd name="T118" fmla="*/ 1 w 890"/>
                <a:gd name="T119" fmla="*/ 0 h 178"/>
                <a:gd name="T120" fmla="*/ 1 w 890"/>
                <a:gd name="T121" fmla="*/ 0 h 178"/>
                <a:gd name="T122" fmla="*/ 1 w 890"/>
                <a:gd name="T123" fmla="*/ 0 h 178"/>
                <a:gd name="T124" fmla="*/ 1 w 890"/>
                <a:gd name="T125" fmla="*/ 0 h 17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890" h="178">
                  <a:moveTo>
                    <a:pt x="0" y="56"/>
                  </a:moveTo>
                  <a:lnTo>
                    <a:pt x="2" y="56"/>
                  </a:lnTo>
                  <a:lnTo>
                    <a:pt x="10" y="55"/>
                  </a:lnTo>
                  <a:lnTo>
                    <a:pt x="14" y="53"/>
                  </a:lnTo>
                  <a:lnTo>
                    <a:pt x="20" y="53"/>
                  </a:lnTo>
                  <a:lnTo>
                    <a:pt x="26" y="51"/>
                  </a:lnTo>
                  <a:lnTo>
                    <a:pt x="33" y="49"/>
                  </a:lnTo>
                  <a:lnTo>
                    <a:pt x="41" y="48"/>
                  </a:lnTo>
                  <a:lnTo>
                    <a:pt x="51" y="46"/>
                  </a:lnTo>
                  <a:lnTo>
                    <a:pt x="54" y="44"/>
                  </a:lnTo>
                  <a:lnTo>
                    <a:pt x="60" y="42"/>
                  </a:lnTo>
                  <a:lnTo>
                    <a:pt x="66" y="42"/>
                  </a:lnTo>
                  <a:lnTo>
                    <a:pt x="72" y="42"/>
                  </a:lnTo>
                  <a:lnTo>
                    <a:pt x="78" y="40"/>
                  </a:lnTo>
                  <a:lnTo>
                    <a:pt x="81" y="39"/>
                  </a:lnTo>
                  <a:lnTo>
                    <a:pt x="87" y="37"/>
                  </a:lnTo>
                  <a:lnTo>
                    <a:pt x="95" y="37"/>
                  </a:lnTo>
                  <a:lnTo>
                    <a:pt x="101" y="35"/>
                  </a:lnTo>
                  <a:lnTo>
                    <a:pt x="108" y="33"/>
                  </a:lnTo>
                  <a:lnTo>
                    <a:pt x="114" y="33"/>
                  </a:lnTo>
                  <a:lnTo>
                    <a:pt x="122" y="33"/>
                  </a:lnTo>
                  <a:lnTo>
                    <a:pt x="128" y="32"/>
                  </a:lnTo>
                  <a:lnTo>
                    <a:pt x="135" y="30"/>
                  </a:lnTo>
                  <a:lnTo>
                    <a:pt x="141" y="28"/>
                  </a:lnTo>
                  <a:lnTo>
                    <a:pt x="149" y="26"/>
                  </a:lnTo>
                  <a:lnTo>
                    <a:pt x="157" y="26"/>
                  </a:lnTo>
                  <a:lnTo>
                    <a:pt x="164" y="25"/>
                  </a:lnTo>
                  <a:lnTo>
                    <a:pt x="172" y="23"/>
                  </a:lnTo>
                  <a:lnTo>
                    <a:pt x="180" y="23"/>
                  </a:lnTo>
                  <a:lnTo>
                    <a:pt x="188" y="21"/>
                  </a:lnTo>
                  <a:lnTo>
                    <a:pt x="195" y="19"/>
                  </a:lnTo>
                  <a:lnTo>
                    <a:pt x="203" y="18"/>
                  </a:lnTo>
                  <a:lnTo>
                    <a:pt x="211" y="18"/>
                  </a:lnTo>
                  <a:lnTo>
                    <a:pt x="218" y="16"/>
                  </a:lnTo>
                  <a:lnTo>
                    <a:pt x="228" y="16"/>
                  </a:lnTo>
                  <a:lnTo>
                    <a:pt x="236" y="14"/>
                  </a:lnTo>
                  <a:lnTo>
                    <a:pt x="245" y="14"/>
                  </a:lnTo>
                  <a:lnTo>
                    <a:pt x="253" y="12"/>
                  </a:lnTo>
                  <a:lnTo>
                    <a:pt x="261" y="11"/>
                  </a:lnTo>
                  <a:lnTo>
                    <a:pt x="270" y="9"/>
                  </a:lnTo>
                  <a:lnTo>
                    <a:pt x="278" y="9"/>
                  </a:lnTo>
                  <a:lnTo>
                    <a:pt x="288" y="9"/>
                  </a:lnTo>
                  <a:lnTo>
                    <a:pt x="296" y="7"/>
                  </a:lnTo>
                  <a:lnTo>
                    <a:pt x="305" y="7"/>
                  </a:lnTo>
                  <a:lnTo>
                    <a:pt x="315" y="7"/>
                  </a:lnTo>
                  <a:lnTo>
                    <a:pt x="323" y="5"/>
                  </a:lnTo>
                  <a:lnTo>
                    <a:pt x="332" y="4"/>
                  </a:lnTo>
                  <a:lnTo>
                    <a:pt x="340" y="4"/>
                  </a:lnTo>
                  <a:lnTo>
                    <a:pt x="350" y="4"/>
                  </a:lnTo>
                  <a:lnTo>
                    <a:pt x="357" y="2"/>
                  </a:lnTo>
                  <a:lnTo>
                    <a:pt x="367" y="2"/>
                  </a:lnTo>
                  <a:lnTo>
                    <a:pt x="377" y="2"/>
                  </a:lnTo>
                  <a:lnTo>
                    <a:pt x="386" y="2"/>
                  </a:lnTo>
                  <a:lnTo>
                    <a:pt x="394" y="0"/>
                  </a:lnTo>
                  <a:lnTo>
                    <a:pt x="404" y="0"/>
                  </a:lnTo>
                  <a:lnTo>
                    <a:pt x="411" y="0"/>
                  </a:lnTo>
                  <a:lnTo>
                    <a:pt x="421" y="0"/>
                  </a:lnTo>
                  <a:lnTo>
                    <a:pt x="429" y="0"/>
                  </a:lnTo>
                  <a:lnTo>
                    <a:pt x="438" y="0"/>
                  </a:lnTo>
                  <a:lnTo>
                    <a:pt x="446" y="0"/>
                  </a:lnTo>
                  <a:lnTo>
                    <a:pt x="456" y="0"/>
                  </a:lnTo>
                  <a:lnTo>
                    <a:pt x="465" y="0"/>
                  </a:lnTo>
                  <a:lnTo>
                    <a:pt x="473" y="0"/>
                  </a:lnTo>
                  <a:lnTo>
                    <a:pt x="483" y="0"/>
                  </a:lnTo>
                  <a:lnTo>
                    <a:pt x="492" y="0"/>
                  </a:lnTo>
                  <a:lnTo>
                    <a:pt x="500" y="0"/>
                  </a:lnTo>
                  <a:lnTo>
                    <a:pt x="510" y="2"/>
                  </a:lnTo>
                  <a:lnTo>
                    <a:pt x="517" y="2"/>
                  </a:lnTo>
                  <a:lnTo>
                    <a:pt x="527" y="4"/>
                  </a:lnTo>
                  <a:lnTo>
                    <a:pt x="535" y="4"/>
                  </a:lnTo>
                  <a:lnTo>
                    <a:pt x="544" y="5"/>
                  </a:lnTo>
                  <a:lnTo>
                    <a:pt x="554" y="5"/>
                  </a:lnTo>
                  <a:lnTo>
                    <a:pt x="562" y="7"/>
                  </a:lnTo>
                  <a:lnTo>
                    <a:pt x="569" y="7"/>
                  </a:lnTo>
                  <a:lnTo>
                    <a:pt x="579" y="9"/>
                  </a:lnTo>
                  <a:lnTo>
                    <a:pt x="587" y="9"/>
                  </a:lnTo>
                  <a:lnTo>
                    <a:pt x="596" y="11"/>
                  </a:lnTo>
                  <a:lnTo>
                    <a:pt x="604" y="12"/>
                  </a:lnTo>
                  <a:lnTo>
                    <a:pt x="612" y="14"/>
                  </a:lnTo>
                  <a:lnTo>
                    <a:pt x="620" y="14"/>
                  </a:lnTo>
                  <a:lnTo>
                    <a:pt x="627" y="16"/>
                  </a:lnTo>
                  <a:lnTo>
                    <a:pt x="635" y="18"/>
                  </a:lnTo>
                  <a:lnTo>
                    <a:pt x="643" y="18"/>
                  </a:lnTo>
                  <a:lnTo>
                    <a:pt x="650" y="19"/>
                  </a:lnTo>
                  <a:lnTo>
                    <a:pt x="658" y="21"/>
                  </a:lnTo>
                  <a:lnTo>
                    <a:pt x="664" y="23"/>
                  </a:lnTo>
                  <a:lnTo>
                    <a:pt x="672" y="25"/>
                  </a:lnTo>
                  <a:lnTo>
                    <a:pt x="679" y="25"/>
                  </a:lnTo>
                  <a:lnTo>
                    <a:pt x="685" y="26"/>
                  </a:lnTo>
                  <a:lnTo>
                    <a:pt x="691" y="26"/>
                  </a:lnTo>
                  <a:lnTo>
                    <a:pt x="699" y="28"/>
                  </a:lnTo>
                  <a:lnTo>
                    <a:pt x="704" y="30"/>
                  </a:lnTo>
                  <a:lnTo>
                    <a:pt x="710" y="32"/>
                  </a:lnTo>
                  <a:lnTo>
                    <a:pt x="716" y="33"/>
                  </a:lnTo>
                  <a:lnTo>
                    <a:pt x="722" y="33"/>
                  </a:lnTo>
                  <a:lnTo>
                    <a:pt x="728" y="35"/>
                  </a:lnTo>
                  <a:lnTo>
                    <a:pt x="733" y="37"/>
                  </a:lnTo>
                  <a:lnTo>
                    <a:pt x="737" y="37"/>
                  </a:lnTo>
                  <a:lnTo>
                    <a:pt x="743" y="39"/>
                  </a:lnTo>
                  <a:lnTo>
                    <a:pt x="749" y="40"/>
                  </a:lnTo>
                  <a:lnTo>
                    <a:pt x="755" y="42"/>
                  </a:lnTo>
                  <a:lnTo>
                    <a:pt x="760" y="42"/>
                  </a:lnTo>
                  <a:lnTo>
                    <a:pt x="768" y="46"/>
                  </a:lnTo>
                  <a:lnTo>
                    <a:pt x="774" y="48"/>
                  </a:lnTo>
                  <a:lnTo>
                    <a:pt x="782" y="49"/>
                  </a:lnTo>
                  <a:lnTo>
                    <a:pt x="785" y="49"/>
                  </a:lnTo>
                  <a:lnTo>
                    <a:pt x="789" y="51"/>
                  </a:lnTo>
                  <a:lnTo>
                    <a:pt x="791" y="51"/>
                  </a:lnTo>
                  <a:lnTo>
                    <a:pt x="791" y="53"/>
                  </a:lnTo>
                  <a:lnTo>
                    <a:pt x="874" y="72"/>
                  </a:lnTo>
                  <a:lnTo>
                    <a:pt x="890" y="93"/>
                  </a:lnTo>
                  <a:lnTo>
                    <a:pt x="888" y="95"/>
                  </a:lnTo>
                  <a:lnTo>
                    <a:pt x="882" y="100"/>
                  </a:lnTo>
                  <a:lnTo>
                    <a:pt x="878" y="102"/>
                  </a:lnTo>
                  <a:lnTo>
                    <a:pt x="872" y="104"/>
                  </a:lnTo>
                  <a:lnTo>
                    <a:pt x="866" y="106"/>
                  </a:lnTo>
                  <a:lnTo>
                    <a:pt x="859" y="107"/>
                  </a:lnTo>
                  <a:lnTo>
                    <a:pt x="853" y="107"/>
                  </a:lnTo>
                  <a:lnTo>
                    <a:pt x="847" y="107"/>
                  </a:lnTo>
                  <a:lnTo>
                    <a:pt x="839" y="107"/>
                  </a:lnTo>
                  <a:lnTo>
                    <a:pt x="832" y="107"/>
                  </a:lnTo>
                  <a:lnTo>
                    <a:pt x="828" y="107"/>
                  </a:lnTo>
                  <a:lnTo>
                    <a:pt x="822" y="107"/>
                  </a:lnTo>
                  <a:lnTo>
                    <a:pt x="816" y="107"/>
                  </a:lnTo>
                  <a:lnTo>
                    <a:pt x="812" y="107"/>
                  </a:lnTo>
                  <a:lnTo>
                    <a:pt x="807" y="107"/>
                  </a:lnTo>
                  <a:lnTo>
                    <a:pt x="801" y="107"/>
                  </a:lnTo>
                  <a:lnTo>
                    <a:pt x="797" y="107"/>
                  </a:lnTo>
                  <a:lnTo>
                    <a:pt x="791" y="107"/>
                  </a:lnTo>
                  <a:lnTo>
                    <a:pt x="785" y="107"/>
                  </a:lnTo>
                  <a:lnTo>
                    <a:pt x="780" y="107"/>
                  </a:lnTo>
                  <a:lnTo>
                    <a:pt x="774" y="107"/>
                  </a:lnTo>
                  <a:lnTo>
                    <a:pt x="770" y="107"/>
                  </a:lnTo>
                  <a:lnTo>
                    <a:pt x="762" y="107"/>
                  </a:lnTo>
                  <a:lnTo>
                    <a:pt x="756" y="107"/>
                  </a:lnTo>
                  <a:lnTo>
                    <a:pt x="753" y="107"/>
                  </a:lnTo>
                  <a:lnTo>
                    <a:pt x="747" y="107"/>
                  </a:lnTo>
                  <a:lnTo>
                    <a:pt x="741" y="107"/>
                  </a:lnTo>
                  <a:lnTo>
                    <a:pt x="735" y="107"/>
                  </a:lnTo>
                  <a:lnTo>
                    <a:pt x="729" y="107"/>
                  </a:lnTo>
                  <a:lnTo>
                    <a:pt x="726" y="107"/>
                  </a:lnTo>
                  <a:lnTo>
                    <a:pt x="720" y="107"/>
                  </a:lnTo>
                  <a:lnTo>
                    <a:pt x="714" y="107"/>
                  </a:lnTo>
                  <a:lnTo>
                    <a:pt x="710" y="107"/>
                  </a:lnTo>
                  <a:lnTo>
                    <a:pt x="706" y="107"/>
                  </a:lnTo>
                  <a:lnTo>
                    <a:pt x="701" y="106"/>
                  </a:lnTo>
                  <a:lnTo>
                    <a:pt x="693" y="106"/>
                  </a:lnTo>
                  <a:lnTo>
                    <a:pt x="689" y="106"/>
                  </a:lnTo>
                  <a:lnTo>
                    <a:pt x="685" y="106"/>
                  </a:lnTo>
                  <a:lnTo>
                    <a:pt x="679" y="106"/>
                  </a:lnTo>
                  <a:lnTo>
                    <a:pt x="675" y="107"/>
                  </a:lnTo>
                  <a:lnTo>
                    <a:pt x="670" y="107"/>
                  </a:lnTo>
                  <a:lnTo>
                    <a:pt x="662" y="107"/>
                  </a:lnTo>
                  <a:lnTo>
                    <a:pt x="656" y="107"/>
                  </a:lnTo>
                  <a:lnTo>
                    <a:pt x="650" y="109"/>
                  </a:lnTo>
                  <a:lnTo>
                    <a:pt x="643" y="109"/>
                  </a:lnTo>
                  <a:lnTo>
                    <a:pt x="637" y="109"/>
                  </a:lnTo>
                  <a:lnTo>
                    <a:pt x="629" y="111"/>
                  </a:lnTo>
                  <a:lnTo>
                    <a:pt x="621" y="111"/>
                  </a:lnTo>
                  <a:lnTo>
                    <a:pt x="614" y="111"/>
                  </a:lnTo>
                  <a:lnTo>
                    <a:pt x="606" y="111"/>
                  </a:lnTo>
                  <a:lnTo>
                    <a:pt x="596" y="111"/>
                  </a:lnTo>
                  <a:lnTo>
                    <a:pt x="589" y="113"/>
                  </a:lnTo>
                  <a:lnTo>
                    <a:pt x="579" y="113"/>
                  </a:lnTo>
                  <a:lnTo>
                    <a:pt x="569" y="113"/>
                  </a:lnTo>
                  <a:lnTo>
                    <a:pt x="560" y="114"/>
                  </a:lnTo>
                  <a:lnTo>
                    <a:pt x="552" y="116"/>
                  </a:lnTo>
                  <a:lnTo>
                    <a:pt x="540" y="116"/>
                  </a:lnTo>
                  <a:lnTo>
                    <a:pt x="531" y="118"/>
                  </a:lnTo>
                  <a:lnTo>
                    <a:pt x="521" y="118"/>
                  </a:lnTo>
                  <a:lnTo>
                    <a:pt x="512" y="120"/>
                  </a:lnTo>
                  <a:lnTo>
                    <a:pt x="500" y="120"/>
                  </a:lnTo>
                  <a:lnTo>
                    <a:pt x="490" y="121"/>
                  </a:lnTo>
                  <a:lnTo>
                    <a:pt x="479" y="123"/>
                  </a:lnTo>
                  <a:lnTo>
                    <a:pt x="471" y="125"/>
                  </a:lnTo>
                  <a:lnTo>
                    <a:pt x="459" y="125"/>
                  </a:lnTo>
                  <a:lnTo>
                    <a:pt x="448" y="127"/>
                  </a:lnTo>
                  <a:lnTo>
                    <a:pt x="436" y="127"/>
                  </a:lnTo>
                  <a:lnTo>
                    <a:pt x="425" y="128"/>
                  </a:lnTo>
                  <a:lnTo>
                    <a:pt x="415" y="128"/>
                  </a:lnTo>
                  <a:lnTo>
                    <a:pt x="404" y="130"/>
                  </a:lnTo>
                  <a:lnTo>
                    <a:pt x="392" y="132"/>
                  </a:lnTo>
                  <a:lnTo>
                    <a:pt x="382" y="134"/>
                  </a:lnTo>
                  <a:lnTo>
                    <a:pt x="371" y="135"/>
                  </a:lnTo>
                  <a:lnTo>
                    <a:pt x="359" y="135"/>
                  </a:lnTo>
                  <a:lnTo>
                    <a:pt x="350" y="137"/>
                  </a:lnTo>
                  <a:lnTo>
                    <a:pt x="338" y="139"/>
                  </a:lnTo>
                  <a:lnTo>
                    <a:pt x="326" y="141"/>
                  </a:lnTo>
                  <a:lnTo>
                    <a:pt x="317" y="142"/>
                  </a:lnTo>
                  <a:lnTo>
                    <a:pt x="305" y="144"/>
                  </a:lnTo>
                  <a:lnTo>
                    <a:pt x="296" y="146"/>
                  </a:lnTo>
                  <a:lnTo>
                    <a:pt x="284" y="148"/>
                  </a:lnTo>
                  <a:lnTo>
                    <a:pt x="272" y="149"/>
                  </a:lnTo>
                  <a:lnTo>
                    <a:pt x="263" y="151"/>
                  </a:lnTo>
                  <a:lnTo>
                    <a:pt x="251" y="153"/>
                  </a:lnTo>
                  <a:lnTo>
                    <a:pt x="242" y="155"/>
                  </a:lnTo>
                  <a:lnTo>
                    <a:pt x="232" y="157"/>
                  </a:lnTo>
                  <a:lnTo>
                    <a:pt x="222" y="158"/>
                  </a:lnTo>
                  <a:lnTo>
                    <a:pt x="213" y="162"/>
                  </a:lnTo>
                  <a:lnTo>
                    <a:pt x="201" y="162"/>
                  </a:lnTo>
                  <a:lnTo>
                    <a:pt x="193" y="164"/>
                  </a:lnTo>
                  <a:lnTo>
                    <a:pt x="184" y="165"/>
                  </a:lnTo>
                  <a:lnTo>
                    <a:pt x="174" y="169"/>
                  </a:lnTo>
                  <a:lnTo>
                    <a:pt x="164" y="171"/>
                  </a:lnTo>
                  <a:lnTo>
                    <a:pt x="157" y="172"/>
                  </a:lnTo>
                  <a:lnTo>
                    <a:pt x="149" y="176"/>
                  </a:lnTo>
                  <a:lnTo>
                    <a:pt x="141" y="178"/>
                  </a:lnTo>
                  <a:lnTo>
                    <a:pt x="118" y="157"/>
                  </a:lnTo>
                  <a:lnTo>
                    <a:pt x="122" y="155"/>
                  </a:lnTo>
                  <a:lnTo>
                    <a:pt x="124" y="155"/>
                  </a:lnTo>
                  <a:lnTo>
                    <a:pt x="128" y="153"/>
                  </a:lnTo>
                  <a:lnTo>
                    <a:pt x="132" y="153"/>
                  </a:lnTo>
                  <a:lnTo>
                    <a:pt x="137" y="153"/>
                  </a:lnTo>
                  <a:lnTo>
                    <a:pt x="141" y="151"/>
                  </a:lnTo>
                  <a:lnTo>
                    <a:pt x="147" y="149"/>
                  </a:lnTo>
                  <a:lnTo>
                    <a:pt x="151" y="148"/>
                  </a:lnTo>
                  <a:lnTo>
                    <a:pt x="159" y="148"/>
                  </a:lnTo>
                  <a:lnTo>
                    <a:pt x="166" y="146"/>
                  </a:lnTo>
                  <a:lnTo>
                    <a:pt x="174" y="144"/>
                  </a:lnTo>
                  <a:lnTo>
                    <a:pt x="182" y="144"/>
                  </a:lnTo>
                  <a:lnTo>
                    <a:pt x="189" y="142"/>
                  </a:lnTo>
                  <a:lnTo>
                    <a:pt x="197" y="141"/>
                  </a:lnTo>
                  <a:lnTo>
                    <a:pt x="207" y="139"/>
                  </a:lnTo>
                  <a:lnTo>
                    <a:pt x="215" y="137"/>
                  </a:lnTo>
                  <a:lnTo>
                    <a:pt x="226" y="135"/>
                  </a:lnTo>
                  <a:lnTo>
                    <a:pt x="236" y="134"/>
                  </a:lnTo>
                  <a:lnTo>
                    <a:pt x="245" y="132"/>
                  </a:lnTo>
                  <a:lnTo>
                    <a:pt x="257" y="130"/>
                  </a:lnTo>
                  <a:lnTo>
                    <a:pt x="269" y="128"/>
                  </a:lnTo>
                  <a:lnTo>
                    <a:pt x="278" y="127"/>
                  </a:lnTo>
                  <a:lnTo>
                    <a:pt x="290" y="125"/>
                  </a:lnTo>
                  <a:lnTo>
                    <a:pt x="301" y="123"/>
                  </a:lnTo>
                  <a:lnTo>
                    <a:pt x="315" y="121"/>
                  </a:lnTo>
                  <a:lnTo>
                    <a:pt x="326" y="120"/>
                  </a:lnTo>
                  <a:lnTo>
                    <a:pt x="338" y="118"/>
                  </a:lnTo>
                  <a:lnTo>
                    <a:pt x="351" y="116"/>
                  </a:lnTo>
                  <a:lnTo>
                    <a:pt x="365" y="114"/>
                  </a:lnTo>
                  <a:lnTo>
                    <a:pt x="377" y="111"/>
                  </a:lnTo>
                  <a:lnTo>
                    <a:pt x="388" y="109"/>
                  </a:lnTo>
                  <a:lnTo>
                    <a:pt x="402" y="107"/>
                  </a:lnTo>
                  <a:lnTo>
                    <a:pt x="415" y="106"/>
                  </a:lnTo>
                  <a:lnTo>
                    <a:pt x="429" y="104"/>
                  </a:lnTo>
                  <a:lnTo>
                    <a:pt x="442" y="102"/>
                  </a:lnTo>
                  <a:lnTo>
                    <a:pt x="454" y="100"/>
                  </a:lnTo>
                  <a:lnTo>
                    <a:pt x="469" y="100"/>
                  </a:lnTo>
                  <a:lnTo>
                    <a:pt x="481" y="97"/>
                  </a:lnTo>
                  <a:lnTo>
                    <a:pt x="494" y="97"/>
                  </a:lnTo>
                  <a:lnTo>
                    <a:pt x="508" y="95"/>
                  </a:lnTo>
                  <a:lnTo>
                    <a:pt x="521" y="95"/>
                  </a:lnTo>
                  <a:lnTo>
                    <a:pt x="535" y="93"/>
                  </a:lnTo>
                  <a:lnTo>
                    <a:pt x="548" y="91"/>
                  </a:lnTo>
                  <a:lnTo>
                    <a:pt x="562" y="90"/>
                  </a:lnTo>
                  <a:lnTo>
                    <a:pt x="573" y="90"/>
                  </a:lnTo>
                  <a:lnTo>
                    <a:pt x="587" y="88"/>
                  </a:lnTo>
                  <a:lnTo>
                    <a:pt x="598" y="88"/>
                  </a:lnTo>
                  <a:lnTo>
                    <a:pt x="610" y="86"/>
                  </a:lnTo>
                  <a:lnTo>
                    <a:pt x="623" y="86"/>
                  </a:lnTo>
                  <a:lnTo>
                    <a:pt x="635" y="86"/>
                  </a:lnTo>
                  <a:lnTo>
                    <a:pt x="648" y="86"/>
                  </a:lnTo>
                  <a:lnTo>
                    <a:pt x="660" y="86"/>
                  </a:lnTo>
                  <a:lnTo>
                    <a:pt x="672" y="86"/>
                  </a:lnTo>
                  <a:lnTo>
                    <a:pt x="683" y="86"/>
                  </a:lnTo>
                  <a:lnTo>
                    <a:pt x="695" y="86"/>
                  </a:lnTo>
                  <a:lnTo>
                    <a:pt x="704" y="86"/>
                  </a:lnTo>
                  <a:lnTo>
                    <a:pt x="716" y="88"/>
                  </a:lnTo>
                  <a:lnTo>
                    <a:pt x="726" y="88"/>
                  </a:lnTo>
                  <a:lnTo>
                    <a:pt x="735" y="90"/>
                  </a:lnTo>
                  <a:lnTo>
                    <a:pt x="745" y="91"/>
                  </a:lnTo>
                  <a:lnTo>
                    <a:pt x="755" y="93"/>
                  </a:lnTo>
                  <a:lnTo>
                    <a:pt x="753" y="91"/>
                  </a:lnTo>
                  <a:lnTo>
                    <a:pt x="747" y="90"/>
                  </a:lnTo>
                  <a:lnTo>
                    <a:pt x="743" y="86"/>
                  </a:lnTo>
                  <a:lnTo>
                    <a:pt x="737" y="86"/>
                  </a:lnTo>
                  <a:lnTo>
                    <a:pt x="731" y="84"/>
                  </a:lnTo>
                  <a:lnTo>
                    <a:pt x="726" y="83"/>
                  </a:lnTo>
                  <a:lnTo>
                    <a:pt x="720" y="81"/>
                  </a:lnTo>
                  <a:lnTo>
                    <a:pt x="716" y="79"/>
                  </a:lnTo>
                  <a:lnTo>
                    <a:pt x="710" y="77"/>
                  </a:lnTo>
                  <a:lnTo>
                    <a:pt x="706" y="77"/>
                  </a:lnTo>
                  <a:lnTo>
                    <a:pt x="701" y="76"/>
                  </a:lnTo>
                  <a:lnTo>
                    <a:pt x="695" y="76"/>
                  </a:lnTo>
                  <a:lnTo>
                    <a:pt x="689" y="74"/>
                  </a:lnTo>
                  <a:lnTo>
                    <a:pt x="683" y="72"/>
                  </a:lnTo>
                  <a:lnTo>
                    <a:pt x="675" y="70"/>
                  </a:lnTo>
                  <a:lnTo>
                    <a:pt x="668" y="70"/>
                  </a:lnTo>
                  <a:lnTo>
                    <a:pt x="660" y="69"/>
                  </a:lnTo>
                  <a:lnTo>
                    <a:pt x="652" y="69"/>
                  </a:lnTo>
                  <a:lnTo>
                    <a:pt x="645" y="67"/>
                  </a:lnTo>
                  <a:lnTo>
                    <a:pt x="635" y="67"/>
                  </a:lnTo>
                  <a:lnTo>
                    <a:pt x="627" y="67"/>
                  </a:lnTo>
                  <a:lnTo>
                    <a:pt x="618" y="67"/>
                  </a:lnTo>
                  <a:lnTo>
                    <a:pt x="608" y="65"/>
                  </a:lnTo>
                  <a:lnTo>
                    <a:pt x="598" y="65"/>
                  </a:lnTo>
                  <a:lnTo>
                    <a:pt x="587" y="63"/>
                  </a:lnTo>
                  <a:lnTo>
                    <a:pt x="575" y="63"/>
                  </a:lnTo>
                  <a:lnTo>
                    <a:pt x="564" y="63"/>
                  </a:lnTo>
                  <a:lnTo>
                    <a:pt x="552" y="63"/>
                  </a:lnTo>
                  <a:lnTo>
                    <a:pt x="540" y="63"/>
                  </a:lnTo>
                  <a:lnTo>
                    <a:pt x="527" y="65"/>
                  </a:lnTo>
                  <a:lnTo>
                    <a:pt x="513" y="65"/>
                  </a:lnTo>
                  <a:lnTo>
                    <a:pt x="500" y="65"/>
                  </a:lnTo>
                  <a:lnTo>
                    <a:pt x="486" y="65"/>
                  </a:lnTo>
                  <a:lnTo>
                    <a:pt x="471" y="67"/>
                  </a:lnTo>
                  <a:lnTo>
                    <a:pt x="456" y="67"/>
                  </a:lnTo>
                  <a:lnTo>
                    <a:pt x="440" y="69"/>
                  </a:lnTo>
                  <a:lnTo>
                    <a:pt x="425" y="70"/>
                  </a:lnTo>
                  <a:lnTo>
                    <a:pt x="409" y="72"/>
                  </a:lnTo>
                  <a:lnTo>
                    <a:pt x="390" y="74"/>
                  </a:lnTo>
                  <a:lnTo>
                    <a:pt x="373" y="76"/>
                  </a:lnTo>
                  <a:lnTo>
                    <a:pt x="355" y="77"/>
                  </a:lnTo>
                  <a:lnTo>
                    <a:pt x="336" y="81"/>
                  </a:lnTo>
                  <a:lnTo>
                    <a:pt x="317" y="83"/>
                  </a:lnTo>
                  <a:lnTo>
                    <a:pt x="297" y="86"/>
                  </a:lnTo>
                  <a:lnTo>
                    <a:pt x="278" y="88"/>
                  </a:lnTo>
                  <a:lnTo>
                    <a:pt x="257" y="93"/>
                  </a:lnTo>
                  <a:lnTo>
                    <a:pt x="236" y="95"/>
                  </a:lnTo>
                  <a:lnTo>
                    <a:pt x="215" y="100"/>
                  </a:lnTo>
                  <a:lnTo>
                    <a:pt x="191" y="104"/>
                  </a:lnTo>
                  <a:lnTo>
                    <a:pt x="168" y="109"/>
                  </a:lnTo>
                  <a:lnTo>
                    <a:pt x="145" y="113"/>
                  </a:lnTo>
                  <a:lnTo>
                    <a:pt x="122" y="118"/>
                  </a:lnTo>
                  <a:lnTo>
                    <a:pt x="97" y="123"/>
                  </a:lnTo>
                  <a:lnTo>
                    <a:pt x="72" y="128"/>
                  </a:lnTo>
                  <a:lnTo>
                    <a:pt x="53" y="109"/>
                  </a:lnTo>
                  <a:lnTo>
                    <a:pt x="54" y="107"/>
                  </a:lnTo>
                  <a:lnTo>
                    <a:pt x="58" y="107"/>
                  </a:lnTo>
                  <a:lnTo>
                    <a:pt x="62" y="106"/>
                  </a:lnTo>
                  <a:lnTo>
                    <a:pt x="70" y="104"/>
                  </a:lnTo>
                  <a:lnTo>
                    <a:pt x="76" y="102"/>
                  </a:lnTo>
                  <a:lnTo>
                    <a:pt x="80" y="102"/>
                  </a:lnTo>
                  <a:lnTo>
                    <a:pt x="85" y="100"/>
                  </a:lnTo>
                  <a:lnTo>
                    <a:pt x="91" y="99"/>
                  </a:lnTo>
                  <a:lnTo>
                    <a:pt x="97" y="97"/>
                  </a:lnTo>
                  <a:lnTo>
                    <a:pt x="105" y="97"/>
                  </a:lnTo>
                  <a:lnTo>
                    <a:pt x="112" y="95"/>
                  </a:lnTo>
                  <a:lnTo>
                    <a:pt x="122" y="95"/>
                  </a:lnTo>
                  <a:lnTo>
                    <a:pt x="130" y="91"/>
                  </a:lnTo>
                  <a:lnTo>
                    <a:pt x="137" y="90"/>
                  </a:lnTo>
                  <a:lnTo>
                    <a:pt x="145" y="88"/>
                  </a:lnTo>
                  <a:lnTo>
                    <a:pt x="155" y="86"/>
                  </a:lnTo>
                  <a:lnTo>
                    <a:pt x="164" y="86"/>
                  </a:lnTo>
                  <a:lnTo>
                    <a:pt x="174" y="84"/>
                  </a:lnTo>
                  <a:lnTo>
                    <a:pt x="186" y="83"/>
                  </a:lnTo>
                  <a:lnTo>
                    <a:pt x="197" y="81"/>
                  </a:lnTo>
                  <a:lnTo>
                    <a:pt x="207" y="77"/>
                  </a:lnTo>
                  <a:lnTo>
                    <a:pt x="216" y="77"/>
                  </a:lnTo>
                  <a:lnTo>
                    <a:pt x="228" y="76"/>
                  </a:lnTo>
                  <a:lnTo>
                    <a:pt x="242" y="74"/>
                  </a:lnTo>
                  <a:lnTo>
                    <a:pt x="251" y="70"/>
                  </a:lnTo>
                  <a:lnTo>
                    <a:pt x="265" y="69"/>
                  </a:lnTo>
                  <a:lnTo>
                    <a:pt x="278" y="67"/>
                  </a:lnTo>
                  <a:lnTo>
                    <a:pt x="290" y="67"/>
                  </a:lnTo>
                  <a:lnTo>
                    <a:pt x="303" y="65"/>
                  </a:lnTo>
                  <a:lnTo>
                    <a:pt x="315" y="63"/>
                  </a:lnTo>
                  <a:lnTo>
                    <a:pt x="328" y="62"/>
                  </a:lnTo>
                  <a:lnTo>
                    <a:pt x="342" y="60"/>
                  </a:lnTo>
                  <a:lnTo>
                    <a:pt x="353" y="58"/>
                  </a:lnTo>
                  <a:lnTo>
                    <a:pt x="369" y="56"/>
                  </a:lnTo>
                  <a:lnTo>
                    <a:pt x="380" y="55"/>
                  </a:lnTo>
                  <a:lnTo>
                    <a:pt x="396" y="55"/>
                  </a:lnTo>
                  <a:lnTo>
                    <a:pt x="407" y="53"/>
                  </a:lnTo>
                  <a:lnTo>
                    <a:pt x="423" y="53"/>
                  </a:lnTo>
                  <a:lnTo>
                    <a:pt x="436" y="51"/>
                  </a:lnTo>
                  <a:lnTo>
                    <a:pt x="450" y="49"/>
                  </a:lnTo>
                  <a:lnTo>
                    <a:pt x="463" y="49"/>
                  </a:lnTo>
                  <a:lnTo>
                    <a:pt x="479" y="48"/>
                  </a:lnTo>
                  <a:lnTo>
                    <a:pt x="490" y="48"/>
                  </a:lnTo>
                  <a:lnTo>
                    <a:pt x="506" y="48"/>
                  </a:lnTo>
                  <a:lnTo>
                    <a:pt x="519" y="46"/>
                  </a:lnTo>
                  <a:lnTo>
                    <a:pt x="533" y="46"/>
                  </a:lnTo>
                  <a:lnTo>
                    <a:pt x="546" y="46"/>
                  </a:lnTo>
                  <a:lnTo>
                    <a:pt x="560" y="46"/>
                  </a:lnTo>
                  <a:lnTo>
                    <a:pt x="573" y="46"/>
                  </a:lnTo>
                  <a:lnTo>
                    <a:pt x="587" y="46"/>
                  </a:lnTo>
                  <a:lnTo>
                    <a:pt x="600" y="46"/>
                  </a:lnTo>
                  <a:lnTo>
                    <a:pt x="614" y="48"/>
                  </a:lnTo>
                  <a:lnTo>
                    <a:pt x="625" y="48"/>
                  </a:lnTo>
                  <a:lnTo>
                    <a:pt x="639" y="48"/>
                  </a:lnTo>
                  <a:lnTo>
                    <a:pt x="652" y="48"/>
                  </a:lnTo>
                  <a:lnTo>
                    <a:pt x="666" y="49"/>
                  </a:lnTo>
                  <a:lnTo>
                    <a:pt x="677" y="51"/>
                  </a:lnTo>
                  <a:lnTo>
                    <a:pt x="689" y="53"/>
                  </a:lnTo>
                  <a:lnTo>
                    <a:pt x="702" y="55"/>
                  </a:lnTo>
                  <a:lnTo>
                    <a:pt x="714" y="56"/>
                  </a:lnTo>
                  <a:lnTo>
                    <a:pt x="712" y="56"/>
                  </a:lnTo>
                  <a:lnTo>
                    <a:pt x="710" y="55"/>
                  </a:lnTo>
                  <a:lnTo>
                    <a:pt x="706" y="53"/>
                  </a:lnTo>
                  <a:lnTo>
                    <a:pt x="702" y="53"/>
                  </a:lnTo>
                  <a:lnTo>
                    <a:pt x="695" y="49"/>
                  </a:lnTo>
                  <a:lnTo>
                    <a:pt x="687" y="48"/>
                  </a:lnTo>
                  <a:lnTo>
                    <a:pt x="681" y="46"/>
                  </a:lnTo>
                  <a:lnTo>
                    <a:pt x="677" y="44"/>
                  </a:lnTo>
                  <a:lnTo>
                    <a:pt x="672" y="44"/>
                  </a:lnTo>
                  <a:lnTo>
                    <a:pt x="668" y="42"/>
                  </a:lnTo>
                  <a:lnTo>
                    <a:pt x="660" y="40"/>
                  </a:lnTo>
                  <a:lnTo>
                    <a:pt x="654" y="40"/>
                  </a:lnTo>
                  <a:lnTo>
                    <a:pt x="647" y="37"/>
                  </a:lnTo>
                  <a:lnTo>
                    <a:pt x="641" y="37"/>
                  </a:lnTo>
                  <a:lnTo>
                    <a:pt x="633" y="35"/>
                  </a:lnTo>
                  <a:lnTo>
                    <a:pt x="625" y="33"/>
                  </a:lnTo>
                  <a:lnTo>
                    <a:pt x="618" y="33"/>
                  </a:lnTo>
                  <a:lnTo>
                    <a:pt x="610" y="32"/>
                  </a:lnTo>
                  <a:lnTo>
                    <a:pt x="600" y="30"/>
                  </a:lnTo>
                  <a:lnTo>
                    <a:pt x="591" y="30"/>
                  </a:lnTo>
                  <a:lnTo>
                    <a:pt x="581" y="28"/>
                  </a:lnTo>
                  <a:lnTo>
                    <a:pt x="573" y="26"/>
                  </a:lnTo>
                  <a:lnTo>
                    <a:pt x="562" y="26"/>
                  </a:lnTo>
                  <a:lnTo>
                    <a:pt x="554" y="25"/>
                  </a:lnTo>
                  <a:lnTo>
                    <a:pt x="542" y="23"/>
                  </a:lnTo>
                  <a:lnTo>
                    <a:pt x="533" y="23"/>
                  </a:lnTo>
                  <a:lnTo>
                    <a:pt x="519" y="21"/>
                  </a:lnTo>
                  <a:lnTo>
                    <a:pt x="508" y="21"/>
                  </a:lnTo>
                  <a:lnTo>
                    <a:pt x="496" y="19"/>
                  </a:lnTo>
                  <a:lnTo>
                    <a:pt x="485" y="19"/>
                  </a:lnTo>
                  <a:lnTo>
                    <a:pt x="471" y="19"/>
                  </a:lnTo>
                  <a:lnTo>
                    <a:pt x="459" y="18"/>
                  </a:lnTo>
                  <a:lnTo>
                    <a:pt x="446" y="18"/>
                  </a:lnTo>
                  <a:lnTo>
                    <a:pt x="432" y="18"/>
                  </a:lnTo>
                  <a:lnTo>
                    <a:pt x="417" y="18"/>
                  </a:lnTo>
                  <a:lnTo>
                    <a:pt x="404" y="18"/>
                  </a:lnTo>
                  <a:lnTo>
                    <a:pt x="390" y="18"/>
                  </a:lnTo>
                  <a:lnTo>
                    <a:pt x="377" y="19"/>
                  </a:lnTo>
                  <a:lnTo>
                    <a:pt x="361" y="19"/>
                  </a:lnTo>
                  <a:lnTo>
                    <a:pt x="344" y="21"/>
                  </a:lnTo>
                  <a:lnTo>
                    <a:pt x="328" y="21"/>
                  </a:lnTo>
                  <a:lnTo>
                    <a:pt x="315" y="23"/>
                  </a:lnTo>
                  <a:lnTo>
                    <a:pt x="297" y="25"/>
                  </a:lnTo>
                  <a:lnTo>
                    <a:pt x="280" y="26"/>
                  </a:lnTo>
                  <a:lnTo>
                    <a:pt x="263" y="26"/>
                  </a:lnTo>
                  <a:lnTo>
                    <a:pt x="247" y="30"/>
                  </a:lnTo>
                  <a:lnTo>
                    <a:pt x="230" y="32"/>
                  </a:lnTo>
                  <a:lnTo>
                    <a:pt x="213" y="33"/>
                  </a:lnTo>
                  <a:lnTo>
                    <a:pt x="193" y="37"/>
                  </a:lnTo>
                  <a:lnTo>
                    <a:pt x="176" y="40"/>
                  </a:lnTo>
                  <a:lnTo>
                    <a:pt x="157" y="42"/>
                  </a:lnTo>
                  <a:lnTo>
                    <a:pt x="139" y="46"/>
                  </a:lnTo>
                  <a:lnTo>
                    <a:pt x="120" y="49"/>
                  </a:lnTo>
                  <a:lnTo>
                    <a:pt x="101" y="55"/>
                  </a:lnTo>
                  <a:lnTo>
                    <a:pt x="80" y="60"/>
                  </a:lnTo>
                  <a:lnTo>
                    <a:pt x="60" y="63"/>
                  </a:lnTo>
                  <a:lnTo>
                    <a:pt x="41" y="69"/>
                  </a:lnTo>
                  <a:lnTo>
                    <a:pt x="22" y="74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538" name="Freeform 67"/>
            <p:cNvSpPr>
              <a:spLocks/>
            </p:cNvSpPr>
            <p:nvPr/>
          </p:nvSpPr>
          <p:spPr bwMode="auto">
            <a:xfrm>
              <a:off x="947" y="4130"/>
              <a:ext cx="419" cy="103"/>
            </a:xfrm>
            <a:custGeom>
              <a:avLst/>
              <a:gdLst>
                <a:gd name="T0" fmla="*/ 1 w 837"/>
                <a:gd name="T1" fmla="*/ 1 h 206"/>
                <a:gd name="T2" fmla="*/ 1 w 837"/>
                <a:gd name="T3" fmla="*/ 1 h 206"/>
                <a:gd name="T4" fmla="*/ 1 w 837"/>
                <a:gd name="T5" fmla="*/ 1 h 206"/>
                <a:gd name="T6" fmla="*/ 1 w 837"/>
                <a:gd name="T7" fmla="*/ 1 h 206"/>
                <a:gd name="T8" fmla="*/ 1 w 837"/>
                <a:gd name="T9" fmla="*/ 1 h 206"/>
                <a:gd name="T10" fmla="*/ 1 w 837"/>
                <a:gd name="T11" fmla="*/ 0 h 206"/>
                <a:gd name="T12" fmla="*/ 1 w 837"/>
                <a:gd name="T13" fmla="*/ 0 h 206"/>
                <a:gd name="T14" fmla="*/ 1 w 837"/>
                <a:gd name="T15" fmla="*/ 1 h 206"/>
                <a:gd name="T16" fmla="*/ 1 w 837"/>
                <a:gd name="T17" fmla="*/ 1 h 206"/>
                <a:gd name="T18" fmla="*/ 1 w 837"/>
                <a:gd name="T19" fmla="*/ 1 h 206"/>
                <a:gd name="T20" fmla="*/ 1 w 837"/>
                <a:gd name="T21" fmla="*/ 1 h 206"/>
                <a:gd name="T22" fmla="*/ 1 w 837"/>
                <a:gd name="T23" fmla="*/ 1 h 206"/>
                <a:gd name="T24" fmla="*/ 1 w 837"/>
                <a:gd name="T25" fmla="*/ 1 h 206"/>
                <a:gd name="T26" fmla="*/ 1 w 837"/>
                <a:gd name="T27" fmla="*/ 1 h 206"/>
                <a:gd name="T28" fmla="*/ 1 w 837"/>
                <a:gd name="T29" fmla="*/ 1 h 206"/>
                <a:gd name="T30" fmla="*/ 1 w 837"/>
                <a:gd name="T31" fmla="*/ 1 h 206"/>
                <a:gd name="T32" fmla="*/ 1 w 837"/>
                <a:gd name="T33" fmla="*/ 1 h 206"/>
                <a:gd name="T34" fmla="*/ 1 w 837"/>
                <a:gd name="T35" fmla="*/ 1 h 206"/>
                <a:gd name="T36" fmla="*/ 1 w 837"/>
                <a:gd name="T37" fmla="*/ 1 h 206"/>
                <a:gd name="T38" fmla="*/ 1 w 837"/>
                <a:gd name="T39" fmla="*/ 1 h 206"/>
                <a:gd name="T40" fmla="*/ 1 w 837"/>
                <a:gd name="T41" fmla="*/ 1 h 206"/>
                <a:gd name="T42" fmla="*/ 1 w 837"/>
                <a:gd name="T43" fmla="*/ 1 h 206"/>
                <a:gd name="T44" fmla="*/ 1 w 837"/>
                <a:gd name="T45" fmla="*/ 1 h 206"/>
                <a:gd name="T46" fmla="*/ 1 w 837"/>
                <a:gd name="T47" fmla="*/ 1 h 206"/>
                <a:gd name="T48" fmla="*/ 1 w 837"/>
                <a:gd name="T49" fmla="*/ 1 h 206"/>
                <a:gd name="T50" fmla="*/ 1 w 837"/>
                <a:gd name="T51" fmla="*/ 1 h 206"/>
                <a:gd name="T52" fmla="*/ 1 w 837"/>
                <a:gd name="T53" fmla="*/ 1 h 206"/>
                <a:gd name="T54" fmla="*/ 1 w 837"/>
                <a:gd name="T55" fmla="*/ 1 h 206"/>
                <a:gd name="T56" fmla="*/ 1 w 837"/>
                <a:gd name="T57" fmla="*/ 1 h 206"/>
                <a:gd name="T58" fmla="*/ 1 w 837"/>
                <a:gd name="T59" fmla="*/ 1 h 206"/>
                <a:gd name="T60" fmla="*/ 1 w 837"/>
                <a:gd name="T61" fmla="*/ 1 h 206"/>
                <a:gd name="T62" fmla="*/ 1 w 837"/>
                <a:gd name="T63" fmla="*/ 1 h 206"/>
                <a:gd name="T64" fmla="*/ 1 w 837"/>
                <a:gd name="T65" fmla="*/ 1 h 206"/>
                <a:gd name="T66" fmla="*/ 1 w 837"/>
                <a:gd name="T67" fmla="*/ 1 h 206"/>
                <a:gd name="T68" fmla="*/ 1 w 837"/>
                <a:gd name="T69" fmla="*/ 1 h 206"/>
                <a:gd name="T70" fmla="*/ 1 w 837"/>
                <a:gd name="T71" fmla="*/ 1 h 206"/>
                <a:gd name="T72" fmla="*/ 1 w 837"/>
                <a:gd name="T73" fmla="*/ 1 h 206"/>
                <a:gd name="T74" fmla="*/ 1 w 837"/>
                <a:gd name="T75" fmla="*/ 1 h 206"/>
                <a:gd name="T76" fmla="*/ 1 w 837"/>
                <a:gd name="T77" fmla="*/ 1 h 206"/>
                <a:gd name="T78" fmla="*/ 1 w 837"/>
                <a:gd name="T79" fmla="*/ 1 h 206"/>
                <a:gd name="T80" fmla="*/ 1 w 837"/>
                <a:gd name="T81" fmla="*/ 1 h 206"/>
                <a:gd name="T82" fmla="*/ 1 w 837"/>
                <a:gd name="T83" fmla="*/ 1 h 206"/>
                <a:gd name="T84" fmla="*/ 1 w 837"/>
                <a:gd name="T85" fmla="*/ 1 h 206"/>
                <a:gd name="T86" fmla="*/ 1 w 837"/>
                <a:gd name="T87" fmla="*/ 1 h 206"/>
                <a:gd name="T88" fmla="*/ 1 w 837"/>
                <a:gd name="T89" fmla="*/ 1 h 206"/>
                <a:gd name="T90" fmla="*/ 1 w 837"/>
                <a:gd name="T91" fmla="*/ 1 h 206"/>
                <a:gd name="T92" fmla="*/ 1 w 837"/>
                <a:gd name="T93" fmla="*/ 1 h 206"/>
                <a:gd name="T94" fmla="*/ 1 w 837"/>
                <a:gd name="T95" fmla="*/ 1 h 206"/>
                <a:gd name="T96" fmla="*/ 1 w 837"/>
                <a:gd name="T97" fmla="*/ 1 h 206"/>
                <a:gd name="T98" fmla="*/ 1 w 837"/>
                <a:gd name="T99" fmla="*/ 1 h 206"/>
                <a:gd name="T100" fmla="*/ 1 w 837"/>
                <a:gd name="T101" fmla="*/ 1 h 206"/>
                <a:gd name="T102" fmla="*/ 1 w 837"/>
                <a:gd name="T103" fmla="*/ 1 h 206"/>
                <a:gd name="T104" fmla="*/ 1 w 837"/>
                <a:gd name="T105" fmla="*/ 1 h 206"/>
                <a:gd name="T106" fmla="*/ 1 w 837"/>
                <a:gd name="T107" fmla="*/ 1 h 206"/>
                <a:gd name="T108" fmla="*/ 1 w 837"/>
                <a:gd name="T109" fmla="*/ 1 h 206"/>
                <a:gd name="T110" fmla="*/ 1 w 837"/>
                <a:gd name="T111" fmla="*/ 1 h 206"/>
                <a:gd name="T112" fmla="*/ 1 w 837"/>
                <a:gd name="T113" fmla="*/ 1 h 206"/>
                <a:gd name="T114" fmla="*/ 1 w 837"/>
                <a:gd name="T115" fmla="*/ 1 h 206"/>
                <a:gd name="T116" fmla="*/ 1 w 837"/>
                <a:gd name="T117" fmla="*/ 1 h 206"/>
                <a:gd name="T118" fmla="*/ 1 w 837"/>
                <a:gd name="T119" fmla="*/ 1 h 20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837" h="206">
                  <a:moveTo>
                    <a:pt x="17" y="136"/>
                  </a:moveTo>
                  <a:lnTo>
                    <a:pt x="19" y="134"/>
                  </a:lnTo>
                  <a:lnTo>
                    <a:pt x="27" y="130"/>
                  </a:lnTo>
                  <a:lnTo>
                    <a:pt x="31" y="129"/>
                  </a:lnTo>
                  <a:lnTo>
                    <a:pt x="37" y="125"/>
                  </a:lnTo>
                  <a:lnTo>
                    <a:pt x="44" y="123"/>
                  </a:lnTo>
                  <a:lnTo>
                    <a:pt x="54" y="120"/>
                  </a:lnTo>
                  <a:lnTo>
                    <a:pt x="58" y="118"/>
                  </a:lnTo>
                  <a:lnTo>
                    <a:pt x="62" y="116"/>
                  </a:lnTo>
                  <a:lnTo>
                    <a:pt x="67" y="114"/>
                  </a:lnTo>
                  <a:lnTo>
                    <a:pt x="71" y="113"/>
                  </a:lnTo>
                  <a:lnTo>
                    <a:pt x="77" y="109"/>
                  </a:lnTo>
                  <a:lnTo>
                    <a:pt x="83" y="107"/>
                  </a:lnTo>
                  <a:lnTo>
                    <a:pt x="89" y="106"/>
                  </a:lnTo>
                  <a:lnTo>
                    <a:pt x="94" y="104"/>
                  </a:lnTo>
                  <a:lnTo>
                    <a:pt x="100" y="100"/>
                  </a:lnTo>
                  <a:lnTo>
                    <a:pt x="108" y="99"/>
                  </a:lnTo>
                  <a:lnTo>
                    <a:pt x="114" y="97"/>
                  </a:lnTo>
                  <a:lnTo>
                    <a:pt x="121" y="93"/>
                  </a:lnTo>
                  <a:lnTo>
                    <a:pt x="127" y="92"/>
                  </a:lnTo>
                  <a:lnTo>
                    <a:pt x="135" y="90"/>
                  </a:lnTo>
                  <a:lnTo>
                    <a:pt x="143" y="86"/>
                  </a:lnTo>
                  <a:lnTo>
                    <a:pt x="150" y="85"/>
                  </a:lnTo>
                  <a:lnTo>
                    <a:pt x="158" y="83"/>
                  </a:lnTo>
                  <a:lnTo>
                    <a:pt x="166" y="79"/>
                  </a:lnTo>
                  <a:lnTo>
                    <a:pt x="173" y="76"/>
                  </a:lnTo>
                  <a:lnTo>
                    <a:pt x="183" y="74"/>
                  </a:lnTo>
                  <a:lnTo>
                    <a:pt x="191" y="72"/>
                  </a:lnTo>
                  <a:lnTo>
                    <a:pt x="199" y="69"/>
                  </a:lnTo>
                  <a:lnTo>
                    <a:pt x="208" y="67"/>
                  </a:lnTo>
                  <a:lnTo>
                    <a:pt x="218" y="65"/>
                  </a:lnTo>
                  <a:lnTo>
                    <a:pt x="226" y="62"/>
                  </a:lnTo>
                  <a:lnTo>
                    <a:pt x="235" y="58"/>
                  </a:lnTo>
                  <a:lnTo>
                    <a:pt x="243" y="56"/>
                  </a:lnTo>
                  <a:lnTo>
                    <a:pt x="254" y="55"/>
                  </a:lnTo>
                  <a:lnTo>
                    <a:pt x="264" y="51"/>
                  </a:lnTo>
                  <a:lnTo>
                    <a:pt x="274" y="49"/>
                  </a:lnTo>
                  <a:lnTo>
                    <a:pt x="283" y="48"/>
                  </a:lnTo>
                  <a:lnTo>
                    <a:pt x="295" y="44"/>
                  </a:lnTo>
                  <a:lnTo>
                    <a:pt x="305" y="42"/>
                  </a:lnTo>
                  <a:lnTo>
                    <a:pt x="312" y="41"/>
                  </a:lnTo>
                  <a:lnTo>
                    <a:pt x="324" y="37"/>
                  </a:lnTo>
                  <a:lnTo>
                    <a:pt x="334" y="35"/>
                  </a:lnTo>
                  <a:lnTo>
                    <a:pt x="345" y="34"/>
                  </a:lnTo>
                  <a:lnTo>
                    <a:pt x="355" y="30"/>
                  </a:lnTo>
                  <a:lnTo>
                    <a:pt x="366" y="28"/>
                  </a:lnTo>
                  <a:lnTo>
                    <a:pt x="378" y="27"/>
                  </a:lnTo>
                  <a:lnTo>
                    <a:pt x="388" y="25"/>
                  </a:lnTo>
                  <a:lnTo>
                    <a:pt x="397" y="21"/>
                  </a:lnTo>
                  <a:lnTo>
                    <a:pt x="409" y="20"/>
                  </a:lnTo>
                  <a:lnTo>
                    <a:pt x="420" y="18"/>
                  </a:lnTo>
                  <a:lnTo>
                    <a:pt x="432" y="16"/>
                  </a:lnTo>
                  <a:lnTo>
                    <a:pt x="443" y="16"/>
                  </a:lnTo>
                  <a:lnTo>
                    <a:pt x="455" y="14"/>
                  </a:lnTo>
                  <a:lnTo>
                    <a:pt x="467" y="13"/>
                  </a:lnTo>
                  <a:lnTo>
                    <a:pt x="478" y="11"/>
                  </a:lnTo>
                  <a:lnTo>
                    <a:pt x="488" y="9"/>
                  </a:lnTo>
                  <a:lnTo>
                    <a:pt x="499" y="9"/>
                  </a:lnTo>
                  <a:lnTo>
                    <a:pt x="511" y="7"/>
                  </a:lnTo>
                  <a:lnTo>
                    <a:pt x="521" y="5"/>
                  </a:lnTo>
                  <a:lnTo>
                    <a:pt x="530" y="5"/>
                  </a:lnTo>
                  <a:lnTo>
                    <a:pt x="542" y="4"/>
                  </a:lnTo>
                  <a:lnTo>
                    <a:pt x="551" y="4"/>
                  </a:lnTo>
                  <a:lnTo>
                    <a:pt x="561" y="2"/>
                  </a:lnTo>
                  <a:lnTo>
                    <a:pt x="571" y="2"/>
                  </a:lnTo>
                  <a:lnTo>
                    <a:pt x="580" y="0"/>
                  </a:lnTo>
                  <a:lnTo>
                    <a:pt x="590" y="0"/>
                  </a:lnTo>
                  <a:lnTo>
                    <a:pt x="598" y="0"/>
                  </a:lnTo>
                  <a:lnTo>
                    <a:pt x="607" y="0"/>
                  </a:lnTo>
                  <a:lnTo>
                    <a:pt x="615" y="0"/>
                  </a:lnTo>
                  <a:lnTo>
                    <a:pt x="625" y="0"/>
                  </a:lnTo>
                  <a:lnTo>
                    <a:pt x="632" y="0"/>
                  </a:lnTo>
                  <a:lnTo>
                    <a:pt x="642" y="0"/>
                  </a:lnTo>
                  <a:lnTo>
                    <a:pt x="650" y="0"/>
                  </a:lnTo>
                  <a:lnTo>
                    <a:pt x="659" y="0"/>
                  </a:lnTo>
                  <a:lnTo>
                    <a:pt x="665" y="0"/>
                  </a:lnTo>
                  <a:lnTo>
                    <a:pt x="673" y="0"/>
                  </a:lnTo>
                  <a:lnTo>
                    <a:pt x="681" y="0"/>
                  </a:lnTo>
                  <a:lnTo>
                    <a:pt x="688" y="0"/>
                  </a:lnTo>
                  <a:lnTo>
                    <a:pt x="696" y="0"/>
                  </a:lnTo>
                  <a:lnTo>
                    <a:pt x="704" y="0"/>
                  </a:lnTo>
                  <a:lnTo>
                    <a:pt x="710" y="0"/>
                  </a:lnTo>
                  <a:lnTo>
                    <a:pt x="717" y="2"/>
                  </a:lnTo>
                  <a:lnTo>
                    <a:pt x="723" y="2"/>
                  </a:lnTo>
                  <a:lnTo>
                    <a:pt x="729" y="2"/>
                  </a:lnTo>
                  <a:lnTo>
                    <a:pt x="735" y="4"/>
                  </a:lnTo>
                  <a:lnTo>
                    <a:pt x="742" y="4"/>
                  </a:lnTo>
                  <a:lnTo>
                    <a:pt x="748" y="4"/>
                  </a:lnTo>
                  <a:lnTo>
                    <a:pt x="752" y="4"/>
                  </a:lnTo>
                  <a:lnTo>
                    <a:pt x="758" y="5"/>
                  </a:lnTo>
                  <a:lnTo>
                    <a:pt x="764" y="5"/>
                  </a:lnTo>
                  <a:lnTo>
                    <a:pt x="769" y="5"/>
                  </a:lnTo>
                  <a:lnTo>
                    <a:pt x="773" y="7"/>
                  </a:lnTo>
                  <a:lnTo>
                    <a:pt x="779" y="7"/>
                  </a:lnTo>
                  <a:lnTo>
                    <a:pt x="783" y="9"/>
                  </a:lnTo>
                  <a:lnTo>
                    <a:pt x="791" y="9"/>
                  </a:lnTo>
                  <a:lnTo>
                    <a:pt x="798" y="9"/>
                  </a:lnTo>
                  <a:lnTo>
                    <a:pt x="806" y="11"/>
                  </a:lnTo>
                  <a:lnTo>
                    <a:pt x="814" y="13"/>
                  </a:lnTo>
                  <a:lnTo>
                    <a:pt x="818" y="13"/>
                  </a:lnTo>
                  <a:lnTo>
                    <a:pt x="823" y="14"/>
                  </a:lnTo>
                  <a:lnTo>
                    <a:pt x="827" y="14"/>
                  </a:lnTo>
                  <a:lnTo>
                    <a:pt x="831" y="16"/>
                  </a:lnTo>
                  <a:lnTo>
                    <a:pt x="835" y="16"/>
                  </a:lnTo>
                  <a:lnTo>
                    <a:pt x="837" y="18"/>
                  </a:lnTo>
                  <a:lnTo>
                    <a:pt x="831" y="32"/>
                  </a:lnTo>
                  <a:lnTo>
                    <a:pt x="829" y="32"/>
                  </a:lnTo>
                  <a:lnTo>
                    <a:pt x="825" y="30"/>
                  </a:lnTo>
                  <a:lnTo>
                    <a:pt x="820" y="30"/>
                  </a:lnTo>
                  <a:lnTo>
                    <a:pt x="816" y="30"/>
                  </a:lnTo>
                  <a:lnTo>
                    <a:pt x="810" y="28"/>
                  </a:lnTo>
                  <a:lnTo>
                    <a:pt x="806" y="28"/>
                  </a:lnTo>
                  <a:lnTo>
                    <a:pt x="798" y="27"/>
                  </a:lnTo>
                  <a:lnTo>
                    <a:pt x="791" y="27"/>
                  </a:lnTo>
                  <a:lnTo>
                    <a:pt x="781" y="25"/>
                  </a:lnTo>
                  <a:lnTo>
                    <a:pt x="773" y="25"/>
                  </a:lnTo>
                  <a:lnTo>
                    <a:pt x="769" y="25"/>
                  </a:lnTo>
                  <a:lnTo>
                    <a:pt x="764" y="25"/>
                  </a:lnTo>
                  <a:lnTo>
                    <a:pt x="760" y="25"/>
                  </a:lnTo>
                  <a:lnTo>
                    <a:pt x="754" y="25"/>
                  </a:lnTo>
                  <a:lnTo>
                    <a:pt x="748" y="25"/>
                  </a:lnTo>
                  <a:lnTo>
                    <a:pt x="744" y="25"/>
                  </a:lnTo>
                  <a:lnTo>
                    <a:pt x="739" y="25"/>
                  </a:lnTo>
                  <a:lnTo>
                    <a:pt x="733" y="25"/>
                  </a:lnTo>
                  <a:lnTo>
                    <a:pt x="725" y="23"/>
                  </a:lnTo>
                  <a:lnTo>
                    <a:pt x="719" y="23"/>
                  </a:lnTo>
                  <a:lnTo>
                    <a:pt x="713" y="23"/>
                  </a:lnTo>
                  <a:lnTo>
                    <a:pt x="708" y="23"/>
                  </a:lnTo>
                  <a:lnTo>
                    <a:pt x="700" y="23"/>
                  </a:lnTo>
                  <a:lnTo>
                    <a:pt x="694" y="23"/>
                  </a:lnTo>
                  <a:lnTo>
                    <a:pt x="686" y="23"/>
                  </a:lnTo>
                  <a:lnTo>
                    <a:pt x="681" y="23"/>
                  </a:lnTo>
                  <a:lnTo>
                    <a:pt x="673" y="23"/>
                  </a:lnTo>
                  <a:lnTo>
                    <a:pt x="665" y="23"/>
                  </a:lnTo>
                  <a:lnTo>
                    <a:pt x="658" y="23"/>
                  </a:lnTo>
                  <a:lnTo>
                    <a:pt x="650" y="23"/>
                  </a:lnTo>
                  <a:lnTo>
                    <a:pt x="642" y="23"/>
                  </a:lnTo>
                  <a:lnTo>
                    <a:pt x="634" y="23"/>
                  </a:lnTo>
                  <a:lnTo>
                    <a:pt x="627" y="23"/>
                  </a:lnTo>
                  <a:lnTo>
                    <a:pt x="619" y="25"/>
                  </a:lnTo>
                  <a:lnTo>
                    <a:pt x="609" y="25"/>
                  </a:lnTo>
                  <a:lnTo>
                    <a:pt x="602" y="25"/>
                  </a:lnTo>
                  <a:lnTo>
                    <a:pt x="592" y="25"/>
                  </a:lnTo>
                  <a:lnTo>
                    <a:pt x="584" y="25"/>
                  </a:lnTo>
                  <a:lnTo>
                    <a:pt x="575" y="25"/>
                  </a:lnTo>
                  <a:lnTo>
                    <a:pt x="567" y="25"/>
                  </a:lnTo>
                  <a:lnTo>
                    <a:pt x="557" y="27"/>
                  </a:lnTo>
                  <a:lnTo>
                    <a:pt x="550" y="28"/>
                  </a:lnTo>
                  <a:lnTo>
                    <a:pt x="538" y="28"/>
                  </a:lnTo>
                  <a:lnTo>
                    <a:pt x="530" y="30"/>
                  </a:lnTo>
                  <a:lnTo>
                    <a:pt x="519" y="30"/>
                  </a:lnTo>
                  <a:lnTo>
                    <a:pt x="511" y="32"/>
                  </a:lnTo>
                  <a:lnTo>
                    <a:pt x="499" y="32"/>
                  </a:lnTo>
                  <a:lnTo>
                    <a:pt x="490" y="34"/>
                  </a:lnTo>
                  <a:lnTo>
                    <a:pt x="480" y="34"/>
                  </a:lnTo>
                  <a:lnTo>
                    <a:pt x="470" y="37"/>
                  </a:lnTo>
                  <a:lnTo>
                    <a:pt x="461" y="37"/>
                  </a:lnTo>
                  <a:lnTo>
                    <a:pt x="451" y="39"/>
                  </a:lnTo>
                  <a:lnTo>
                    <a:pt x="440" y="41"/>
                  </a:lnTo>
                  <a:lnTo>
                    <a:pt x="430" y="42"/>
                  </a:lnTo>
                  <a:lnTo>
                    <a:pt x="418" y="42"/>
                  </a:lnTo>
                  <a:lnTo>
                    <a:pt x="409" y="44"/>
                  </a:lnTo>
                  <a:lnTo>
                    <a:pt x="399" y="46"/>
                  </a:lnTo>
                  <a:lnTo>
                    <a:pt x="389" y="49"/>
                  </a:lnTo>
                  <a:lnTo>
                    <a:pt x="380" y="49"/>
                  </a:lnTo>
                  <a:lnTo>
                    <a:pt x="370" y="51"/>
                  </a:lnTo>
                  <a:lnTo>
                    <a:pt x="361" y="53"/>
                  </a:lnTo>
                  <a:lnTo>
                    <a:pt x="351" y="56"/>
                  </a:lnTo>
                  <a:lnTo>
                    <a:pt x="341" y="58"/>
                  </a:lnTo>
                  <a:lnTo>
                    <a:pt x="334" y="60"/>
                  </a:lnTo>
                  <a:lnTo>
                    <a:pt x="324" y="62"/>
                  </a:lnTo>
                  <a:lnTo>
                    <a:pt x="314" y="65"/>
                  </a:lnTo>
                  <a:lnTo>
                    <a:pt x="305" y="67"/>
                  </a:lnTo>
                  <a:lnTo>
                    <a:pt x="297" y="69"/>
                  </a:lnTo>
                  <a:lnTo>
                    <a:pt x="287" y="71"/>
                  </a:lnTo>
                  <a:lnTo>
                    <a:pt x="278" y="72"/>
                  </a:lnTo>
                  <a:lnTo>
                    <a:pt x="268" y="74"/>
                  </a:lnTo>
                  <a:lnTo>
                    <a:pt x="260" y="76"/>
                  </a:lnTo>
                  <a:lnTo>
                    <a:pt x="253" y="79"/>
                  </a:lnTo>
                  <a:lnTo>
                    <a:pt x="245" y="81"/>
                  </a:lnTo>
                  <a:lnTo>
                    <a:pt x="235" y="83"/>
                  </a:lnTo>
                  <a:lnTo>
                    <a:pt x="227" y="85"/>
                  </a:lnTo>
                  <a:lnTo>
                    <a:pt x="220" y="88"/>
                  </a:lnTo>
                  <a:lnTo>
                    <a:pt x="214" y="90"/>
                  </a:lnTo>
                  <a:lnTo>
                    <a:pt x="204" y="92"/>
                  </a:lnTo>
                  <a:lnTo>
                    <a:pt x="197" y="95"/>
                  </a:lnTo>
                  <a:lnTo>
                    <a:pt x="191" y="97"/>
                  </a:lnTo>
                  <a:lnTo>
                    <a:pt x="185" y="100"/>
                  </a:lnTo>
                  <a:lnTo>
                    <a:pt x="177" y="100"/>
                  </a:lnTo>
                  <a:lnTo>
                    <a:pt x="170" y="102"/>
                  </a:lnTo>
                  <a:lnTo>
                    <a:pt x="162" y="106"/>
                  </a:lnTo>
                  <a:lnTo>
                    <a:pt x="158" y="107"/>
                  </a:lnTo>
                  <a:lnTo>
                    <a:pt x="150" y="109"/>
                  </a:lnTo>
                  <a:lnTo>
                    <a:pt x="145" y="111"/>
                  </a:lnTo>
                  <a:lnTo>
                    <a:pt x="139" y="113"/>
                  </a:lnTo>
                  <a:lnTo>
                    <a:pt x="133" y="116"/>
                  </a:lnTo>
                  <a:lnTo>
                    <a:pt x="127" y="118"/>
                  </a:lnTo>
                  <a:lnTo>
                    <a:pt x="121" y="118"/>
                  </a:lnTo>
                  <a:lnTo>
                    <a:pt x="116" y="120"/>
                  </a:lnTo>
                  <a:lnTo>
                    <a:pt x="112" y="122"/>
                  </a:lnTo>
                  <a:lnTo>
                    <a:pt x="104" y="125"/>
                  </a:lnTo>
                  <a:lnTo>
                    <a:pt x="94" y="129"/>
                  </a:lnTo>
                  <a:lnTo>
                    <a:pt x="87" y="130"/>
                  </a:lnTo>
                  <a:lnTo>
                    <a:pt x="81" y="134"/>
                  </a:lnTo>
                  <a:lnTo>
                    <a:pt x="75" y="136"/>
                  </a:lnTo>
                  <a:lnTo>
                    <a:pt x="75" y="137"/>
                  </a:lnTo>
                  <a:lnTo>
                    <a:pt x="81" y="136"/>
                  </a:lnTo>
                  <a:lnTo>
                    <a:pt x="89" y="134"/>
                  </a:lnTo>
                  <a:lnTo>
                    <a:pt x="94" y="132"/>
                  </a:lnTo>
                  <a:lnTo>
                    <a:pt x="98" y="132"/>
                  </a:lnTo>
                  <a:lnTo>
                    <a:pt x="104" y="130"/>
                  </a:lnTo>
                  <a:lnTo>
                    <a:pt x="110" y="130"/>
                  </a:lnTo>
                  <a:lnTo>
                    <a:pt x="114" y="127"/>
                  </a:lnTo>
                  <a:lnTo>
                    <a:pt x="119" y="127"/>
                  </a:lnTo>
                  <a:lnTo>
                    <a:pt x="125" y="125"/>
                  </a:lnTo>
                  <a:lnTo>
                    <a:pt x="131" y="123"/>
                  </a:lnTo>
                  <a:lnTo>
                    <a:pt x="139" y="122"/>
                  </a:lnTo>
                  <a:lnTo>
                    <a:pt x="145" y="120"/>
                  </a:lnTo>
                  <a:lnTo>
                    <a:pt x="152" y="118"/>
                  </a:lnTo>
                  <a:lnTo>
                    <a:pt x="160" y="118"/>
                  </a:lnTo>
                  <a:lnTo>
                    <a:pt x="168" y="114"/>
                  </a:lnTo>
                  <a:lnTo>
                    <a:pt x="173" y="113"/>
                  </a:lnTo>
                  <a:lnTo>
                    <a:pt x="181" y="111"/>
                  </a:lnTo>
                  <a:lnTo>
                    <a:pt x="191" y="109"/>
                  </a:lnTo>
                  <a:lnTo>
                    <a:pt x="199" y="109"/>
                  </a:lnTo>
                  <a:lnTo>
                    <a:pt x="206" y="107"/>
                  </a:lnTo>
                  <a:lnTo>
                    <a:pt x="214" y="106"/>
                  </a:lnTo>
                  <a:lnTo>
                    <a:pt x="224" y="104"/>
                  </a:lnTo>
                  <a:lnTo>
                    <a:pt x="231" y="100"/>
                  </a:lnTo>
                  <a:lnTo>
                    <a:pt x="239" y="100"/>
                  </a:lnTo>
                  <a:lnTo>
                    <a:pt x="249" y="99"/>
                  </a:lnTo>
                  <a:lnTo>
                    <a:pt x="256" y="97"/>
                  </a:lnTo>
                  <a:lnTo>
                    <a:pt x="266" y="93"/>
                  </a:lnTo>
                  <a:lnTo>
                    <a:pt x="276" y="92"/>
                  </a:lnTo>
                  <a:lnTo>
                    <a:pt x="283" y="92"/>
                  </a:lnTo>
                  <a:lnTo>
                    <a:pt x="293" y="90"/>
                  </a:lnTo>
                  <a:lnTo>
                    <a:pt x="303" y="86"/>
                  </a:lnTo>
                  <a:lnTo>
                    <a:pt x="312" y="86"/>
                  </a:lnTo>
                  <a:lnTo>
                    <a:pt x="320" y="85"/>
                  </a:lnTo>
                  <a:lnTo>
                    <a:pt x="330" y="83"/>
                  </a:lnTo>
                  <a:lnTo>
                    <a:pt x="339" y="81"/>
                  </a:lnTo>
                  <a:lnTo>
                    <a:pt x="349" y="81"/>
                  </a:lnTo>
                  <a:lnTo>
                    <a:pt x="359" y="79"/>
                  </a:lnTo>
                  <a:lnTo>
                    <a:pt x="368" y="78"/>
                  </a:lnTo>
                  <a:lnTo>
                    <a:pt x="376" y="76"/>
                  </a:lnTo>
                  <a:lnTo>
                    <a:pt x="386" y="76"/>
                  </a:lnTo>
                  <a:lnTo>
                    <a:pt x="393" y="74"/>
                  </a:lnTo>
                  <a:lnTo>
                    <a:pt x="403" y="74"/>
                  </a:lnTo>
                  <a:lnTo>
                    <a:pt x="411" y="72"/>
                  </a:lnTo>
                  <a:lnTo>
                    <a:pt x="420" y="71"/>
                  </a:lnTo>
                  <a:lnTo>
                    <a:pt x="428" y="71"/>
                  </a:lnTo>
                  <a:lnTo>
                    <a:pt x="438" y="71"/>
                  </a:lnTo>
                  <a:lnTo>
                    <a:pt x="445" y="69"/>
                  </a:lnTo>
                  <a:lnTo>
                    <a:pt x="455" y="67"/>
                  </a:lnTo>
                  <a:lnTo>
                    <a:pt x="463" y="67"/>
                  </a:lnTo>
                  <a:lnTo>
                    <a:pt x="472" y="67"/>
                  </a:lnTo>
                  <a:lnTo>
                    <a:pt x="480" y="67"/>
                  </a:lnTo>
                  <a:lnTo>
                    <a:pt x="488" y="67"/>
                  </a:lnTo>
                  <a:lnTo>
                    <a:pt x="496" y="67"/>
                  </a:lnTo>
                  <a:lnTo>
                    <a:pt x="503" y="67"/>
                  </a:lnTo>
                  <a:lnTo>
                    <a:pt x="511" y="67"/>
                  </a:lnTo>
                  <a:lnTo>
                    <a:pt x="517" y="67"/>
                  </a:lnTo>
                  <a:lnTo>
                    <a:pt x="524" y="67"/>
                  </a:lnTo>
                  <a:lnTo>
                    <a:pt x="532" y="67"/>
                  </a:lnTo>
                  <a:lnTo>
                    <a:pt x="540" y="67"/>
                  </a:lnTo>
                  <a:lnTo>
                    <a:pt x="546" y="69"/>
                  </a:lnTo>
                  <a:lnTo>
                    <a:pt x="553" y="69"/>
                  </a:lnTo>
                  <a:lnTo>
                    <a:pt x="561" y="69"/>
                  </a:lnTo>
                  <a:lnTo>
                    <a:pt x="567" y="69"/>
                  </a:lnTo>
                  <a:lnTo>
                    <a:pt x="575" y="69"/>
                  </a:lnTo>
                  <a:lnTo>
                    <a:pt x="580" y="69"/>
                  </a:lnTo>
                  <a:lnTo>
                    <a:pt x="588" y="71"/>
                  </a:lnTo>
                  <a:lnTo>
                    <a:pt x="594" y="71"/>
                  </a:lnTo>
                  <a:lnTo>
                    <a:pt x="602" y="71"/>
                  </a:lnTo>
                  <a:lnTo>
                    <a:pt x="607" y="71"/>
                  </a:lnTo>
                  <a:lnTo>
                    <a:pt x="615" y="72"/>
                  </a:lnTo>
                  <a:lnTo>
                    <a:pt x="623" y="72"/>
                  </a:lnTo>
                  <a:lnTo>
                    <a:pt x="629" y="72"/>
                  </a:lnTo>
                  <a:lnTo>
                    <a:pt x="634" y="72"/>
                  </a:lnTo>
                  <a:lnTo>
                    <a:pt x="642" y="72"/>
                  </a:lnTo>
                  <a:lnTo>
                    <a:pt x="646" y="72"/>
                  </a:lnTo>
                  <a:lnTo>
                    <a:pt x="654" y="74"/>
                  </a:lnTo>
                  <a:lnTo>
                    <a:pt x="659" y="74"/>
                  </a:lnTo>
                  <a:lnTo>
                    <a:pt x="665" y="74"/>
                  </a:lnTo>
                  <a:lnTo>
                    <a:pt x="671" y="74"/>
                  </a:lnTo>
                  <a:lnTo>
                    <a:pt x="677" y="74"/>
                  </a:lnTo>
                  <a:lnTo>
                    <a:pt x="683" y="76"/>
                  </a:lnTo>
                  <a:lnTo>
                    <a:pt x="688" y="76"/>
                  </a:lnTo>
                  <a:lnTo>
                    <a:pt x="694" y="76"/>
                  </a:lnTo>
                  <a:lnTo>
                    <a:pt x="698" y="76"/>
                  </a:lnTo>
                  <a:lnTo>
                    <a:pt x="704" y="76"/>
                  </a:lnTo>
                  <a:lnTo>
                    <a:pt x="710" y="78"/>
                  </a:lnTo>
                  <a:lnTo>
                    <a:pt x="719" y="78"/>
                  </a:lnTo>
                  <a:lnTo>
                    <a:pt x="729" y="78"/>
                  </a:lnTo>
                  <a:lnTo>
                    <a:pt x="737" y="79"/>
                  </a:lnTo>
                  <a:lnTo>
                    <a:pt x="746" y="79"/>
                  </a:lnTo>
                  <a:lnTo>
                    <a:pt x="754" y="79"/>
                  </a:lnTo>
                  <a:lnTo>
                    <a:pt x="762" y="81"/>
                  </a:lnTo>
                  <a:lnTo>
                    <a:pt x="767" y="81"/>
                  </a:lnTo>
                  <a:lnTo>
                    <a:pt x="775" y="83"/>
                  </a:lnTo>
                  <a:lnTo>
                    <a:pt x="779" y="83"/>
                  </a:lnTo>
                  <a:lnTo>
                    <a:pt x="785" y="83"/>
                  </a:lnTo>
                  <a:lnTo>
                    <a:pt x="789" y="83"/>
                  </a:lnTo>
                  <a:lnTo>
                    <a:pt x="793" y="85"/>
                  </a:lnTo>
                  <a:lnTo>
                    <a:pt x="796" y="85"/>
                  </a:lnTo>
                  <a:lnTo>
                    <a:pt x="798" y="85"/>
                  </a:lnTo>
                  <a:lnTo>
                    <a:pt x="794" y="102"/>
                  </a:lnTo>
                  <a:lnTo>
                    <a:pt x="791" y="102"/>
                  </a:lnTo>
                  <a:lnTo>
                    <a:pt x="787" y="100"/>
                  </a:lnTo>
                  <a:lnTo>
                    <a:pt x="781" y="100"/>
                  </a:lnTo>
                  <a:lnTo>
                    <a:pt x="777" y="100"/>
                  </a:lnTo>
                  <a:lnTo>
                    <a:pt x="771" y="100"/>
                  </a:lnTo>
                  <a:lnTo>
                    <a:pt x="766" y="100"/>
                  </a:lnTo>
                  <a:lnTo>
                    <a:pt x="758" y="99"/>
                  </a:lnTo>
                  <a:lnTo>
                    <a:pt x="750" y="99"/>
                  </a:lnTo>
                  <a:lnTo>
                    <a:pt x="740" y="97"/>
                  </a:lnTo>
                  <a:lnTo>
                    <a:pt x="733" y="97"/>
                  </a:lnTo>
                  <a:lnTo>
                    <a:pt x="727" y="97"/>
                  </a:lnTo>
                  <a:lnTo>
                    <a:pt x="723" y="97"/>
                  </a:lnTo>
                  <a:lnTo>
                    <a:pt x="717" y="95"/>
                  </a:lnTo>
                  <a:lnTo>
                    <a:pt x="713" y="95"/>
                  </a:lnTo>
                  <a:lnTo>
                    <a:pt x="708" y="95"/>
                  </a:lnTo>
                  <a:lnTo>
                    <a:pt x="702" y="95"/>
                  </a:lnTo>
                  <a:lnTo>
                    <a:pt x="698" y="95"/>
                  </a:lnTo>
                  <a:lnTo>
                    <a:pt x="692" y="95"/>
                  </a:lnTo>
                  <a:lnTo>
                    <a:pt x="686" y="93"/>
                  </a:lnTo>
                  <a:lnTo>
                    <a:pt x="681" y="93"/>
                  </a:lnTo>
                  <a:lnTo>
                    <a:pt x="675" y="93"/>
                  </a:lnTo>
                  <a:lnTo>
                    <a:pt x="669" y="93"/>
                  </a:lnTo>
                  <a:lnTo>
                    <a:pt x="661" y="92"/>
                  </a:lnTo>
                  <a:lnTo>
                    <a:pt x="658" y="92"/>
                  </a:lnTo>
                  <a:lnTo>
                    <a:pt x="650" y="92"/>
                  </a:lnTo>
                  <a:lnTo>
                    <a:pt x="644" y="92"/>
                  </a:lnTo>
                  <a:lnTo>
                    <a:pt x="638" y="92"/>
                  </a:lnTo>
                  <a:lnTo>
                    <a:pt x="632" y="92"/>
                  </a:lnTo>
                  <a:lnTo>
                    <a:pt x="625" y="92"/>
                  </a:lnTo>
                  <a:lnTo>
                    <a:pt x="619" y="92"/>
                  </a:lnTo>
                  <a:lnTo>
                    <a:pt x="613" y="92"/>
                  </a:lnTo>
                  <a:lnTo>
                    <a:pt x="605" y="92"/>
                  </a:lnTo>
                  <a:lnTo>
                    <a:pt x="600" y="92"/>
                  </a:lnTo>
                  <a:lnTo>
                    <a:pt x="594" y="92"/>
                  </a:lnTo>
                  <a:lnTo>
                    <a:pt x="588" y="90"/>
                  </a:lnTo>
                  <a:lnTo>
                    <a:pt x="580" y="90"/>
                  </a:lnTo>
                  <a:lnTo>
                    <a:pt x="573" y="90"/>
                  </a:lnTo>
                  <a:lnTo>
                    <a:pt x="567" y="90"/>
                  </a:lnTo>
                  <a:lnTo>
                    <a:pt x="561" y="90"/>
                  </a:lnTo>
                  <a:lnTo>
                    <a:pt x="553" y="90"/>
                  </a:lnTo>
                  <a:lnTo>
                    <a:pt x="548" y="90"/>
                  </a:lnTo>
                  <a:lnTo>
                    <a:pt x="542" y="90"/>
                  </a:lnTo>
                  <a:lnTo>
                    <a:pt x="534" y="90"/>
                  </a:lnTo>
                  <a:lnTo>
                    <a:pt x="528" y="90"/>
                  </a:lnTo>
                  <a:lnTo>
                    <a:pt x="521" y="90"/>
                  </a:lnTo>
                  <a:lnTo>
                    <a:pt x="515" y="92"/>
                  </a:lnTo>
                  <a:lnTo>
                    <a:pt x="507" y="92"/>
                  </a:lnTo>
                  <a:lnTo>
                    <a:pt x="501" y="92"/>
                  </a:lnTo>
                  <a:lnTo>
                    <a:pt x="496" y="92"/>
                  </a:lnTo>
                  <a:lnTo>
                    <a:pt x="490" y="92"/>
                  </a:lnTo>
                  <a:lnTo>
                    <a:pt x="482" y="92"/>
                  </a:lnTo>
                  <a:lnTo>
                    <a:pt x="476" y="92"/>
                  </a:lnTo>
                  <a:lnTo>
                    <a:pt x="469" y="92"/>
                  </a:lnTo>
                  <a:lnTo>
                    <a:pt x="461" y="93"/>
                  </a:lnTo>
                  <a:lnTo>
                    <a:pt x="453" y="93"/>
                  </a:lnTo>
                  <a:lnTo>
                    <a:pt x="445" y="93"/>
                  </a:lnTo>
                  <a:lnTo>
                    <a:pt x="438" y="95"/>
                  </a:lnTo>
                  <a:lnTo>
                    <a:pt x="432" y="97"/>
                  </a:lnTo>
                  <a:lnTo>
                    <a:pt x="422" y="97"/>
                  </a:lnTo>
                  <a:lnTo>
                    <a:pt x="415" y="99"/>
                  </a:lnTo>
                  <a:lnTo>
                    <a:pt x="405" y="99"/>
                  </a:lnTo>
                  <a:lnTo>
                    <a:pt x="397" y="100"/>
                  </a:lnTo>
                  <a:lnTo>
                    <a:pt x="388" y="100"/>
                  </a:lnTo>
                  <a:lnTo>
                    <a:pt x="380" y="102"/>
                  </a:lnTo>
                  <a:lnTo>
                    <a:pt x="370" y="104"/>
                  </a:lnTo>
                  <a:lnTo>
                    <a:pt x="362" y="106"/>
                  </a:lnTo>
                  <a:lnTo>
                    <a:pt x="353" y="107"/>
                  </a:lnTo>
                  <a:lnTo>
                    <a:pt x="345" y="109"/>
                  </a:lnTo>
                  <a:lnTo>
                    <a:pt x="335" y="109"/>
                  </a:lnTo>
                  <a:lnTo>
                    <a:pt x="326" y="111"/>
                  </a:lnTo>
                  <a:lnTo>
                    <a:pt x="316" y="113"/>
                  </a:lnTo>
                  <a:lnTo>
                    <a:pt x="308" y="114"/>
                  </a:lnTo>
                  <a:lnTo>
                    <a:pt x="299" y="116"/>
                  </a:lnTo>
                  <a:lnTo>
                    <a:pt x="289" y="118"/>
                  </a:lnTo>
                  <a:lnTo>
                    <a:pt x="280" y="120"/>
                  </a:lnTo>
                  <a:lnTo>
                    <a:pt x="272" y="122"/>
                  </a:lnTo>
                  <a:lnTo>
                    <a:pt x="262" y="125"/>
                  </a:lnTo>
                  <a:lnTo>
                    <a:pt x="253" y="127"/>
                  </a:lnTo>
                  <a:lnTo>
                    <a:pt x="243" y="129"/>
                  </a:lnTo>
                  <a:lnTo>
                    <a:pt x="235" y="130"/>
                  </a:lnTo>
                  <a:lnTo>
                    <a:pt x="226" y="132"/>
                  </a:lnTo>
                  <a:lnTo>
                    <a:pt x="218" y="134"/>
                  </a:lnTo>
                  <a:lnTo>
                    <a:pt x="208" y="136"/>
                  </a:lnTo>
                  <a:lnTo>
                    <a:pt x="200" y="137"/>
                  </a:lnTo>
                  <a:lnTo>
                    <a:pt x="191" y="139"/>
                  </a:lnTo>
                  <a:lnTo>
                    <a:pt x="183" y="143"/>
                  </a:lnTo>
                  <a:lnTo>
                    <a:pt x="175" y="143"/>
                  </a:lnTo>
                  <a:lnTo>
                    <a:pt x="168" y="144"/>
                  </a:lnTo>
                  <a:lnTo>
                    <a:pt x="160" y="146"/>
                  </a:lnTo>
                  <a:lnTo>
                    <a:pt x="152" y="150"/>
                  </a:lnTo>
                  <a:lnTo>
                    <a:pt x="145" y="150"/>
                  </a:lnTo>
                  <a:lnTo>
                    <a:pt x="137" y="151"/>
                  </a:lnTo>
                  <a:lnTo>
                    <a:pt x="129" y="153"/>
                  </a:lnTo>
                  <a:lnTo>
                    <a:pt x="123" y="155"/>
                  </a:lnTo>
                  <a:lnTo>
                    <a:pt x="116" y="157"/>
                  </a:lnTo>
                  <a:lnTo>
                    <a:pt x="110" y="158"/>
                  </a:lnTo>
                  <a:lnTo>
                    <a:pt x="104" y="158"/>
                  </a:lnTo>
                  <a:lnTo>
                    <a:pt x="98" y="162"/>
                  </a:lnTo>
                  <a:lnTo>
                    <a:pt x="92" y="162"/>
                  </a:lnTo>
                  <a:lnTo>
                    <a:pt x="87" y="164"/>
                  </a:lnTo>
                  <a:lnTo>
                    <a:pt x="83" y="164"/>
                  </a:lnTo>
                  <a:lnTo>
                    <a:pt x="77" y="165"/>
                  </a:lnTo>
                  <a:lnTo>
                    <a:pt x="69" y="167"/>
                  </a:lnTo>
                  <a:lnTo>
                    <a:pt x="62" y="171"/>
                  </a:lnTo>
                  <a:lnTo>
                    <a:pt x="56" y="171"/>
                  </a:lnTo>
                  <a:lnTo>
                    <a:pt x="52" y="173"/>
                  </a:lnTo>
                  <a:lnTo>
                    <a:pt x="50" y="174"/>
                  </a:lnTo>
                  <a:lnTo>
                    <a:pt x="54" y="174"/>
                  </a:lnTo>
                  <a:lnTo>
                    <a:pt x="58" y="173"/>
                  </a:lnTo>
                  <a:lnTo>
                    <a:pt x="64" y="173"/>
                  </a:lnTo>
                  <a:lnTo>
                    <a:pt x="67" y="171"/>
                  </a:lnTo>
                  <a:lnTo>
                    <a:pt x="71" y="171"/>
                  </a:lnTo>
                  <a:lnTo>
                    <a:pt x="75" y="169"/>
                  </a:lnTo>
                  <a:lnTo>
                    <a:pt x="81" y="169"/>
                  </a:lnTo>
                  <a:lnTo>
                    <a:pt x="85" y="167"/>
                  </a:lnTo>
                  <a:lnTo>
                    <a:pt x="91" y="167"/>
                  </a:lnTo>
                  <a:lnTo>
                    <a:pt x="96" y="167"/>
                  </a:lnTo>
                  <a:lnTo>
                    <a:pt x="104" y="167"/>
                  </a:lnTo>
                  <a:lnTo>
                    <a:pt x="110" y="165"/>
                  </a:lnTo>
                  <a:lnTo>
                    <a:pt x="116" y="164"/>
                  </a:lnTo>
                  <a:lnTo>
                    <a:pt x="123" y="162"/>
                  </a:lnTo>
                  <a:lnTo>
                    <a:pt x="131" y="162"/>
                  </a:lnTo>
                  <a:lnTo>
                    <a:pt x="139" y="160"/>
                  </a:lnTo>
                  <a:lnTo>
                    <a:pt x="146" y="158"/>
                  </a:lnTo>
                  <a:lnTo>
                    <a:pt x="154" y="158"/>
                  </a:lnTo>
                  <a:lnTo>
                    <a:pt x="162" y="158"/>
                  </a:lnTo>
                  <a:lnTo>
                    <a:pt x="170" y="157"/>
                  </a:lnTo>
                  <a:lnTo>
                    <a:pt x="177" y="155"/>
                  </a:lnTo>
                  <a:lnTo>
                    <a:pt x="187" y="153"/>
                  </a:lnTo>
                  <a:lnTo>
                    <a:pt x="197" y="153"/>
                  </a:lnTo>
                  <a:lnTo>
                    <a:pt x="204" y="151"/>
                  </a:lnTo>
                  <a:lnTo>
                    <a:pt x="214" y="151"/>
                  </a:lnTo>
                  <a:lnTo>
                    <a:pt x="224" y="150"/>
                  </a:lnTo>
                  <a:lnTo>
                    <a:pt x="233" y="150"/>
                  </a:lnTo>
                  <a:lnTo>
                    <a:pt x="241" y="148"/>
                  </a:lnTo>
                  <a:lnTo>
                    <a:pt x="251" y="146"/>
                  </a:lnTo>
                  <a:lnTo>
                    <a:pt x="260" y="144"/>
                  </a:lnTo>
                  <a:lnTo>
                    <a:pt x="270" y="143"/>
                  </a:lnTo>
                  <a:lnTo>
                    <a:pt x="280" y="143"/>
                  </a:lnTo>
                  <a:lnTo>
                    <a:pt x="289" y="141"/>
                  </a:lnTo>
                  <a:lnTo>
                    <a:pt x="299" y="139"/>
                  </a:lnTo>
                  <a:lnTo>
                    <a:pt x="308" y="139"/>
                  </a:lnTo>
                  <a:lnTo>
                    <a:pt x="318" y="137"/>
                  </a:lnTo>
                  <a:lnTo>
                    <a:pt x="328" y="136"/>
                  </a:lnTo>
                  <a:lnTo>
                    <a:pt x="337" y="134"/>
                  </a:lnTo>
                  <a:lnTo>
                    <a:pt x="347" y="134"/>
                  </a:lnTo>
                  <a:lnTo>
                    <a:pt x="355" y="132"/>
                  </a:lnTo>
                  <a:lnTo>
                    <a:pt x="364" y="132"/>
                  </a:lnTo>
                  <a:lnTo>
                    <a:pt x="374" y="130"/>
                  </a:lnTo>
                  <a:lnTo>
                    <a:pt x="384" y="130"/>
                  </a:lnTo>
                  <a:lnTo>
                    <a:pt x="393" y="129"/>
                  </a:lnTo>
                  <a:lnTo>
                    <a:pt x="401" y="129"/>
                  </a:lnTo>
                  <a:lnTo>
                    <a:pt x="411" y="127"/>
                  </a:lnTo>
                  <a:lnTo>
                    <a:pt x="418" y="125"/>
                  </a:lnTo>
                  <a:lnTo>
                    <a:pt x="426" y="125"/>
                  </a:lnTo>
                  <a:lnTo>
                    <a:pt x="434" y="125"/>
                  </a:lnTo>
                  <a:lnTo>
                    <a:pt x="442" y="123"/>
                  </a:lnTo>
                  <a:lnTo>
                    <a:pt x="451" y="123"/>
                  </a:lnTo>
                  <a:lnTo>
                    <a:pt x="459" y="122"/>
                  </a:lnTo>
                  <a:lnTo>
                    <a:pt x="467" y="122"/>
                  </a:lnTo>
                  <a:lnTo>
                    <a:pt x="472" y="120"/>
                  </a:lnTo>
                  <a:lnTo>
                    <a:pt x="480" y="120"/>
                  </a:lnTo>
                  <a:lnTo>
                    <a:pt x="486" y="120"/>
                  </a:lnTo>
                  <a:lnTo>
                    <a:pt x="494" y="120"/>
                  </a:lnTo>
                  <a:lnTo>
                    <a:pt x="499" y="120"/>
                  </a:lnTo>
                  <a:lnTo>
                    <a:pt x="505" y="120"/>
                  </a:lnTo>
                  <a:lnTo>
                    <a:pt x="511" y="118"/>
                  </a:lnTo>
                  <a:lnTo>
                    <a:pt x="515" y="118"/>
                  </a:lnTo>
                  <a:lnTo>
                    <a:pt x="521" y="118"/>
                  </a:lnTo>
                  <a:lnTo>
                    <a:pt x="526" y="118"/>
                  </a:lnTo>
                  <a:lnTo>
                    <a:pt x="532" y="118"/>
                  </a:lnTo>
                  <a:lnTo>
                    <a:pt x="538" y="118"/>
                  </a:lnTo>
                  <a:lnTo>
                    <a:pt x="544" y="118"/>
                  </a:lnTo>
                  <a:lnTo>
                    <a:pt x="551" y="118"/>
                  </a:lnTo>
                  <a:lnTo>
                    <a:pt x="555" y="116"/>
                  </a:lnTo>
                  <a:lnTo>
                    <a:pt x="561" y="116"/>
                  </a:lnTo>
                  <a:lnTo>
                    <a:pt x="569" y="116"/>
                  </a:lnTo>
                  <a:lnTo>
                    <a:pt x="575" y="116"/>
                  </a:lnTo>
                  <a:lnTo>
                    <a:pt x="580" y="116"/>
                  </a:lnTo>
                  <a:lnTo>
                    <a:pt x="586" y="116"/>
                  </a:lnTo>
                  <a:lnTo>
                    <a:pt x="592" y="116"/>
                  </a:lnTo>
                  <a:lnTo>
                    <a:pt x="598" y="116"/>
                  </a:lnTo>
                  <a:lnTo>
                    <a:pt x="604" y="116"/>
                  </a:lnTo>
                  <a:lnTo>
                    <a:pt x="609" y="116"/>
                  </a:lnTo>
                  <a:lnTo>
                    <a:pt x="615" y="116"/>
                  </a:lnTo>
                  <a:lnTo>
                    <a:pt x="621" y="116"/>
                  </a:lnTo>
                  <a:lnTo>
                    <a:pt x="627" y="116"/>
                  </a:lnTo>
                  <a:lnTo>
                    <a:pt x="632" y="116"/>
                  </a:lnTo>
                  <a:lnTo>
                    <a:pt x="638" y="116"/>
                  </a:lnTo>
                  <a:lnTo>
                    <a:pt x="644" y="116"/>
                  </a:lnTo>
                  <a:lnTo>
                    <a:pt x="650" y="116"/>
                  </a:lnTo>
                  <a:lnTo>
                    <a:pt x="656" y="116"/>
                  </a:lnTo>
                  <a:lnTo>
                    <a:pt x="661" y="116"/>
                  </a:lnTo>
                  <a:lnTo>
                    <a:pt x="667" y="116"/>
                  </a:lnTo>
                  <a:lnTo>
                    <a:pt x="673" y="116"/>
                  </a:lnTo>
                  <a:lnTo>
                    <a:pt x="679" y="116"/>
                  </a:lnTo>
                  <a:lnTo>
                    <a:pt x="683" y="116"/>
                  </a:lnTo>
                  <a:lnTo>
                    <a:pt x="688" y="118"/>
                  </a:lnTo>
                  <a:lnTo>
                    <a:pt x="694" y="118"/>
                  </a:lnTo>
                  <a:lnTo>
                    <a:pt x="698" y="118"/>
                  </a:lnTo>
                  <a:lnTo>
                    <a:pt x="704" y="118"/>
                  </a:lnTo>
                  <a:lnTo>
                    <a:pt x="708" y="118"/>
                  </a:lnTo>
                  <a:lnTo>
                    <a:pt x="717" y="118"/>
                  </a:lnTo>
                  <a:lnTo>
                    <a:pt x="727" y="118"/>
                  </a:lnTo>
                  <a:lnTo>
                    <a:pt x="735" y="118"/>
                  </a:lnTo>
                  <a:lnTo>
                    <a:pt x="742" y="118"/>
                  </a:lnTo>
                  <a:lnTo>
                    <a:pt x="750" y="118"/>
                  </a:lnTo>
                  <a:lnTo>
                    <a:pt x="758" y="118"/>
                  </a:lnTo>
                  <a:lnTo>
                    <a:pt x="762" y="118"/>
                  </a:lnTo>
                  <a:lnTo>
                    <a:pt x="767" y="118"/>
                  </a:lnTo>
                  <a:lnTo>
                    <a:pt x="771" y="118"/>
                  </a:lnTo>
                  <a:lnTo>
                    <a:pt x="777" y="118"/>
                  </a:lnTo>
                  <a:lnTo>
                    <a:pt x="781" y="118"/>
                  </a:lnTo>
                  <a:lnTo>
                    <a:pt x="785" y="120"/>
                  </a:lnTo>
                  <a:lnTo>
                    <a:pt x="785" y="123"/>
                  </a:lnTo>
                  <a:lnTo>
                    <a:pt x="789" y="130"/>
                  </a:lnTo>
                  <a:lnTo>
                    <a:pt x="789" y="134"/>
                  </a:lnTo>
                  <a:lnTo>
                    <a:pt x="789" y="137"/>
                  </a:lnTo>
                  <a:lnTo>
                    <a:pt x="787" y="139"/>
                  </a:lnTo>
                  <a:lnTo>
                    <a:pt x="783" y="141"/>
                  </a:lnTo>
                  <a:lnTo>
                    <a:pt x="777" y="139"/>
                  </a:lnTo>
                  <a:lnTo>
                    <a:pt x="769" y="139"/>
                  </a:lnTo>
                  <a:lnTo>
                    <a:pt x="764" y="137"/>
                  </a:lnTo>
                  <a:lnTo>
                    <a:pt x="760" y="137"/>
                  </a:lnTo>
                  <a:lnTo>
                    <a:pt x="752" y="137"/>
                  </a:lnTo>
                  <a:lnTo>
                    <a:pt x="746" y="137"/>
                  </a:lnTo>
                  <a:lnTo>
                    <a:pt x="737" y="137"/>
                  </a:lnTo>
                  <a:lnTo>
                    <a:pt x="729" y="137"/>
                  </a:lnTo>
                  <a:lnTo>
                    <a:pt x="721" y="137"/>
                  </a:lnTo>
                  <a:lnTo>
                    <a:pt x="712" y="137"/>
                  </a:lnTo>
                  <a:lnTo>
                    <a:pt x="708" y="137"/>
                  </a:lnTo>
                  <a:lnTo>
                    <a:pt x="702" y="137"/>
                  </a:lnTo>
                  <a:lnTo>
                    <a:pt x="698" y="137"/>
                  </a:lnTo>
                  <a:lnTo>
                    <a:pt x="692" y="137"/>
                  </a:lnTo>
                  <a:lnTo>
                    <a:pt x="688" y="137"/>
                  </a:lnTo>
                  <a:lnTo>
                    <a:pt x="683" y="137"/>
                  </a:lnTo>
                  <a:lnTo>
                    <a:pt x="677" y="137"/>
                  </a:lnTo>
                  <a:lnTo>
                    <a:pt x="673" y="137"/>
                  </a:lnTo>
                  <a:lnTo>
                    <a:pt x="667" y="137"/>
                  </a:lnTo>
                  <a:lnTo>
                    <a:pt x="661" y="137"/>
                  </a:lnTo>
                  <a:lnTo>
                    <a:pt x="656" y="137"/>
                  </a:lnTo>
                  <a:lnTo>
                    <a:pt x="650" y="137"/>
                  </a:lnTo>
                  <a:lnTo>
                    <a:pt x="644" y="137"/>
                  </a:lnTo>
                  <a:lnTo>
                    <a:pt x="638" y="137"/>
                  </a:lnTo>
                  <a:lnTo>
                    <a:pt x="632" y="137"/>
                  </a:lnTo>
                  <a:lnTo>
                    <a:pt x="627" y="137"/>
                  </a:lnTo>
                  <a:lnTo>
                    <a:pt x="621" y="137"/>
                  </a:lnTo>
                  <a:lnTo>
                    <a:pt x="615" y="137"/>
                  </a:lnTo>
                  <a:lnTo>
                    <a:pt x="609" y="137"/>
                  </a:lnTo>
                  <a:lnTo>
                    <a:pt x="604" y="137"/>
                  </a:lnTo>
                  <a:lnTo>
                    <a:pt x="598" y="137"/>
                  </a:lnTo>
                  <a:lnTo>
                    <a:pt x="592" y="137"/>
                  </a:lnTo>
                  <a:lnTo>
                    <a:pt x="586" y="137"/>
                  </a:lnTo>
                  <a:lnTo>
                    <a:pt x="580" y="137"/>
                  </a:lnTo>
                  <a:lnTo>
                    <a:pt x="575" y="137"/>
                  </a:lnTo>
                  <a:lnTo>
                    <a:pt x="569" y="137"/>
                  </a:lnTo>
                  <a:lnTo>
                    <a:pt x="561" y="137"/>
                  </a:lnTo>
                  <a:lnTo>
                    <a:pt x="557" y="137"/>
                  </a:lnTo>
                  <a:lnTo>
                    <a:pt x="551" y="137"/>
                  </a:lnTo>
                  <a:lnTo>
                    <a:pt x="544" y="139"/>
                  </a:lnTo>
                  <a:lnTo>
                    <a:pt x="538" y="139"/>
                  </a:lnTo>
                  <a:lnTo>
                    <a:pt x="534" y="139"/>
                  </a:lnTo>
                  <a:lnTo>
                    <a:pt x="526" y="139"/>
                  </a:lnTo>
                  <a:lnTo>
                    <a:pt x="523" y="139"/>
                  </a:lnTo>
                  <a:lnTo>
                    <a:pt x="515" y="139"/>
                  </a:lnTo>
                  <a:lnTo>
                    <a:pt x="511" y="141"/>
                  </a:lnTo>
                  <a:lnTo>
                    <a:pt x="505" y="141"/>
                  </a:lnTo>
                  <a:lnTo>
                    <a:pt x="499" y="141"/>
                  </a:lnTo>
                  <a:lnTo>
                    <a:pt x="496" y="141"/>
                  </a:lnTo>
                  <a:lnTo>
                    <a:pt x="490" y="143"/>
                  </a:lnTo>
                  <a:lnTo>
                    <a:pt x="484" y="143"/>
                  </a:lnTo>
                  <a:lnTo>
                    <a:pt x="478" y="143"/>
                  </a:lnTo>
                  <a:lnTo>
                    <a:pt x="470" y="143"/>
                  </a:lnTo>
                  <a:lnTo>
                    <a:pt x="465" y="143"/>
                  </a:lnTo>
                  <a:lnTo>
                    <a:pt x="457" y="143"/>
                  </a:lnTo>
                  <a:lnTo>
                    <a:pt x="451" y="144"/>
                  </a:lnTo>
                  <a:lnTo>
                    <a:pt x="442" y="144"/>
                  </a:lnTo>
                  <a:lnTo>
                    <a:pt x="436" y="146"/>
                  </a:lnTo>
                  <a:lnTo>
                    <a:pt x="426" y="146"/>
                  </a:lnTo>
                  <a:lnTo>
                    <a:pt x="418" y="148"/>
                  </a:lnTo>
                  <a:lnTo>
                    <a:pt x="411" y="148"/>
                  </a:lnTo>
                  <a:lnTo>
                    <a:pt x="401" y="150"/>
                  </a:lnTo>
                  <a:lnTo>
                    <a:pt x="391" y="150"/>
                  </a:lnTo>
                  <a:lnTo>
                    <a:pt x="384" y="151"/>
                  </a:lnTo>
                  <a:lnTo>
                    <a:pt x="374" y="151"/>
                  </a:lnTo>
                  <a:lnTo>
                    <a:pt x="366" y="153"/>
                  </a:lnTo>
                  <a:lnTo>
                    <a:pt x="355" y="155"/>
                  </a:lnTo>
                  <a:lnTo>
                    <a:pt x="345" y="157"/>
                  </a:lnTo>
                  <a:lnTo>
                    <a:pt x="335" y="157"/>
                  </a:lnTo>
                  <a:lnTo>
                    <a:pt x="326" y="158"/>
                  </a:lnTo>
                  <a:lnTo>
                    <a:pt x="314" y="158"/>
                  </a:lnTo>
                  <a:lnTo>
                    <a:pt x="307" y="160"/>
                  </a:lnTo>
                  <a:lnTo>
                    <a:pt x="295" y="162"/>
                  </a:lnTo>
                  <a:lnTo>
                    <a:pt x="285" y="164"/>
                  </a:lnTo>
                  <a:lnTo>
                    <a:pt x="276" y="165"/>
                  </a:lnTo>
                  <a:lnTo>
                    <a:pt x="264" y="167"/>
                  </a:lnTo>
                  <a:lnTo>
                    <a:pt x="254" y="167"/>
                  </a:lnTo>
                  <a:lnTo>
                    <a:pt x="243" y="169"/>
                  </a:lnTo>
                  <a:lnTo>
                    <a:pt x="233" y="171"/>
                  </a:lnTo>
                  <a:lnTo>
                    <a:pt x="224" y="173"/>
                  </a:lnTo>
                  <a:lnTo>
                    <a:pt x="214" y="174"/>
                  </a:lnTo>
                  <a:lnTo>
                    <a:pt x="204" y="176"/>
                  </a:lnTo>
                  <a:lnTo>
                    <a:pt x="193" y="178"/>
                  </a:lnTo>
                  <a:lnTo>
                    <a:pt x="183" y="178"/>
                  </a:lnTo>
                  <a:lnTo>
                    <a:pt x="173" y="180"/>
                  </a:lnTo>
                  <a:lnTo>
                    <a:pt x="164" y="181"/>
                  </a:lnTo>
                  <a:lnTo>
                    <a:pt x="152" y="181"/>
                  </a:lnTo>
                  <a:lnTo>
                    <a:pt x="145" y="183"/>
                  </a:lnTo>
                  <a:lnTo>
                    <a:pt x="135" y="185"/>
                  </a:lnTo>
                  <a:lnTo>
                    <a:pt x="125" y="187"/>
                  </a:lnTo>
                  <a:lnTo>
                    <a:pt x="116" y="187"/>
                  </a:lnTo>
                  <a:lnTo>
                    <a:pt x="108" y="188"/>
                  </a:lnTo>
                  <a:lnTo>
                    <a:pt x="100" y="190"/>
                  </a:lnTo>
                  <a:lnTo>
                    <a:pt x="92" y="192"/>
                  </a:lnTo>
                  <a:lnTo>
                    <a:pt x="85" y="192"/>
                  </a:lnTo>
                  <a:lnTo>
                    <a:pt x="75" y="194"/>
                  </a:lnTo>
                  <a:lnTo>
                    <a:pt x="67" y="194"/>
                  </a:lnTo>
                  <a:lnTo>
                    <a:pt x="62" y="195"/>
                  </a:lnTo>
                  <a:lnTo>
                    <a:pt x="54" y="195"/>
                  </a:lnTo>
                  <a:lnTo>
                    <a:pt x="48" y="197"/>
                  </a:lnTo>
                  <a:lnTo>
                    <a:pt x="42" y="197"/>
                  </a:lnTo>
                  <a:lnTo>
                    <a:pt x="37" y="199"/>
                  </a:lnTo>
                  <a:lnTo>
                    <a:pt x="31" y="199"/>
                  </a:lnTo>
                  <a:lnTo>
                    <a:pt x="27" y="201"/>
                  </a:lnTo>
                  <a:lnTo>
                    <a:pt x="23" y="201"/>
                  </a:lnTo>
                  <a:lnTo>
                    <a:pt x="19" y="202"/>
                  </a:lnTo>
                  <a:lnTo>
                    <a:pt x="11" y="202"/>
                  </a:lnTo>
                  <a:lnTo>
                    <a:pt x="6" y="204"/>
                  </a:lnTo>
                  <a:lnTo>
                    <a:pt x="4" y="204"/>
                  </a:lnTo>
                  <a:lnTo>
                    <a:pt x="4" y="206"/>
                  </a:lnTo>
                  <a:lnTo>
                    <a:pt x="2" y="202"/>
                  </a:lnTo>
                  <a:lnTo>
                    <a:pt x="0" y="197"/>
                  </a:lnTo>
                  <a:lnTo>
                    <a:pt x="0" y="194"/>
                  </a:lnTo>
                  <a:lnTo>
                    <a:pt x="4" y="190"/>
                  </a:lnTo>
                  <a:lnTo>
                    <a:pt x="6" y="188"/>
                  </a:lnTo>
                  <a:lnTo>
                    <a:pt x="10" y="187"/>
                  </a:lnTo>
                  <a:lnTo>
                    <a:pt x="13" y="187"/>
                  </a:lnTo>
                  <a:lnTo>
                    <a:pt x="21" y="185"/>
                  </a:lnTo>
                  <a:lnTo>
                    <a:pt x="19" y="185"/>
                  </a:lnTo>
                  <a:lnTo>
                    <a:pt x="15" y="183"/>
                  </a:lnTo>
                  <a:lnTo>
                    <a:pt x="13" y="180"/>
                  </a:lnTo>
                  <a:lnTo>
                    <a:pt x="11" y="178"/>
                  </a:lnTo>
                  <a:lnTo>
                    <a:pt x="11" y="173"/>
                  </a:lnTo>
                  <a:lnTo>
                    <a:pt x="15" y="167"/>
                  </a:lnTo>
                  <a:lnTo>
                    <a:pt x="19" y="165"/>
                  </a:lnTo>
                  <a:lnTo>
                    <a:pt x="25" y="162"/>
                  </a:lnTo>
                  <a:lnTo>
                    <a:pt x="29" y="160"/>
                  </a:lnTo>
                  <a:lnTo>
                    <a:pt x="33" y="160"/>
                  </a:lnTo>
                  <a:lnTo>
                    <a:pt x="37" y="158"/>
                  </a:lnTo>
                  <a:lnTo>
                    <a:pt x="42" y="158"/>
                  </a:lnTo>
                  <a:lnTo>
                    <a:pt x="40" y="158"/>
                  </a:lnTo>
                  <a:lnTo>
                    <a:pt x="38" y="158"/>
                  </a:lnTo>
                  <a:lnTo>
                    <a:pt x="33" y="158"/>
                  </a:lnTo>
                  <a:lnTo>
                    <a:pt x="29" y="158"/>
                  </a:lnTo>
                  <a:lnTo>
                    <a:pt x="23" y="157"/>
                  </a:lnTo>
                  <a:lnTo>
                    <a:pt x="19" y="155"/>
                  </a:lnTo>
                  <a:lnTo>
                    <a:pt x="13" y="153"/>
                  </a:lnTo>
                  <a:lnTo>
                    <a:pt x="11" y="151"/>
                  </a:lnTo>
                  <a:lnTo>
                    <a:pt x="17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539" name="Freeform 68"/>
            <p:cNvSpPr>
              <a:spLocks/>
            </p:cNvSpPr>
            <p:nvPr/>
          </p:nvSpPr>
          <p:spPr bwMode="auto">
            <a:xfrm>
              <a:off x="460" y="4065"/>
              <a:ext cx="17" cy="14"/>
            </a:xfrm>
            <a:custGeom>
              <a:avLst/>
              <a:gdLst>
                <a:gd name="T0" fmla="*/ 1 w 33"/>
                <a:gd name="T1" fmla="*/ 1 h 28"/>
                <a:gd name="T2" fmla="*/ 1 w 33"/>
                <a:gd name="T3" fmla="*/ 1 h 28"/>
                <a:gd name="T4" fmla="*/ 1 w 33"/>
                <a:gd name="T5" fmla="*/ 1 h 28"/>
                <a:gd name="T6" fmla="*/ 1 w 33"/>
                <a:gd name="T7" fmla="*/ 1 h 28"/>
                <a:gd name="T8" fmla="*/ 1 w 33"/>
                <a:gd name="T9" fmla="*/ 1 h 28"/>
                <a:gd name="T10" fmla="*/ 1 w 33"/>
                <a:gd name="T11" fmla="*/ 1 h 28"/>
                <a:gd name="T12" fmla="*/ 1 w 33"/>
                <a:gd name="T13" fmla="*/ 0 h 28"/>
                <a:gd name="T14" fmla="*/ 1 w 33"/>
                <a:gd name="T15" fmla="*/ 1 h 28"/>
                <a:gd name="T16" fmla="*/ 1 w 33"/>
                <a:gd name="T17" fmla="*/ 1 h 28"/>
                <a:gd name="T18" fmla="*/ 0 w 33"/>
                <a:gd name="T19" fmla="*/ 1 h 28"/>
                <a:gd name="T20" fmla="*/ 0 w 33"/>
                <a:gd name="T21" fmla="*/ 1 h 28"/>
                <a:gd name="T22" fmla="*/ 1 w 33"/>
                <a:gd name="T23" fmla="*/ 1 h 28"/>
                <a:gd name="T24" fmla="*/ 1 w 33"/>
                <a:gd name="T25" fmla="*/ 1 h 28"/>
                <a:gd name="T26" fmla="*/ 1 w 33"/>
                <a:gd name="T27" fmla="*/ 1 h 28"/>
                <a:gd name="T28" fmla="*/ 1 w 33"/>
                <a:gd name="T29" fmla="*/ 1 h 28"/>
                <a:gd name="T30" fmla="*/ 1 w 33"/>
                <a:gd name="T31" fmla="*/ 1 h 28"/>
                <a:gd name="T32" fmla="*/ 1 w 33"/>
                <a:gd name="T33" fmla="*/ 1 h 28"/>
                <a:gd name="T34" fmla="*/ 1 w 33"/>
                <a:gd name="T35" fmla="*/ 1 h 28"/>
                <a:gd name="T36" fmla="*/ 1 w 33"/>
                <a:gd name="T37" fmla="*/ 1 h 28"/>
                <a:gd name="T38" fmla="*/ 1 w 33"/>
                <a:gd name="T39" fmla="*/ 1 h 2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3" h="28">
                  <a:moveTo>
                    <a:pt x="33" y="23"/>
                  </a:moveTo>
                  <a:lnTo>
                    <a:pt x="31" y="19"/>
                  </a:lnTo>
                  <a:lnTo>
                    <a:pt x="29" y="16"/>
                  </a:lnTo>
                  <a:lnTo>
                    <a:pt x="25" y="12"/>
                  </a:lnTo>
                  <a:lnTo>
                    <a:pt x="21" y="9"/>
                  </a:lnTo>
                  <a:lnTo>
                    <a:pt x="15" y="2"/>
                  </a:lnTo>
                  <a:lnTo>
                    <a:pt x="10" y="0"/>
                  </a:lnTo>
                  <a:lnTo>
                    <a:pt x="6" y="2"/>
                  </a:lnTo>
                  <a:lnTo>
                    <a:pt x="2" y="5"/>
                  </a:lnTo>
                  <a:lnTo>
                    <a:pt x="0" y="9"/>
                  </a:lnTo>
                  <a:lnTo>
                    <a:pt x="0" y="14"/>
                  </a:lnTo>
                  <a:lnTo>
                    <a:pt x="6" y="18"/>
                  </a:lnTo>
                  <a:lnTo>
                    <a:pt x="10" y="23"/>
                  </a:lnTo>
                  <a:lnTo>
                    <a:pt x="15" y="26"/>
                  </a:lnTo>
                  <a:lnTo>
                    <a:pt x="21" y="28"/>
                  </a:lnTo>
                  <a:lnTo>
                    <a:pt x="27" y="26"/>
                  </a:lnTo>
                  <a:lnTo>
                    <a:pt x="29" y="25"/>
                  </a:lnTo>
                  <a:lnTo>
                    <a:pt x="33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540" name="Freeform 69"/>
            <p:cNvSpPr>
              <a:spLocks/>
            </p:cNvSpPr>
            <p:nvPr/>
          </p:nvSpPr>
          <p:spPr bwMode="auto">
            <a:xfrm>
              <a:off x="475" y="4069"/>
              <a:ext cx="69" cy="55"/>
            </a:xfrm>
            <a:custGeom>
              <a:avLst/>
              <a:gdLst>
                <a:gd name="T0" fmla="*/ 0 w 139"/>
                <a:gd name="T1" fmla="*/ 0 h 111"/>
                <a:gd name="T2" fmla="*/ 0 w 139"/>
                <a:gd name="T3" fmla="*/ 0 h 111"/>
                <a:gd name="T4" fmla="*/ 0 w 139"/>
                <a:gd name="T5" fmla="*/ 0 h 111"/>
                <a:gd name="T6" fmla="*/ 0 w 139"/>
                <a:gd name="T7" fmla="*/ 0 h 111"/>
                <a:gd name="T8" fmla="*/ 0 w 139"/>
                <a:gd name="T9" fmla="*/ 0 h 111"/>
                <a:gd name="T10" fmla="*/ 0 w 139"/>
                <a:gd name="T11" fmla="*/ 0 h 111"/>
                <a:gd name="T12" fmla="*/ 0 w 139"/>
                <a:gd name="T13" fmla="*/ 0 h 111"/>
                <a:gd name="T14" fmla="*/ 0 w 139"/>
                <a:gd name="T15" fmla="*/ 0 h 111"/>
                <a:gd name="T16" fmla="*/ 0 w 139"/>
                <a:gd name="T17" fmla="*/ 0 h 111"/>
                <a:gd name="T18" fmla="*/ 0 w 139"/>
                <a:gd name="T19" fmla="*/ 0 h 111"/>
                <a:gd name="T20" fmla="*/ 0 w 139"/>
                <a:gd name="T21" fmla="*/ 0 h 111"/>
                <a:gd name="T22" fmla="*/ 0 w 139"/>
                <a:gd name="T23" fmla="*/ 0 h 111"/>
                <a:gd name="T24" fmla="*/ 0 w 139"/>
                <a:gd name="T25" fmla="*/ 0 h 111"/>
                <a:gd name="T26" fmla="*/ 0 w 139"/>
                <a:gd name="T27" fmla="*/ 0 h 111"/>
                <a:gd name="T28" fmla="*/ 0 w 139"/>
                <a:gd name="T29" fmla="*/ 0 h 111"/>
                <a:gd name="T30" fmla="*/ 0 w 139"/>
                <a:gd name="T31" fmla="*/ 0 h 111"/>
                <a:gd name="T32" fmla="*/ 0 w 139"/>
                <a:gd name="T33" fmla="*/ 0 h 111"/>
                <a:gd name="T34" fmla="*/ 0 w 139"/>
                <a:gd name="T35" fmla="*/ 0 h 111"/>
                <a:gd name="T36" fmla="*/ 0 w 139"/>
                <a:gd name="T37" fmla="*/ 0 h 111"/>
                <a:gd name="T38" fmla="*/ 0 w 139"/>
                <a:gd name="T39" fmla="*/ 0 h 111"/>
                <a:gd name="T40" fmla="*/ 0 w 139"/>
                <a:gd name="T41" fmla="*/ 0 h 111"/>
                <a:gd name="T42" fmla="*/ 0 w 139"/>
                <a:gd name="T43" fmla="*/ 0 h 111"/>
                <a:gd name="T44" fmla="*/ 0 w 139"/>
                <a:gd name="T45" fmla="*/ 0 h 111"/>
                <a:gd name="T46" fmla="*/ 0 w 139"/>
                <a:gd name="T47" fmla="*/ 0 h 111"/>
                <a:gd name="T48" fmla="*/ 0 w 139"/>
                <a:gd name="T49" fmla="*/ 0 h 111"/>
                <a:gd name="T50" fmla="*/ 0 w 139"/>
                <a:gd name="T51" fmla="*/ 0 h 111"/>
                <a:gd name="T52" fmla="*/ 0 w 139"/>
                <a:gd name="T53" fmla="*/ 0 h 111"/>
                <a:gd name="T54" fmla="*/ 0 w 139"/>
                <a:gd name="T55" fmla="*/ 0 h 111"/>
                <a:gd name="T56" fmla="*/ 0 w 139"/>
                <a:gd name="T57" fmla="*/ 0 h 111"/>
                <a:gd name="T58" fmla="*/ 0 w 139"/>
                <a:gd name="T59" fmla="*/ 0 h 111"/>
                <a:gd name="T60" fmla="*/ 0 w 139"/>
                <a:gd name="T61" fmla="*/ 0 h 111"/>
                <a:gd name="T62" fmla="*/ 0 w 139"/>
                <a:gd name="T63" fmla="*/ 0 h 111"/>
                <a:gd name="T64" fmla="*/ 0 w 139"/>
                <a:gd name="T65" fmla="*/ 0 h 111"/>
                <a:gd name="T66" fmla="*/ 0 w 139"/>
                <a:gd name="T67" fmla="*/ 0 h 111"/>
                <a:gd name="T68" fmla="*/ 0 w 139"/>
                <a:gd name="T69" fmla="*/ 0 h 111"/>
                <a:gd name="T70" fmla="*/ 0 w 139"/>
                <a:gd name="T71" fmla="*/ 0 h 111"/>
                <a:gd name="T72" fmla="*/ 0 w 139"/>
                <a:gd name="T73" fmla="*/ 0 h 111"/>
                <a:gd name="T74" fmla="*/ 0 w 139"/>
                <a:gd name="T75" fmla="*/ 0 h 111"/>
                <a:gd name="T76" fmla="*/ 0 w 139"/>
                <a:gd name="T77" fmla="*/ 0 h 111"/>
                <a:gd name="T78" fmla="*/ 0 w 139"/>
                <a:gd name="T79" fmla="*/ 0 h 111"/>
                <a:gd name="T80" fmla="*/ 0 w 139"/>
                <a:gd name="T81" fmla="*/ 0 h 111"/>
                <a:gd name="T82" fmla="*/ 0 w 139"/>
                <a:gd name="T83" fmla="*/ 0 h 111"/>
                <a:gd name="T84" fmla="*/ 0 w 139"/>
                <a:gd name="T85" fmla="*/ 0 h 11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39" h="111">
                  <a:moveTo>
                    <a:pt x="2" y="79"/>
                  </a:moveTo>
                  <a:lnTo>
                    <a:pt x="2" y="76"/>
                  </a:lnTo>
                  <a:lnTo>
                    <a:pt x="0" y="70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0" y="49"/>
                  </a:lnTo>
                  <a:lnTo>
                    <a:pt x="2" y="46"/>
                  </a:lnTo>
                  <a:lnTo>
                    <a:pt x="2" y="41"/>
                  </a:lnTo>
                  <a:lnTo>
                    <a:pt x="6" y="37"/>
                  </a:lnTo>
                  <a:lnTo>
                    <a:pt x="8" y="32"/>
                  </a:lnTo>
                  <a:lnTo>
                    <a:pt x="10" y="26"/>
                  </a:lnTo>
                  <a:lnTo>
                    <a:pt x="11" y="23"/>
                  </a:lnTo>
                  <a:lnTo>
                    <a:pt x="17" y="19"/>
                  </a:lnTo>
                  <a:lnTo>
                    <a:pt x="25" y="12"/>
                  </a:lnTo>
                  <a:lnTo>
                    <a:pt x="35" y="7"/>
                  </a:lnTo>
                  <a:lnTo>
                    <a:pt x="44" y="4"/>
                  </a:lnTo>
                  <a:lnTo>
                    <a:pt x="52" y="2"/>
                  </a:lnTo>
                  <a:lnTo>
                    <a:pt x="62" y="0"/>
                  </a:lnTo>
                  <a:lnTo>
                    <a:pt x="71" y="0"/>
                  </a:lnTo>
                  <a:lnTo>
                    <a:pt x="77" y="0"/>
                  </a:lnTo>
                  <a:lnTo>
                    <a:pt x="85" y="2"/>
                  </a:lnTo>
                  <a:lnTo>
                    <a:pt x="91" y="2"/>
                  </a:lnTo>
                  <a:lnTo>
                    <a:pt x="98" y="4"/>
                  </a:lnTo>
                  <a:lnTo>
                    <a:pt x="102" y="4"/>
                  </a:lnTo>
                  <a:lnTo>
                    <a:pt x="108" y="7"/>
                  </a:lnTo>
                  <a:lnTo>
                    <a:pt x="116" y="14"/>
                  </a:lnTo>
                  <a:lnTo>
                    <a:pt x="118" y="21"/>
                  </a:lnTo>
                  <a:lnTo>
                    <a:pt x="119" y="25"/>
                  </a:lnTo>
                  <a:lnTo>
                    <a:pt x="123" y="28"/>
                  </a:lnTo>
                  <a:lnTo>
                    <a:pt x="127" y="30"/>
                  </a:lnTo>
                  <a:lnTo>
                    <a:pt x="131" y="30"/>
                  </a:lnTo>
                  <a:lnTo>
                    <a:pt x="139" y="34"/>
                  </a:lnTo>
                  <a:lnTo>
                    <a:pt x="137" y="37"/>
                  </a:lnTo>
                  <a:lnTo>
                    <a:pt x="135" y="44"/>
                  </a:lnTo>
                  <a:lnTo>
                    <a:pt x="135" y="51"/>
                  </a:lnTo>
                  <a:lnTo>
                    <a:pt x="137" y="58"/>
                  </a:lnTo>
                  <a:lnTo>
                    <a:pt x="135" y="65"/>
                  </a:lnTo>
                  <a:lnTo>
                    <a:pt x="135" y="70"/>
                  </a:lnTo>
                  <a:lnTo>
                    <a:pt x="131" y="76"/>
                  </a:lnTo>
                  <a:lnTo>
                    <a:pt x="129" y="77"/>
                  </a:lnTo>
                  <a:lnTo>
                    <a:pt x="123" y="76"/>
                  </a:lnTo>
                  <a:lnTo>
                    <a:pt x="118" y="74"/>
                  </a:lnTo>
                  <a:lnTo>
                    <a:pt x="114" y="70"/>
                  </a:lnTo>
                  <a:lnTo>
                    <a:pt x="108" y="67"/>
                  </a:lnTo>
                  <a:lnTo>
                    <a:pt x="104" y="63"/>
                  </a:lnTo>
                  <a:lnTo>
                    <a:pt x="102" y="58"/>
                  </a:lnTo>
                  <a:lnTo>
                    <a:pt x="100" y="55"/>
                  </a:lnTo>
                  <a:lnTo>
                    <a:pt x="100" y="49"/>
                  </a:lnTo>
                  <a:lnTo>
                    <a:pt x="98" y="41"/>
                  </a:lnTo>
                  <a:lnTo>
                    <a:pt x="100" y="34"/>
                  </a:lnTo>
                  <a:lnTo>
                    <a:pt x="98" y="25"/>
                  </a:lnTo>
                  <a:lnTo>
                    <a:pt x="92" y="19"/>
                  </a:lnTo>
                  <a:lnTo>
                    <a:pt x="87" y="16"/>
                  </a:lnTo>
                  <a:lnTo>
                    <a:pt x="81" y="16"/>
                  </a:lnTo>
                  <a:lnTo>
                    <a:pt x="75" y="14"/>
                  </a:lnTo>
                  <a:lnTo>
                    <a:pt x="69" y="14"/>
                  </a:lnTo>
                  <a:lnTo>
                    <a:pt x="62" y="14"/>
                  </a:lnTo>
                  <a:lnTo>
                    <a:pt x="56" y="16"/>
                  </a:lnTo>
                  <a:lnTo>
                    <a:pt x="50" y="18"/>
                  </a:lnTo>
                  <a:lnTo>
                    <a:pt x="46" y="19"/>
                  </a:lnTo>
                  <a:lnTo>
                    <a:pt x="38" y="25"/>
                  </a:lnTo>
                  <a:lnTo>
                    <a:pt x="37" y="32"/>
                  </a:lnTo>
                  <a:lnTo>
                    <a:pt x="35" y="39"/>
                  </a:lnTo>
                  <a:lnTo>
                    <a:pt x="37" y="42"/>
                  </a:lnTo>
                  <a:lnTo>
                    <a:pt x="38" y="42"/>
                  </a:lnTo>
                  <a:lnTo>
                    <a:pt x="42" y="42"/>
                  </a:lnTo>
                  <a:lnTo>
                    <a:pt x="50" y="42"/>
                  </a:lnTo>
                  <a:lnTo>
                    <a:pt x="58" y="42"/>
                  </a:lnTo>
                  <a:lnTo>
                    <a:pt x="64" y="44"/>
                  </a:lnTo>
                  <a:lnTo>
                    <a:pt x="71" y="49"/>
                  </a:lnTo>
                  <a:lnTo>
                    <a:pt x="75" y="55"/>
                  </a:lnTo>
                  <a:lnTo>
                    <a:pt x="75" y="56"/>
                  </a:lnTo>
                  <a:lnTo>
                    <a:pt x="69" y="56"/>
                  </a:lnTo>
                  <a:lnTo>
                    <a:pt x="62" y="58"/>
                  </a:lnTo>
                  <a:lnTo>
                    <a:pt x="56" y="60"/>
                  </a:lnTo>
                  <a:lnTo>
                    <a:pt x="54" y="60"/>
                  </a:lnTo>
                  <a:lnTo>
                    <a:pt x="54" y="62"/>
                  </a:lnTo>
                  <a:lnTo>
                    <a:pt x="54" y="67"/>
                  </a:lnTo>
                  <a:lnTo>
                    <a:pt x="56" y="72"/>
                  </a:lnTo>
                  <a:lnTo>
                    <a:pt x="60" y="79"/>
                  </a:lnTo>
                  <a:lnTo>
                    <a:pt x="60" y="83"/>
                  </a:lnTo>
                  <a:lnTo>
                    <a:pt x="62" y="88"/>
                  </a:lnTo>
                  <a:lnTo>
                    <a:pt x="62" y="90"/>
                  </a:lnTo>
                  <a:lnTo>
                    <a:pt x="65" y="92"/>
                  </a:lnTo>
                  <a:lnTo>
                    <a:pt x="71" y="92"/>
                  </a:lnTo>
                  <a:lnTo>
                    <a:pt x="79" y="92"/>
                  </a:lnTo>
                  <a:lnTo>
                    <a:pt x="83" y="92"/>
                  </a:lnTo>
                  <a:lnTo>
                    <a:pt x="85" y="93"/>
                  </a:lnTo>
                  <a:lnTo>
                    <a:pt x="87" y="95"/>
                  </a:lnTo>
                  <a:lnTo>
                    <a:pt x="89" y="102"/>
                  </a:lnTo>
                  <a:lnTo>
                    <a:pt x="89" y="109"/>
                  </a:lnTo>
                  <a:lnTo>
                    <a:pt x="85" y="111"/>
                  </a:lnTo>
                  <a:lnTo>
                    <a:pt x="79" y="109"/>
                  </a:lnTo>
                  <a:lnTo>
                    <a:pt x="71" y="107"/>
                  </a:lnTo>
                  <a:lnTo>
                    <a:pt x="65" y="107"/>
                  </a:lnTo>
                  <a:lnTo>
                    <a:pt x="62" y="107"/>
                  </a:lnTo>
                  <a:lnTo>
                    <a:pt x="56" y="107"/>
                  </a:lnTo>
                  <a:lnTo>
                    <a:pt x="52" y="109"/>
                  </a:lnTo>
                  <a:lnTo>
                    <a:pt x="46" y="107"/>
                  </a:lnTo>
                  <a:lnTo>
                    <a:pt x="40" y="107"/>
                  </a:lnTo>
                  <a:lnTo>
                    <a:pt x="37" y="107"/>
                  </a:lnTo>
                  <a:lnTo>
                    <a:pt x="33" y="107"/>
                  </a:lnTo>
                  <a:lnTo>
                    <a:pt x="27" y="106"/>
                  </a:lnTo>
                  <a:lnTo>
                    <a:pt x="25" y="106"/>
                  </a:lnTo>
                  <a:lnTo>
                    <a:pt x="25" y="100"/>
                  </a:lnTo>
                  <a:lnTo>
                    <a:pt x="25" y="97"/>
                  </a:lnTo>
                  <a:lnTo>
                    <a:pt x="25" y="93"/>
                  </a:lnTo>
                  <a:lnTo>
                    <a:pt x="27" y="93"/>
                  </a:lnTo>
                  <a:lnTo>
                    <a:pt x="40" y="93"/>
                  </a:lnTo>
                  <a:lnTo>
                    <a:pt x="40" y="79"/>
                  </a:lnTo>
                  <a:lnTo>
                    <a:pt x="38" y="79"/>
                  </a:lnTo>
                  <a:lnTo>
                    <a:pt x="35" y="79"/>
                  </a:lnTo>
                  <a:lnTo>
                    <a:pt x="31" y="79"/>
                  </a:lnTo>
                  <a:lnTo>
                    <a:pt x="31" y="77"/>
                  </a:lnTo>
                  <a:lnTo>
                    <a:pt x="31" y="70"/>
                  </a:lnTo>
                  <a:lnTo>
                    <a:pt x="33" y="63"/>
                  </a:lnTo>
                  <a:lnTo>
                    <a:pt x="31" y="58"/>
                  </a:lnTo>
                  <a:lnTo>
                    <a:pt x="27" y="55"/>
                  </a:lnTo>
                  <a:lnTo>
                    <a:pt x="21" y="55"/>
                  </a:lnTo>
                  <a:lnTo>
                    <a:pt x="17" y="56"/>
                  </a:lnTo>
                  <a:lnTo>
                    <a:pt x="15" y="60"/>
                  </a:lnTo>
                  <a:lnTo>
                    <a:pt x="15" y="63"/>
                  </a:lnTo>
                  <a:lnTo>
                    <a:pt x="15" y="67"/>
                  </a:lnTo>
                  <a:lnTo>
                    <a:pt x="17" y="72"/>
                  </a:lnTo>
                  <a:lnTo>
                    <a:pt x="19" y="77"/>
                  </a:lnTo>
                  <a:lnTo>
                    <a:pt x="17" y="81"/>
                  </a:lnTo>
                  <a:lnTo>
                    <a:pt x="11" y="81"/>
                  </a:lnTo>
                  <a:lnTo>
                    <a:pt x="8" y="81"/>
                  </a:lnTo>
                  <a:lnTo>
                    <a:pt x="4" y="79"/>
                  </a:lnTo>
                  <a:lnTo>
                    <a:pt x="2" y="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541" name="Freeform 70"/>
            <p:cNvSpPr>
              <a:spLocks/>
            </p:cNvSpPr>
            <p:nvPr/>
          </p:nvSpPr>
          <p:spPr bwMode="auto">
            <a:xfrm>
              <a:off x="564" y="3976"/>
              <a:ext cx="50" cy="43"/>
            </a:xfrm>
            <a:custGeom>
              <a:avLst/>
              <a:gdLst>
                <a:gd name="T0" fmla="*/ 0 w 101"/>
                <a:gd name="T1" fmla="*/ 0 h 87"/>
                <a:gd name="T2" fmla="*/ 0 w 101"/>
                <a:gd name="T3" fmla="*/ 0 h 87"/>
                <a:gd name="T4" fmla="*/ 0 w 101"/>
                <a:gd name="T5" fmla="*/ 0 h 87"/>
                <a:gd name="T6" fmla="*/ 0 w 101"/>
                <a:gd name="T7" fmla="*/ 0 h 87"/>
                <a:gd name="T8" fmla="*/ 0 w 101"/>
                <a:gd name="T9" fmla="*/ 0 h 87"/>
                <a:gd name="T10" fmla="*/ 0 w 101"/>
                <a:gd name="T11" fmla="*/ 0 h 87"/>
                <a:gd name="T12" fmla="*/ 0 w 101"/>
                <a:gd name="T13" fmla="*/ 0 h 87"/>
                <a:gd name="T14" fmla="*/ 0 w 101"/>
                <a:gd name="T15" fmla="*/ 0 h 87"/>
                <a:gd name="T16" fmla="*/ 0 w 101"/>
                <a:gd name="T17" fmla="*/ 0 h 87"/>
                <a:gd name="T18" fmla="*/ 0 w 101"/>
                <a:gd name="T19" fmla="*/ 0 h 87"/>
                <a:gd name="T20" fmla="*/ 0 w 101"/>
                <a:gd name="T21" fmla="*/ 0 h 87"/>
                <a:gd name="T22" fmla="*/ 0 w 101"/>
                <a:gd name="T23" fmla="*/ 0 h 87"/>
                <a:gd name="T24" fmla="*/ 0 w 101"/>
                <a:gd name="T25" fmla="*/ 0 h 87"/>
                <a:gd name="T26" fmla="*/ 0 w 101"/>
                <a:gd name="T27" fmla="*/ 0 h 87"/>
                <a:gd name="T28" fmla="*/ 0 w 101"/>
                <a:gd name="T29" fmla="*/ 0 h 87"/>
                <a:gd name="T30" fmla="*/ 0 w 101"/>
                <a:gd name="T31" fmla="*/ 0 h 87"/>
                <a:gd name="T32" fmla="*/ 0 w 101"/>
                <a:gd name="T33" fmla="*/ 0 h 87"/>
                <a:gd name="T34" fmla="*/ 0 w 101"/>
                <a:gd name="T35" fmla="*/ 0 h 87"/>
                <a:gd name="T36" fmla="*/ 0 w 101"/>
                <a:gd name="T37" fmla="*/ 0 h 87"/>
                <a:gd name="T38" fmla="*/ 0 w 101"/>
                <a:gd name="T39" fmla="*/ 0 h 87"/>
                <a:gd name="T40" fmla="*/ 0 w 101"/>
                <a:gd name="T41" fmla="*/ 0 h 87"/>
                <a:gd name="T42" fmla="*/ 0 w 101"/>
                <a:gd name="T43" fmla="*/ 0 h 87"/>
                <a:gd name="T44" fmla="*/ 0 w 101"/>
                <a:gd name="T45" fmla="*/ 0 h 87"/>
                <a:gd name="T46" fmla="*/ 0 w 101"/>
                <a:gd name="T47" fmla="*/ 0 h 87"/>
                <a:gd name="T48" fmla="*/ 0 w 101"/>
                <a:gd name="T49" fmla="*/ 0 h 87"/>
                <a:gd name="T50" fmla="*/ 0 w 101"/>
                <a:gd name="T51" fmla="*/ 0 h 87"/>
                <a:gd name="T52" fmla="*/ 0 w 101"/>
                <a:gd name="T53" fmla="*/ 0 h 87"/>
                <a:gd name="T54" fmla="*/ 0 w 101"/>
                <a:gd name="T55" fmla="*/ 0 h 87"/>
                <a:gd name="T56" fmla="*/ 0 w 101"/>
                <a:gd name="T57" fmla="*/ 0 h 87"/>
                <a:gd name="T58" fmla="*/ 0 w 101"/>
                <a:gd name="T59" fmla="*/ 0 h 87"/>
                <a:gd name="T60" fmla="*/ 0 w 101"/>
                <a:gd name="T61" fmla="*/ 0 h 87"/>
                <a:gd name="T62" fmla="*/ 0 w 101"/>
                <a:gd name="T63" fmla="*/ 0 h 87"/>
                <a:gd name="T64" fmla="*/ 0 w 101"/>
                <a:gd name="T65" fmla="*/ 0 h 87"/>
                <a:gd name="T66" fmla="*/ 0 w 101"/>
                <a:gd name="T67" fmla="*/ 0 h 87"/>
                <a:gd name="T68" fmla="*/ 0 w 101"/>
                <a:gd name="T69" fmla="*/ 0 h 87"/>
                <a:gd name="T70" fmla="*/ 0 w 101"/>
                <a:gd name="T71" fmla="*/ 0 h 87"/>
                <a:gd name="T72" fmla="*/ 0 w 101"/>
                <a:gd name="T73" fmla="*/ 0 h 87"/>
                <a:gd name="T74" fmla="*/ 0 w 101"/>
                <a:gd name="T75" fmla="*/ 0 h 87"/>
                <a:gd name="T76" fmla="*/ 0 w 101"/>
                <a:gd name="T77" fmla="*/ 0 h 87"/>
                <a:gd name="T78" fmla="*/ 0 w 101"/>
                <a:gd name="T79" fmla="*/ 0 h 87"/>
                <a:gd name="T80" fmla="*/ 0 w 101"/>
                <a:gd name="T81" fmla="*/ 0 h 87"/>
                <a:gd name="T82" fmla="*/ 0 w 101"/>
                <a:gd name="T83" fmla="*/ 0 h 87"/>
                <a:gd name="T84" fmla="*/ 0 w 101"/>
                <a:gd name="T85" fmla="*/ 0 h 87"/>
                <a:gd name="T86" fmla="*/ 0 w 101"/>
                <a:gd name="T87" fmla="*/ 0 h 87"/>
                <a:gd name="T88" fmla="*/ 0 w 101"/>
                <a:gd name="T89" fmla="*/ 0 h 87"/>
                <a:gd name="T90" fmla="*/ 0 w 101"/>
                <a:gd name="T91" fmla="*/ 0 h 87"/>
                <a:gd name="T92" fmla="*/ 0 w 101"/>
                <a:gd name="T93" fmla="*/ 0 h 8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1" h="87">
                  <a:moveTo>
                    <a:pt x="8" y="8"/>
                  </a:moveTo>
                  <a:lnTo>
                    <a:pt x="8" y="8"/>
                  </a:lnTo>
                  <a:lnTo>
                    <a:pt x="8" y="11"/>
                  </a:lnTo>
                  <a:lnTo>
                    <a:pt x="10" y="16"/>
                  </a:lnTo>
                  <a:lnTo>
                    <a:pt x="14" y="20"/>
                  </a:lnTo>
                  <a:lnTo>
                    <a:pt x="18" y="20"/>
                  </a:lnTo>
                  <a:lnTo>
                    <a:pt x="25" y="20"/>
                  </a:lnTo>
                  <a:lnTo>
                    <a:pt x="33" y="20"/>
                  </a:lnTo>
                  <a:lnTo>
                    <a:pt x="37" y="25"/>
                  </a:lnTo>
                  <a:lnTo>
                    <a:pt x="39" y="29"/>
                  </a:lnTo>
                  <a:lnTo>
                    <a:pt x="41" y="36"/>
                  </a:lnTo>
                  <a:lnTo>
                    <a:pt x="41" y="39"/>
                  </a:lnTo>
                  <a:lnTo>
                    <a:pt x="37" y="44"/>
                  </a:lnTo>
                  <a:lnTo>
                    <a:pt x="31" y="44"/>
                  </a:lnTo>
                  <a:lnTo>
                    <a:pt x="27" y="46"/>
                  </a:lnTo>
                  <a:lnTo>
                    <a:pt x="22" y="48"/>
                  </a:lnTo>
                  <a:lnTo>
                    <a:pt x="16" y="51"/>
                  </a:lnTo>
                  <a:lnTo>
                    <a:pt x="10" y="53"/>
                  </a:lnTo>
                  <a:lnTo>
                    <a:pt x="6" y="57"/>
                  </a:lnTo>
                  <a:lnTo>
                    <a:pt x="2" y="57"/>
                  </a:lnTo>
                  <a:lnTo>
                    <a:pt x="2" y="59"/>
                  </a:lnTo>
                  <a:lnTo>
                    <a:pt x="2" y="62"/>
                  </a:lnTo>
                  <a:lnTo>
                    <a:pt x="0" y="67"/>
                  </a:lnTo>
                  <a:lnTo>
                    <a:pt x="2" y="73"/>
                  </a:lnTo>
                  <a:lnTo>
                    <a:pt x="6" y="76"/>
                  </a:lnTo>
                  <a:lnTo>
                    <a:pt x="10" y="76"/>
                  </a:lnTo>
                  <a:lnTo>
                    <a:pt x="18" y="76"/>
                  </a:lnTo>
                  <a:lnTo>
                    <a:pt x="23" y="76"/>
                  </a:lnTo>
                  <a:lnTo>
                    <a:pt x="33" y="76"/>
                  </a:lnTo>
                  <a:lnTo>
                    <a:pt x="41" y="76"/>
                  </a:lnTo>
                  <a:lnTo>
                    <a:pt x="49" y="76"/>
                  </a:lnTo>
                  <a:lnTo>
                    <a:pt x="52" y="76"/>
                  </a:lnTo>
                  <a:lnTo>
                    <a:pt x="56" y="76"/>
                  </a:lnTo>
                  <a:lnTo>
                    <a:pt x="79" y="87"/>
                  </a:lnTo>
                  <a:lnTo>
                    <a:pt x="81" y="85"/>
                  </a:lnTo>
                  <a:lnTo>
                    <a:pt x="83" y="81"/>
                  </a:lnTo>
                  <a:lnTo>
                    <a:pt x="85" y="78"/>
                  </a:lnTo>
                  <a:lnTo>
                    <a:pt x="81" y="74"/>
                  </a:lnTo>
                  <a:lnTo>
                    <a:pt x="74" y="71"/>
                  </a:lnTo>
                  <a:lnTo>
                    <a:pt x="70" y="67"/>
                  </a:lnTo>
                  <a:lnTo>
                    <a:pt x="62" y="66"/>
                  </a:lnTo>
                  <a:lnTo>
                    <a:pt x="58" y="66"/>
                  </a:lnTo>
                  <a:lnTo>
                    <a:pt x="52" y="66"/>
                  </a:lnTo>
                  <a:lnTo>
                    <a:pt x="49" y="64"/>
                  </a:lnTo>
                  <a:lnTo>
                    <a:pt x="41" y="64"/>
                  </a:lnTo>
                  <a:lnTo>
                    <a:pt x="35" y="64"/>
                  </a:lnTo>
                  <a:lnTo>
                    <a:pt x="29" y="62"/>
                  </a:lnTo>
                  <a:lnTo>
                    <a:pt x="23" y="62"/>
                  </a:lnTo>
                  <a:lnTo>
                    <a:pt x="22" y="62"/>
                  </a:lnTo>
                  <a:lnTo>
                    <a:pt x="20" y="62"/>
                  </a:lnTo>
                  <a:lnTo>
                    <a:pt x="22" y="62"/>
                  </a:lnTo>
                  <a:lnTo>
                    <a:pt x="25" y="62"/>
                  </a:lnTo>
                  <a:lnTo>
                    <a:pt x="31" y="60"/>
                  </a:lnTo>
                  <a:lnTo>
                    <a:pt x="39" y="60"/>
                  </a:lnTo>
                  <a:lnTo>
                    <a:pt x="45" y="57"/>
                  </a:lnTo>
                  <a:lnTo>
                    <a:pt x="50" y="55"/>
                  </a:lnTo>
                  <a:lnTo>
                    <a:pt x="56" y="51"/>
                  </a:lnTo>
                  <a:lnTo>
                    <a:pt x="60" y="48"/>
                  </a:lnTo>
                  <a:lnTo>
                    <a:pt x="60" y="43"/>
                  </a:lnTo>
                  <a:lnTo>
                    <a:pt x="60" y="37"/>
                  </a:lnTo>
                  <a:lnTo>
                    <a:pt x="60" y="34"/>
                  </a:lnTo>
                  <a:lnTo>
                    <a:pt x="60" y="29"/>
                  </a:lnTo>
                  <a:lnTo>
                    <a:pt x="60" y="23"/>
                  </a:lnTo>
                  <a:lnTo>
                    <a:pt x="60" y="20"/>
                  </a:lnTo>
                  <a:lnTo>
                    <a:pt x="60" y="18"/>
                  </a:lnTo>
                  <a:lnTo>
                    <a:pt x="66" y="22"/>
                  </a:lnTo>
                  <a:lnTo>
                    <a:pt x="72" y="23"/>
                  </a:lnTo>
                  <a:lnTo>
                    <a:pt x="77" y="25"/>
                  </a:lnTo>
                  <a:lnTo>
                    <a:pt x="85" y="22"/>
                  </a:lnTo>
                  <a:lnTo>
                    <a:pt x="93" y="22"/>
                  </a:lnTo>
                  <a:lnTo>
                    <a:pt x="99" y="20"/>
                  </a:lnTo>
                  <a:lnTo>
                    <a:pt x="101" y="18"/>
                  </a:lnTo>
                  <a:lnTo>
                    <a:pt x="97" y="11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89" y="2"/>
                  </a:lnTo>
                  <a:lnTo>
                    <a:pt x="85" y="0"/>
                  </a:lnTo>
                  <a:lnTo>
                    <a:pt x="81" y="0"/>
                  </a:lnTo>
                  <a:lnTo>
                    <a:pt x="77" y="0"/>
                  </a:lnTo>
                  <a:lnTo>
                    <a:pt x="74" y="0"/>
                  </a:lnTo>
                  <a:lnTo>
                    <a:pt x="70" y="0"/>
                  </a:lnTo>
                  <a:lnTo>
                    <a:pt x="64" y="2"/>
                  </a:lnTo>
                  <a:lnTo>
                    <a:pt x="56" y="2"/>
                  </a:lnTo>
                  <a:lnTo>
                    <a:pt x="50" y="2"/>
                  </a:lnTo>
                  <a:lnTo>
                    <a:pt x="45" y="4"/>
                  </a:lnTo>
                  <a:lnTo>
                    <a:pt x="39" y="4"/>
                  </a:lnTo>
                  <a:lnTo>
                    <a:pt x="31" y="4"/>
                  </a:lnTo>
                  <a:lnTo>
                    <a:pt x="27" y="4"/>
                  </a:lnTo>
                  <a:lnTo>
                    <a:pt x="22" y="4"/>
                  </a:lnTo>
                  <a:lnTo>
                    <a:pt x="18" y="6"/>
                  </a:lnTo>
                  <a:lnTo>
                    <a:pt x="10" y="6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542" name="Freeform 71"/>
            <p:cNvSpPr>
              <a:spLocks/>
            </p:cNvSpPr>
            <p:nvPr/>
          </p:nvSpPr>
          <p:spPr bwMode="auto">
            <a:xfrm>
              <a:off x="590" y="4062"/>
              <a:ext cx="78" cy="63"/>
            </a:xfrm>
            <a:custGeom>
              <a:avLst/>
              <a:gdLst>
                <a:gd name="T0" fmla="*/ 0 w 157"/>
                <a:gd name="T1" fmla="*/ 0 h 127"/>
                <a:gd name="T2" fmla="*/ 0 w 157"/>
                <a:gd name="T3" fmla="*/ 0 h 127"/>
                <a:gd name="T4" fmla="*/ 0 w 157"/>
                <a:gd name="T5" fmla="*/ 0 h 127"/>
                <a:gd name="T6" fmla="*/ 0 w 157"/>
                <a:gd name="T7" fmla="*/ 0 h 127"/>
                <a:gd name="T8" fmla="*/ 0 w 157"/>
                <a:gd name="T9" fmla="*/ 0 h 127"/>
                <a:gd name="T10" fmla="*/ 0 w 157"/>
                <a:gd name="T11" fmla="*/ 0 h 127"/>
                <a:gd name="T12" fmla="*/ 0 w 157"/>
                <a:gd name="T13" fmla="*/ 0 h 127"/>
                <a:gd name="T14" fmla="*/ 0 w 157"/>
                <a:gd name="T15" fmla="*/ 0 h 127"/>
                <a:gd name="T16" fmla="*/ 0 w 157"/>
                <a:gd name="T17" fmla="*/ 0 h 127"/>
                <a:gd name="T18" fmla="*/ 0 w 157"/>
                <a:gd name="T19" fmla="*/ 0 h 127"/>
                <a:gd name="T20" fmla="*/ 0 w 157"/>
                <a:gd name="T21" fmla="*/ 0 h 127"/>
                <a:gd name="T22" fmla="*/ 0 w 157"/>
                <a:gd name="T23" fmla="*/ 0 h 127"/>
                <a:gd name="T24" fmla="*/ 0 w 157"/>
                <a:gd name="T25" fmla="*/ 0 h 127"/>
                <a:gd name="T26" fmla="*/ 0 w 157"/>
                <a:gd name="T27" fmla="*/ 0 h 127"/>
                <a:gd name="T28" fmla="*/ 0 w 157"/>
                <a:gd name="T29" fmla="*/ 0 h 127"/>
                <a:gd name="T30" fmla="*/ 0 w 157"/>
                <a:gd name="T31" fmla="*/ 0 h 127"/>
                <a:gd name="T32" fmla="*/ 0 w 157"/>
                <a:gd name="T33" fmla="*/ 0 h 127"/>
                <a:gd name="T34" fmla="*/ 0 w 157"/>
                <a:gd name="T35" fmla="*/ 0 h 127"/>
                <a:gd name="T36" fmla="*/ 0 w 157"/>
                <a:gd name="T37" fmla="*/ 0 h 127"/>
                <a:gd name="T38" fmla="*/ 0 w 157"/>
                <a:gd name="T39" fmla="*/ 0 h 127"/>
                <a:gd name="T40" fmla="*/ 0 w 157"/>
                <a:gd name="T41" fmla="*/ 0 h 127"/>
                <a:gd name="T42" fmla="*/ 0 w 157"/>
                <a:gd name="T43" fmla="*/ 0 h 127"/>
                <a:gd name="T44" fmla="*/ 0 w 157"/>
                <a:gd name="T45" fmla="*/ 0 h 127"/>
                <a:gd name="T46" fmla="*/ 0 w 157"/>
                <a:gd name="T47" fmla="*/ 0 h 127"/>
                <a:gd name="T48" fmla="*/ 0 w 157"/>
                <a:gd name="T49" fmla="*/ 0 h 127"/>
                <a:gd name="T50" fmla="*/ 0 w 157"/>
                <a:gd name="T51" fmla="*/ 0 h 127"/>
                <a:gd name="T52" fmla="*/ 0 w 157"/>
                <a:gd name="T53" fmla="*/ 0 h 127"/>
                <a:gd name="T54" fmla="*/ 0 w 157"/>
                <a:gd name="T55" fmla="*/ 0 h 127"/>
                <a:gd name="T56" fmla="*/ 0 w 157"/>
                <a:gd name="T57" fmla="*/ 0 h 127"/>
                <a:gd name="T58" fmla="*/ 0 w 157"/>
                <a:gd name="T59" fmla="*/ 0 h 127"/>
                <a:gd name="T60" fmla="*/ 0 w 157"/>
                <a:gd name="T61" fmla="*/ 0 h 127"/>
                <a:gd name="T62" fmla="*/ 0 w 157"/>
                <a:gd name="T63" fmla="*/ 0 h 127"/>
                <a:gd name="T64" fmla="*/ 0 w 157"/>
                <a:gd name="T65" fmla="*/ 0 h 127"/>
                <a:gd name="T66" fmla="*/ 0 w 157"/>
                <a:gd name="T67" fmla="*/ 0 h 127"/>
                <a:gd name="T68" fmla="*/ 0 w 157"/>
                <a:gd name="T69" fmla="*/ 0 h 127"/>
                <a:gd name="T70" fmla="*/ 0 w 157"/>
                <a:gd name="T71" fmla="*/ 0 h 127"/>
                <a:gd name="T72" fmla="*/ 0 w 157"/>
                <a:gd name="T73" fmla="*/ 0 h 127"/>
                <a:gd name="T74" fmla="*/ 0 w 157"/>
                <a:gd name="T75" fmla="*/ 0 h 127"/>
                <a:gd name="T76" fmla="*/ 0 w 157"/>
                <a:gd name="T77" fmla="*/ 0 h 127"/>
                <a:gd name="T78" fmla="*/ 0 w 157"/>
                <a:gd name="T79" fmla="*/ 0 h 127"/>
                <a:gd name="T80" fmla="*/ 0 w 157"/>
                <a:gd name="T81" fmla="*/ 0 h 127"/>
                <a:gd name="T82" fmla="*/ 0 w 157"/>
                <a:gd name="T83" fmla="*/ 0 h 127"/>
                <a:gd name="T84" fmla="*/ 0 w 157"/>
                <a:gd name="T85" fmla="*/ 0 h 127"/>
                <a:gd name="T86" fmla="*/ 0 w 157"/>
                <a:gd name="T87" fmla="*/ 0 h 127"/>
                <a:gd name="T88" fmla="*/ 0 w 157"/>
                <a:gd name="T89" fmla="*/ 0 h 127"/>
                <a:gd name="T90" fmla="*/ 0 w 157"/>
                <a:gd name="T91" fmla="*/ 0 h 12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57" h="127">
                  <a:moveTo>
                    <a:pt x="79" y="0"/>
                  </a:moveTo>
                  <a:lnTo>
                    <a:pt x="74" y="0"/>
                  </a:lnTo>
                  <a:lnTo>
                    <a:pt x="70" y="2"/>
                  </a:lnTo>
                  <a:lnTo>
                    <a:pt x="64" y="5"/>
                  </a:lnTo>
                  <a:lnTo>
                    <a:pt x="60" y="9"/>
                  </a:lnTo>
                  <a:lnTo>
                    <a:pt x="52" y="12"/>
                  </a:lnTo>
                  <a:lnTo>
                    <a:pt x="49" y="16"/>
                  </a:lnTo>
                  <a:lnTo>
                    <a:pt x="43" y="18"/>
                  </a:lnTo>
                  <a:lnTo>
                    <a:pt x="41" y="21"/>
                  </a:lnTo>
                  <a:lnTo>
                    <a:pt x="35" y="21"/>
                  </a:lnTo>
                  <a:lnTo>
                    <a:pt x="31" y="23"/>
                  </a:lnTo>
                  <a:lnTo>
                    <a:pt x="24" y="25"/>
                  </a:lnTo>
                  <a:lnTo>
                    <a:pt x="18" y="26"/>
                  </a:lnTo>
                  <a:lnTo>
                    <a:pt x="12" y="28"/>
                  </a:lnTo>
                  <a:lnTo>
                    <a:pt x="8" y="32"/>
                  </a:lnTo>
                  <a:lnTo>
                    <a:pt x="6" y="35"/>
                  </a:lnTo>
                  <a:lnTo>
                    <a:pt x="8" y="42"/>
                  </a:lnTo>
                  <a:lnTo>
                    <a:pt x="10" y="46"/>
                  </a:lnTo>
                  <a:lnTo>
                    <a:pt x="16" y="51"/>
                  </a:lnTo>
                  <a:lnTo>
                    <a:pt x="22" y="55"/>
                  </a:lnTo>
                  <a:lnTo>
                    <a:pt x="27" y="58"/>
                  </a:lnTo>
                  <a:lnTo>
                    <a:pt x="33" y="60"/>
                  </a:lnTo>
                  <a:lnTo>
                    <a:pt x="39" y="62"/>
                  </a:lnTo>
                  <a:lnTo>
                    <a:pt x="43" y="63"/>
                  </a:lnTo>
                  <a:lnTo>
                    <a:pt x="45" y="63"/>
                  </a:lnTo>
                  <a:lnTo>
                    <a:pt x="39" y="77"/>
                  </a:lnTo>
                  <a:lnTo>
                    <a:pt x="0" y="84"/>
                  </a:lnTo>
                  <a:lnTo>
                    <a:pt x="0" y="86"/>
                  </a:lnTo>
                  <a:lnTo>
                    <a:pt x="0" y="90"/>
                  </a:lnTo>
                  <a:lnTo>
                    <a:pt x="2" y="95"/>
                  </a:lnTo>
                  <a:lnTo>
                    <a:pt x="8" y="99"/>
                  </a:lnTo>
                  <a:lnTo>
                    <a:pt x="10" y="99"/>
                  </a:lnTo>
                  <a:lnTo>
                    <a:pt x="18" y="99"/>
                  </a:lnTo>
                  <a:lnTo>
                    <a:pt x="24" y="99"/>
                  </a:lnTo>
                  <a:lnTo>
                    <a:pt x="33" y="100"/>
                  </a:lnTo>
                  <a:lnTo>
                    <a:pt x="41" y="100"/>
                  </a:lnTo>
                  <a:lnTo>
                    <a:pt x="51" y="100"/>
                  </a:lnTo>
                  <a:lnTo>
                    <a:pt x="56" y="99"/>
                  </a:lnTo>
                  <a:lnTo>
                    <a:pt x="60" y="97"/>
                  </a:lnTo>
                  <a:lnTo>
                    <a:pt x="62" y="88"/>
                  </a:lnTo>
                  <a:lnTo>
                    <a:pt x="62" y="81"/>
                  </a:lnTo>
                  <a:lnTo>
                    <a:pt x="62" y="74"/>
                  </a:lnTo>
                  <a:lnTo>
                    <a:pt x="64" y="72"/>
                  </a:lnTo>
                  <a:lnTo>
                    <a:pt x="66" y="72"/>
                  </a:lnTo>
                  <a:lnTo>
                    <a:pt x="76" y="76"/>
                  </a:lnTo>
                  <a:lnTo>
                    <a:pt x="79" y="77"/>
                  </a:lnTo>
                  <a:lnTo>
                    <a:pt x="83" y="77"/>
                  </a:lnTo>
                  <a:lnTo>
                    <a:pt x="87" y="81"/>
                  </a:lnTo>
                  <a:lnTo>
                    <a:pt x="89" y="83"/>
                  </a:lnTo>
                  <a:lnTo>
                    <a:pt x="89" y="86"/>
                  </a:lnTo>
                  <a:lnTo>
                    <a:pt x="87" y="93"/>
                  </a:lnTo>
                  <a:lnTo>
                    <a:pt x="81" y="99"/>
                  </a:lnTo>
                  <a:lnTo>
                    <a:pt x="78" y="104"/>
                  </a:lnTo>
                  <a:lnTo>
                    <a:pt x="72" y="107"/>
                  </a:lnTo>
                  <a:lnTo>
                    <a:pt x="70" y="114"/>
                  </a:lnTo>
                  <a:lnTo>
                    <a:pt x="68" y="120"/>
                  </a:lnTo>
                  <a:lnTo>
                    <a:pt x="68" y="121"/>
                  </a:lnTo>
                  <a:lnTo>
                    <a:pt x="72" y="121"/>
                  </a:lnTo>
                  <a:lnTo>
                    <a:pt x="78" y="121"/>
                  </a:lnTo>
                  <a:lnTo>
                    <a:pt x="85" y="123"/>
                  </a:lnTo>
                  <a:lnTo>
                    <a:pt x="93" y="123"/>
                  </a:lnTo>
                  <a:lnTo>
                    <a:pt x="101" y="125"/>
                  </a:lnTo>
                  <a:lnTo>
                    <a:pt x="106" y="125"/>
                  </a:lnTo>
                  <a:lnTo>
                    <a:pt x="112" y="127"/>
                  </a:lnTo>
                  <a:lnTo>
                    <a:pt x="120" y="125"/>
                  </a:lnTo>
                  <a:lnTo>
                    <a:pt x="128" y="125"/>
                  </a:lnTo>
                  <a:lnTo>
                    <a:pt x="133" y="121"/>
                  </a:lnTo>
                  <a:lnTo>
                    <a:pt x="139" y="120"/>
                  </a:lnTo>
                  <a:lnTo>
                    <a:pt x="141" y="116"/>
                  </a:lnTo>
                  <a:lnTo>
                    <a:pt x="145" y="114"/>
                  </a:lnTo>
                  <a:lnTo>
                    <a:pt x="149" y="113"/>
                  </a:lnTo>
                  <a:lnTo>
                    <a:pt x="153" y="111"/>
                  </a:lnTo>
                  <a:lnTo>
                    <a:pt x="155" y="109"/>
                  </a:lnTo>
                  <a:lnTo>
                    <a:pt x="157" y="106"/>
                  </a:lnTo>
                  <a:lnTo>
                    <a:pt x="155" y="104"/>
                  </a:lnTo>
                  <a:lnTo>
                    <a:pt x="153" y="104"/>
                  </a:lnTo>
                  <a:lnTo>
                    <a:pt x="147" y="102"/>
                  </a:lnTo>
                  <a:lnTo>
                    <a:pt x="141" y="102"/>
                  </a:lnTo>
                  <a:lnTo>
                    <a:pt x="135" y="104"/>
                  </a:lnTo>
                  <a:lnTo>
                    <a:pt x="132" y="106"/>
                  </a:lnTo>
                  <a:lnTo>
                    <a:pt x="126" y="109"/>
                  </a:lnTo>
                  <a:lnTo>
                    <a:pt x="120" y="113"/>
                  </a:lnTo>
                  <a:lnTo>
                    <a:pt x="114" y="111"/>
                  </a:lnTo>
                  <a:lnTo>
                    <a:pt x="106" y="111"/>
                  </a:lnTo>
                  <a:lnTo>
                    <a:pt x="101" y="107"/>
                  </a:lnTo>
                  <a:lnTo>
                    <a:pt x="99" y="106"/>
                  </a:lnTo>
                  <a:lnTo>
                    <a:pt x="101" y="102"/>
                  </a:lnTo>
                  <a:lnTo>
                    <a:pt x="105" y="100"/>
                  </a:lnTo>
                  <a:lnTo>
                    <a:pt x="108" y="97"/>
                  </a:lnTo>
                  <a:lnTo>
                    <a:pt x="114" y="95"/>
                  </a:lnTo>
                  <a:lnTo>
                    <a:pt x="120" y="88"/>
                  </a:lnTo>
                  <a:lnTo>
                    <a:pt x="120" y="81"/>
                  </a:lnTo>
                  <a:lnTo>
                    <a:pt x="118" y="76"/>
                  </a:lnTo>
                  <a:lnTo>
                    <a:pt x="116" y="70"/>
                  </a:lnTo>
                  <a:lnTo>
                    <a:pt x="112" y="67"/>
                  </a:lnTo>
                  <a:lnTo>
                    <a:pt x="108" y="63"/>
                  </a:lnTo>
                  <a:lnTo>
                    <a:pt x="105" y="60"/>
                  </a:lnTo>
                  <a:lnTo>
                    <a:pt x="99" y="58"/>
                  </a:lnTo>
                  <a:lnTo>
                    <a:pt x="93" y="55"/>
                  </a:lnTo>
                  <a:lnTo>
                    <a:pt x="89" y="55"/>
                  </a:lnTo>
                  <a:lnTo>
                    <a:pt x="79" y="53"/>
                  </a:lnTo>
                  <a:lnTo>
                    <a:pt x="74" y="53"/>
                  </a:lnTo>
                  <a:lnTo>
                    <a:pt x="66" y="51"/>
                  </a:lnTo>
                  <a:lnTo>
                    <a:pt x="58" y="51"/>
                  </a:lnTo>
                  <a:lnTo>
                    <a:pt x="52" y="48"/>
                  </a:lnTo>
                  <a:lnTo>
                    <a:pt x="47" y="46"/>
                  </a:lnTo>
                  <a:lnTo>
                    <a:pt x="43" y="44"/>
                  </a:lnTo>
                  <a:lnTo>
                    <a:pt x="43" y="42"/>
                  </a:lnTo>
                  <a:lnTo>
                    <a:pt x="43" y="37"/>
                  </a:lnTo>
                  <a:lnTo>
                    <a:pt x="47" y="35"/>
                  </a:lnTo>
                  <a:lnTo>
                    <a:pt x="52" y="32"/>
                  </a:lnTo>
                  <a:lnTo>
                    <a:pt x="56" y="28"/>
                  </a:lnTo>
                  <a:lnTo>
                    <a:pt x="62" y="26"/>
                  </a:lnTo>
                  <a:lnTo>
                    <a:pt x="68" y="26"/>
                  </a:lnTo>
                  <a:lnTo>
                    <a:pt x="70" y="26"/>
                  </a:lnTo>
                  <a:lnTo>
                    <a:pt x="74" y="26"/>
                  </a:lnTo>
                  <a:lnTo>
                    <a:pt x="76" y="32"/>
                  </a:lnTo>
                  <a:lnTo>
                    <a:pt x="79" y="37"/>
                  </a:lnTo>
                  <a:lnTo>
                    <a:pt x="81" y="42"/>
                  </a:lnTo>
                  <a:lnTo>
                    <a:pt x="87" y="44"/>
                  </a:lnTo>
                  <a:lnTo>
                    <a:pt x="89" y="44"/>
                  </a:lnTo>
                  <a:lnTo>
                    <a:pt x="93" y="44"/>
                  </a:lnTo>
                  <a:lnTo>
                    <a:pt x="99" y="44"/>
                  </a:lnTo>
                  <a:lnTo>
                    <a:pt x="103" y="44"/>
                  </a:lnTo>
                  <a:lnTo>
                    <a:pt x="108" y="44"/>
                  </a:lnTo>
                  <a:lnTo>
                    <a:pt x="112" y="40"/>
                  </a:lnTo>
                  <a:lnTo>
                    <a:pt x="112" y="33"/>
                  </a:lnTo>
                  <a:lnTo>
                    <a:pt x="112" y="26"/>
                  </a:lnTo>
                  <a:lnTo>
                    <a:pt x="108" y="18"/>
                  </a:lnTo>
                  <a:lnTo>
                    <a:pt x="106" y="11"/>
                  </a:lnTo>
                  <a:lnTo>
                    <a:pt x="101" y="7"/>
                  </a:lnTo>
                  <a:lnTo>
                    <a:pt x="97" y="5"/>
                  </a:lnTo>
                  <a:lnTo>
                    <a:pt x="91" y="2"/>
                  </a:lnTo>
                  <a:lnTo>
                    <a:pt x="89" y="2"/>
                  </a:lnTo>
                  <a:lnTo>
                    <a:pt x="81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543" name="Freeform 72"/>
            <p:cNvSpPr>
              <a:spLocks/>
            </p:cNvSpPr>
            <p:nvPr/>
          </p:nvSpPr>
          <p:spPr bwMode="auto">
            <a:xfrm>
              <a:off x="673" y="3991"/>
              <a:ext cx="16" cy="18"/>
            </a:xfrm>
            <a:custGeom>
              <a:avLst/>
              <a:gdLst>
                <a:gd name="T0" fmla="*/ 0 w 33"/>
                <a:gd name="T1" fmla="*/ 0 h 36"/>
                <a:gd name="T2" fmla="*/ 0 w 33"/>
                <a:gd name="T3" fmla="*/ 1 h 36"/>
                <a:gd name="T4" fmla="*/ 0 w 33"/>
                <a:gd name="T5" fmla="*/ 1 h 36"/>
                <a:gd name="T6" fmla="*/ 0 w 33"/>
                <a:gd name="T7" fmla="*/ 1 h 36"/>
                <a:gd name="T8" fmla="*/ 0 w 33"/>
                <a:gd name="T9" fmla="*/ 1 h 36"/>
                <a:gd name="T10" fmla="*/ 0 w 33"/>
                <a:gd name="T11" fmla="*/ 1 h 36"/>
                <a:gd name="T12" fmla="*/ 0 w 33"/>
                <a:gd name="T13" fmla="*/ 1 h 36"/>
                <a:gd name="T14" fmla="*/ 0 w 33"/>
                <a:gd name="T15" fmla="*/ 1 h 36"/>
                <a:gd name="T16" fmla="*/ 0 w 33"/>
                <a:gd name="T17" fmla="*/ 1 h 36"/>
                <a:gd name="T18" fmla="*/ 0 w 33"/>
                <a:gd name="T19" fmla="*/ 1 h 36"/>
                <a:gd name="T20" fmla="*/ 0 w 33"/>
                <a:gd name="T21" fmla="*/ 0 h 36"/>
                <a:gd name="T22" fmla="*/ 0 w 33"/>
                <a:gd name="T23" fmla="*/ 0 h 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3" h="36">
                  <a:moveTo>
                    <a:pt x="6" y="0"/>
                  </a:moveTo>
                  <a:lnTo>
                    <a:pt x="2" y="4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6" y="23"/>
                  </a:lnTo>
                  <a:lnTo>
                    <a:pt x="12" y="29"/>
                  </a:lnTo>
                  <a:lnTo>
                    <a:pt x="18" y="32"/>
                  </a:lnTo>
                  <a:lnTo>
                    <a:pt x="21" y="34"/>
                  </a:lnTo>
                  <a:lnTo>
                    <a:pt x="23" y="36"/>
                  </a:lnTo>
                  <a:lnTo>
                    <a:pt x="33" y="2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544" name="Freeform 73"/>
            <p:cNvSpPr>
              <a:spLocks/>
            </p:cNvSpPr>
            <p:nvPr/>
          </p:nvSpPr>
          <p:spPr bwMode="auto">
            <a:xfrm>
              <a:off x="688" y="3980"/>
              <a:ext cx="49" cy="50"/>
            </a:xfrm>
            <a:custGeom>
              <a:avLst/>
              <a:gdLst>
                <a:gd name="T0" fmla="*/ 0 w 98"/>
                <a:gd name="T1" fmla="*/ 1 h 100"/>
                <a:gd name="T2" fmla="*/ 1 w 98"/>
                <a:gd name="T3" fmla="*/ 1 h 100"/>
                <a:gd name="T4" fmla="*/ 1 w 98"/>
                <a:gd name="T5" fmla="*/ 1 h 100"/>
                <a:gd name="T6" fmla="*/ 1 w 98"/>
                <a:gd name="T7" fmla="*/ 1 h 100"/>
                <a:gd name="T8" fmla="*/ 1 w 98"/>
                <a:gd name="T9" fmla="*/ 1 h 100"/>
                <a:gd name="T10" fmla="*/ 1 w 98"/>
                <a:gd name="T11" fmla="*/ 1 h 100"/>
                <a:gd name="T12" fmla="*/ 1 w 98"/>
                <a:gd name="T13" fmla="*/ 1 h 100"/>
                <a:gd name="T14" fmla="*/ 1 w 98"/>
                <a:gd name="T15" fmla="*/ 1 h 100"/>
                <a:gd name="T16" fmla="*/ 1 w 98"/>
                <a:gd name="T17" fmla="*/ 1 h 100"/>
                <a:gd name="T18" fmla="*/ 1 w 98"/>
                <a:gd name="T19" fmla="*/ 1 h 100"/>
                <a:gd name="T20" fmla="*/ 1 w 98"/>
                <a:gd name="T21" fmla="*/ 1 h 100"/>
                <a:gd name="T22" fmla="*/ 1 w 98"/>
                <a:gd name="T23" fmla="*/ 1 h 100"/>
                <a:gd name="T24" fmla="*/ 1 w 98"/>
                <a:gd name="T25" fmla="*/ 1 h 100"/>
                <a:gd name="T26" fmla="*/ 1 w 98"/>
                <a:gd name="T27" fmla="*/ 1 h 100"/>
                <a:gd name="T28" fmla="*/ 1 w 98"/>
                <a:gd name="T29" fmla="*/ 1 h 100"/>
                <a:gd name="T30" fmla="*/ 1 w 98"/>
                <a:gd name="T31" fmla="*/ 1 h 100"/>
                <a:gd name="T32" fmla="*/ 1 w 98"/>
                <a:gd name="T33" fmla="*/ 1 h 100"/>
                <a:gd name="T34" fmla="*/ 1 w 98"/>
                <a:gd name="T35" fmla="*/ 1 h 100"/>
                <a:gd name="T36" fmla="*/ 1 w 98"/>
                <a:gd name="T37" fmla="*/ 1 h 100"/>
                <a:gd name="T38" fmla="*/ 1 w 98"/>
                <a:gd name="T39" fmla="*/ 1 h 100"/>
                <a:gd name="T40" fmla="*/ 1 w 98"/>
                <a:gd name="T41" fmla="*/ 1 h 100"/>
                <a:gd name="T42" fmla="*/ 1 w 98"/>
                <a:gd name="T43" fmla="*/ 1 h 100"/>
                <a:gd name="T44" fmla="*/ 1 w 98"/>
                <a:gd name="T45" fmla="*/ 1 h 100"/>
                <a:gd name="T46" fmla="*/ 1 w 98"/>
                <a:gd name="T47" fmla="*/ 1 h 100"/>
                <a:gd name="T48" fmla="*/ 1 w 98"/>
                <a:gd name="T49" fmla="*/ 1 h 100"/>
                <a:gd name="T50" fmla="*/ 1 w 98"/>
                <a:gd name="T51" fmla="*/ 1 h 100"/>
                <a:gd name="T52" fmla="*/ 1 w 98"/>
                <a:gd name="T53" fmla="*/ 1 h 100"/>
                <a:gd name="T54" fmla="*/ 1 w 98"/>
                <a:gd name="T55" fmla="*/ 1 h 100"/>
                <a:gd name="T56" fmla="*/ 1 w 98"/>
                <a:gd name="T57" fmla="*/ 1 h 100"/>
                <a:gd name="T58" fmla="*/ 1 w 98"/>
                <a:gd name="T59" fmla="*/ 1 h 100"/>
                <a:gd name="T60" fmla="*/ 1 w 98"/>
                <a:gd name="T61" fmla="*/ 1 h 100"/>
                <a:gd name="T62" fmla="*/ 1 w 98"/>
                <a:gd name="T63" fmla="*/ 1 h 100"/>
                <a:gd name="T64" fmla="*/ 1 w 98"/>
                <a:gd name="T65" fmla="*/ 1 h 100"/>
                <a:gd name="T66" fmla="*/ 1 w 98"/>
                <a:gd name="T67" fmla="*/ 1 h 100"/>
                <a:gd name="T68" fmla="*/ 1 w 98"/>
                <a:gd name="T69" fmla="*/ 1 h 100"/>
                <a:gd name="T70" fmla="*/ 1 w 98"/>
                <a:gd name="T71" fmla="*/ 1 h 100"/>
                <a:gd name="T72" fmla="*/ 1 w 98"/>
                <a:gd name="T73" fmla="*/ 1 h 100"/>
                <a:gd name="T74" fmla="*/ 1 w 98"/>
                <a:gd name="T75" fmla="*/ 1 h 100"/>
                <a:gd name="T76" fmla="*/ 1 w 98"/>
                <a:gd name="T77" fmla="*/ 1 h 100"/>
                <a:gd name="T78" fmla="*/ 1 w 98"/>
                <a:gd name="T79" fmla="*/ 1 h 100"/>
                <a:gd name="T80" fmla="*/ 1 w 98"/>
                <a:gd name="T81" fmla="*/ 1 h 100"/>
                <a:gd name="T82" fmla="*/ 1 w 98"/>
                <a:gd name="T83" fmla="*/ 0 h 100"/>
                <a:gd name="T84" fmla="*/ 1 w 98"/>
                <a:gd name="T85" fmla="*/ 0 h 100"/>
                <a:gd name="T86" fmla="*/ 1 w 98"/>
                <a:gd name="T87" fmla="*/ 1 h 100"/>
                <a:gd name="T88" fmla="*/ 1 w 98"/>
                <a:gd name="T89" fmla="*/ 1 h 100"/>
                <a:gd name="T90" fmla="*/ 0 w 98"/>
                <a:gd name="T91" fmla="*/ 1 h 10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98" h="100">
                  <a:moveTo>
                    <a:pt x="0" y="26"/>
                  </a:moveTo>
                  <a:lnTo>
                    <a:pt x="0" y="26"/>
                  </a:lnTo>
                  <a:lnTo>
                    <a:pt x="2" y="29"/>
                  </a:lnTo>
                  <a:lnTo>
                    <a:pt x="4" y="31"/>
                  </a:lnTo>
                  <a:lnTo>
                    <a:pt x="12" y="33"/>
                  </a:lnTo>
                  <a:lnTo>
                    <a:pt x="16" y="33"/>
                  </a:lnTo>
                  <a:lnTo>
                    <a:pt x="21" y="33"/>
                  </a:lnTo>
                  <a:lnTo>
                    <a:pt x="23" y="33"/>
                  </a:lnTo>
                  <a:lnTo>
                    <a:pt x="25" y="33"/>
                  </a:lnTo>
                  <a:lnTo>
                    <a:pt x="25" y="43"/>
                  </a:lnTo>
                  <a:lnTo>
                    <a:pt x="66" y="54"/>
                  </a:lnTo>
                  <a:lnTo>
                    <a:pt x="66" y="56"/>
                  </a:lnTo>
                  <a:lnTo>
                    <a:pt x="66" y="59"/>
                  </a:lnTo>
                  <a:lnTo>
                    <a:pt x="64" y="65"/>
                  </a:lnTo>
                  <a:lnTo>
                    <a:pt x="60" y="68"/>
                  </a:lnTo>
                  <a:lnTo>
                    <a:pt x="54" y="70"/>
                  </a:lnTo>
                  <a:lnTo>
                    <a:pt x="48" y="70"/>
                  </a:lnTo>
                  <a:lnTo>
                    <a:pt x="43" y="72"/>
                  </a:lnTo>
                  <a:lnTo>
                    <a:pt x="37" y="72"/>
                  </a:lnTo>
                  <a:lnTo>
                    <a:pt x="29" y="73"/>
                  </a:lnTo>
                  <a:lnTo>
                    <a:pt x="23" y="73"/>
                  </a:lnTo>
                  <a:lnTo>
                    <a:pt x="21" y="73"/>
                  </a:lnTo>
                  <a:lnTo>
                    <a:pt x="19" y="75"/>
                  </a:lnTo>
                  <a:lnTo>
                    <a:pt x="19" y="79"/>
                  </a:lnTo>
                  <a:lnTo>
                    <a:pt x="19" y="82"/>
                  </a:lnTo>
                  <a:lnTo>
                    <a:pt x="19" y="87"/>
                  </a:lnTo>
                  <a:lnTo>
                    <a:pt x="19" y="91"/>
                  </a:lnTo>
                  <a:lnTo>
                    <a:pt x="19" y="96"/>
                  </a:lnTo>
                  <a:lnTo>
                    <a:pt x="21" y="98"/>
                  </a:lnTo>
                  <a:lnTo>
                    <a:pt x="25" y="100"/>
                  </a:lnTo>
                  <a:lnTo>
                    <a:pt x="31" y="100"/>
                  </a:lnTo>
                  <a:lnTo>
                    <a:pt x="39" y="100"/>
                  </a:lnTo>
                  <a:lnTo>
                    <a:pt x="43" y="100"/>
                  </a:lnTo>
                  <a:lnTo>
                    <a:pt x="48" y="100"/>
                  </a:lnTo>
                  <a:lnTo>
                    <a:pt x="54" y="100"/>
                  </a:lnTo>
                  <a:lnTo>
                    <a:pt x="58" y="100"/>
                  </a:lnTo>
                  <a:lnTo>
                    <a:pt x="64" y="98"/>
                  </a:lnTo>
                  <a:lnTo>
                    <a:pt x="68" y="98"/>
                  </a:lnTo>
                  <a:lnTo>
                    <a:pt x="71" y="98"/>
                  </a:lnTo>
                  <a:lnTo>
                    <a:pt x="77" y="98"/>
                  </a:lnTo>
                  <a:lnTo>
                    <a:pt x="83" y="98"/>
                  </a:lnTo>
                  <a:lnTo>
                    <a:pt x="87" y="98"/>
                  </a:lnTo>
                  <a:lnTo>
                    <a:pt x="93" y="93"/>
                  </a:lnTo>
                  <a:lnTo>
                    <a:pt x="97" y="89"/>
                  </a:lnTo>
                  <a:lnTo>
                    <a:pt x="98" y="86"/>
                  </a:lnTo>
                  <a:lnTo>
                    <a:pt x="95" y="86"/>
                  </a:lnTo>
                  <a:lnTo>
                    <a:pt x="87" y="84"/>
                  </a:lnTo>
                  <a:lnTo>
                    <a:pt x="83" y="84"/>
                  </a:lnTo>
                  <a:lnTo>
                    <a:pt x="79" y="82"/>
                  </a:lnTo>
                  <a:lnTo>
                    <a:pt x="77" y="82"/>
                  </a:lnTo>
                  <a:lnTo>
                    <a:pt x="73" y="82"/>
                  </a:lnTo>
                  <a:lnTo>
                    <a:pt x="75" y="80"/>
                  </a:lnTo>
                  <a:lnTo>
                    <a:pt x="83" y="79"/>
                  </a:lnTo>
                  <a:lnTo>
                    <a:pt x="93" y="73"/>
                  </a:lnTo>
                  <a:lnTo>
                    <a:pt x="95" y="68"/>
                  </a:lnTo>
                  <a:lnTo>
                    <a:pt x="95" y="61"/>
                  </a:lnTo>
                  <a:lnTo>
                    <a:pt x="93" y="54"/>
                  </a:lnTo>
                  <a:lnTo>
                    <a:pt x="91" y="52"/>
                  </a:lnTo>
                  <a:lnTo>
                    <a:pt x="89" y="51"/>
                  </a:lnTo>
                  <a:lnTo>
                    <a:pt x="85" y="49"/>
                  </a:lnTo>
                  <a:lnTo>
                    <a:pt x="81" y="47"/>
                  </a:lnTo>
                  <a:lnTo>
                    <a:pt x="73" y="45"/>
                  </a:lnTo>
                  <a:lnTo>
                    <a:pt x="68" y="45"/>
                  </a:lnTo>
                  <a:lnTo>
                    <a:pt x="64" y="45"/>
                  </a:lnTo>
                  <a:lnTo>
                    <a:pt x="60" y="45"/>
                  </a:lnTo>
                  <a:lnTo>
                    <a:pt x="54" y="42"/>
                  </a:lnTo>
                  <a:lnTo>
                    <a:pt x="52" y="38"/>
                  </a:lnTo>
                  <a:lnTo>
                    <a:pt x="52" y="33"/>
                  </a:lnTo>
                  <a:lnTo>
                    <a:pt x="52" y="29"/>
                  </a:lnTo>
                  <a:lnTo>
                    <a:pt x="54" y="24"/>
                  </a:lnTo>
                  <a:lnTo>
                    <a:pt x="58" y="22"/>
                  </a:lnTo>
                  <a:lnTo>
                    <a:pt x="64" y="24"/>
                  </a:lnTo>
                  <a:lnTo>
                    <a:pt x="71" y="26"/>
                  </a:lnTo>
                  <a:lnTo>
                    <a:pt x="77" y="26"/>
                  </a:lnTo>
                  <a:lnTo>
                    <a:pt x="77" y="22"/>
                  </a:lnTo>
                  <a:lnTo>
                    <a:pt x="75" y="21"/>
                  </a:lnTo>
                  <a:lnTo>
                    <a:pt x="75" y="15"/>
                  </a:lnTo>
                  <a:lnTo>
                    <a:pt x="73" y="12"/>
                  </a:lnTo>
                  <a:lnTo>
                    <a:pt x="70" y="8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39" y="0"/>
                  </a:lnTo>
                  <a:lnTo>
                    <a:pt x="31" y="0"/>
                  </a:lnTo>
                  <a:lnTo>
                    <a:pt x="25" y="3"/>
                  </a:lnTo>
                  <a:lnTo>
                    <a:pt x="21" y="5"/>
                  </a:lnTo>
                  <a:lnTo>
                    <a:pt x="17" y="10"/>
                  </a:lnTo>
                  <a:lnTo>
                    <a:pt x="16" y="14"/>
                  </a:lnTo>
                  <a:lnTo>
                    <a:pt x="16" y="15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545" name="Freeform 74"/>
            <p:cNvSpPr>
              <a:spLocks/>
            </p:cNvSpPr>
            <p:nvPr/>
          </p:nvSpPr>
          <p:spPr bwMode="auto">
            <a:xfrm>
              <a:off x="729" y="4061"/>
              <a:ext cx="72" cy="76"/>
            </a:xfrm>
            <a:custGeom>
              <a:avLst/>
              <a:gdLst>
                <a:gd name="T0" fmla="*/ 0 w 145"/>
                <a:gd name="T1" fmla="*/ 0 h 153"/>
                <a:gd name="T2" fmla="*/ 0 w 145"/>
                <a:gd name="T3" fmla="*/ 0 h 153"/>
                <a:gd name="T4" fmla="*/ 0 w 145"/>
                <a:gd name="T5" fmla="*/ 0 h 153"/>
                <a:gd name="T6" fmla="*/ 0 w 145"/>
                <a:gd name="T7" fmla="*/ 0 h 153"/>
                <a:gd name="T8" fmla="*/ 0 w 145"/>
                <a:gd name="T9" fmla="*/ 0 h 153"/>
                <a:gd name="T10" fmla="*/ 0 w 145"/>
                <a:gd name="T11" fmla="*/ 0 h 153"/>
                <a:gd name="T12" fmla="*/ 0 w 145"/>
                <a:gd name="T13" fmla="*/ 0 h 153"/>
                <a:gd name="T14" fmla="*/ 0 w 145"/>
                <a:gd name="T15" fmla="*/ 0 h 153"/>
                <a:gd name="T16" fmla="*/ 0 w 145"/>
                <a:gd name="T17" fmla="*/ 0 h 153"/>
                <a:gd name="T18" fmla="*/ 0 w 145"/>
                <a:gd name="T19" fmla="*/ 0 h 153"/>
                <a:gd name="T20" fmla="*/ 0 w 145"/>
                <a:gd name="T21" fmla="*/ 0 h 153"/>
                <a:gd name="T22" fmla="*/ 0 w 145"/>
                <a:gd name="T23" fmla="*/ 0 h 153"/>
                <a:gd name="T24" fmla="*/ 0 w 145"/>
                <a:gd name="T25" fmla="*/ 0 h 153"/>
                <a:gd name="T26" fmla="*/ 0 w 145"/>
                <a:gd name="T27" fmla="*/ 0 h 153"/>
                <a:gd name="T28" fmla="*/ 0 w 145"/>
                <a:gd name="T29" fmla="*/ 0 h 153"/>
                <a:gd name="T30" fmla="*/ 0 w 145"/>
                <a:gd name="T31" fmla="*/ 0 h 153"/>
                <a:gd name="T32" fmla="*/ 0 w 145"/>
                <a:gd name="T33" fmla="*/ 0 h 153"/>
                <a:gd name="T34" fmla="*/ 0 w 145"/>
                <a:gd name="T35" fmla="*/ 0 h 153"/>
                <a:gd name="T36" fmla="*/ 0 w 145"/>
                <a:gd name="T37" fmla="*/ 0 h 153"/>
                <a:gd name="T38" fmla="*/ 0 w 145"/>
                <a:gd name="T39" fmla="*/ 0 h 153"/>
                <a:gd name="T40" fmla="*/ 0 w 145"/>
                <a:gd name="T41" fmla="*/ 0 h 153"/>
                <a:gd name="T42" fmla="*/ 0 w 145"/>
                <a:gd name="T43" fmla="*/ 0 h 153"/>
                <a:gd name="T44" fmla="*/ 0 w 145"/>
                <a:gd name="T45" fmla="*/ 0 h 153"/>
                <a:gd name="T46" fmla="*/ 0 w 145"/>
                <a:gd name="T47" fmla="*/ 0 h 153"/>
                <a:gd name="T48" fmla="*/ 0 w 145"/>
                <a:gd name="T49" fmla="*/ 0 h 153"/>
                <a:gd name="T50" fmla="*/ 0 w 145"/>
                <a:gd name="T51" fmla="*/ 0 h 153"/>
                <a:gd name="T52" fmla="*/ 0 w 145"/>
                <a:gd name="T53" fmla="*/ 0 h 153"/>
                <a:gd name="T54" fmla="*/ 0 w 145"/>
                <a:gd name="T55" fmla="*/ 0 h 153"/>
                <a:gd name="T56" fmla="*/ 0 w 145"/>
                <a:gd name="T57" fmla="*/ 0 h 153"/>
                <a:gd name="T58" fmla="*/ 0 w 145"/>
                <a:gd name="T59" fmla="*/ 0 h 153"/>
                <a:gd name="T60" fmla="*/ 0 w 145"/>
                <a:gd name="T61" fmla="*/ 0 h 153"/>
                <a:gd name="T62" fmla="*/ 0 w 145"/>
                <a:gd name="T63" fmla="*/ 0 h 153"/>
                <a:gd name="T64" fmla="*/ 0 w 145"/>
                <a:gd name="T65" fmla="*/ 0 h 153"/>
                <a:gd name="T66" fmla="*/ 0 w 145"/>
                <a:gd name="T67" fmla="*/ 0 h 153"/>
                <a:gd name="T68" fmla="*/ 0 w 145"/>
                <a:gd name="T69" fmla="*/ 0 h 153"/>
                <a:gd name="T70" fmla="*/ 0 w 145"/>
                <a:gd name="T71" fmla="*/ 0 h 153"/>
                <a:gd name="T72" fmla="*/ 0 w 145"/>
                <a:gd name="T73" fmla="*/ 0 h 153"/>
                <a:gd name="T74" fmla="*/ 0 w 145"/>
                <a:gd name="T75" fmla="*/ 0 h 153"/>
                <a:gd name="T76" fmla="*/ 0 w 145"/>
                <a:gd name="T77" fmla="*/ 0 h 153"/>
                <a:gd name="T78" fmla="*/ 0 w 145"/>
                <a:gd name="T79" fmla="*/ 0 h 153"/>
                <a:gd name="T80" fmla="*/ 0 w 145"/>
                <a:gd name="T81" fmla="*/ 0 h 153"/>
                <a:gd name="T82" fmla="*/ 0 w 145"/>
                <a:gd name="T83" fmla="*/ 0 h 153"/>
                <a:gd name="T84" fmla="*/ 0 w 145"/>
                <a:gd name="T85" fmla="*/ 0 h 153"/>
                <a:gd name="T86" fmla="*/ 0 w 145"/>
                <a:gd name="T87" fmla="*/ 0 h 153"/>
                <a:gd name="T88" fmla="*/ 0 w 145"/>
                <a:gd name="T89" fmla="*/ 0 h 153"/>
                <a:gd name="T90" fmla="*/ 0 w 145"/>
                <a:gd name="T91" fmla="*/ 0 h 153"/>
                <a:gd name="T92" fmla="*/ 0 w 145"/>
                <a:gd name="T93" fmla="*/ 0 h 153"/>
                <a:gd name="T94" fmla="*/ 0 w 145"/>
                <a:gd name="T95" fmla="*/ 0 h 15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45" h="153">
                  <a:moveTo>
                    <a:pt x="14" y="7"/>
                  </a:moveTo>
                  <a:lnTo>
                    <a:pt x="8" y="13"/>
                  </a:lnTo>
                  <a:lnTo>
                    <a:pt x="2" y="20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2" y="28"/>
                  </a:lnTo>
                  <a:lnTo>
                    <a:pt x="8" y="32"/>
                  </a:lnTo>
                  <a:lnTo>
                    <a:pt x="14" y="32"/>
                  </a:lnTo>
                  <a:lnTo>
                    <a:pt x="21" y="34"/>
                  </a:lnTo>
                  <a:lnTo>
                    <a:pt x="27" y="34"/>
                  </a:lnTo>
                  <a:lnTo>
                    <a:pt x="35" y="35"/>
                  </a:lnTo>
                  <a:lnTo>
                    <a:pt x="39" y="35"/>
                  </a:lnTo>
                  <a:lnTo>
                    <a:pt x="44" y="35"/>
                  </a:lnTo>
                  <a:lnTo>
                    <a:pt x="46" y="35"/>
                  </a:lnTo>
                  <a:lnTo>
                    <a:pt x="48" y="37"/>
                  </a:lnTo>
                  <a:lnTo>
                    <a:pt x="50" y="35"/>
                  </a:lnTo>
                  <a:lnTo>
                    <a:pt x="56" y="32"/>
                  </a:lnTo>
                  <a:lnTo>
                    <a:pt x="60" y="28"/>
                  </a:lnTo>
                  <a:lnTo>
                    <a:pt x="66" y="28"/>
                  </a:lnTo>
                  <a:lnTo>
                    <a:pt x="71" y="30"/>
                  </a:lnTo>
                  <a:lnTo>
                    <a:pt x="75" y="32"/>
                  </a:lnTo>
                  <a:lnTo>
                    <a:pt x="81" y="34"/>
                  </a:lnTo>
                  <a:lnTo>
                    <a:pt x="85" y="35"/>
                  </a:lnTo>
                  <a:lnTo>
                    <a:pt x="89" y="37"/>
                  </a:lnTo>
                  <a:lnTo>
                    <a:pt x="93" y="39"/>
                  </a:lnTo>
                  <a:lnTo>
                    <a:pt x="93" y="44"/>
                  </a:lnTo>
                  <a:lnTo>
                    <a:pt x="85" y="50"/>
                  </a:lnTo>
                  <a:lnTo>
                    <a:pt x="77" y="55"/>
                  </a:lnTo>
                  <a:lnTo>
                    <a:pt x="73" y="57"/>
                  </a:lnTo>
                  <a:lnTo>
                    <a:pt x="68" y="60"/>
                  </a:lnTo>
                  <a:lnTo>
                    <a:pt x="64" y="62"/>
                  </a:lnTo>
                  <a:lnTo>
                    <a:pt x="62" y="62"/>
                  </a:lnTo>
                  <a:lnTo>
                    <a:pt x="56" y="62"/>
                  </a:lnTo>
                  <a:lnTo>
                    <a:pt x="52" y="60"/>
                  </a:lnTo>
                  <a:lnTo>
                    <a:pt x="46" y="60"/>
                  </a:lnTo>
                  <a:lnTo>
                    <a:pt x="41" y="60"/>
                  </a:lnTo>
                  <a:lnTo>
                    <a:pt x="35" y="60"/>
                  </a:lnTo>
                  <a:lnTo>
                    <a:pt x="29" y="62"/>
                  </a:lnTo>
                  <a:lnTo>
                    <a:pt x="25" y="62"/>
                  </a:lnTo>
                  <a:lnTo>
                    <a:pt x="23" y="64"/>
                  </a:lnTo>
                  <a:lnTo>
                    <a:pt x="19" y="69"/>
                  </a:lnTo>
                  <a:lnTo>
                    <a:pt x="16" y="72"/>
                  </a:lnTo>
                  <a:lnTo>
                    <a:pt x="14" y="74"/>
                  </a:lnTo>
                  <a:lnTo>
                    <a:pt x="14" y="76"/>
                  </a:lnTo>
                  <a:lnTo>
                    <a:pt x="16" y="78"/>
                  </a:lnTo>
                  <a:lnTo>
                    <a:pt x="19" y="78"/>
                  </a:lnTo>
                  <a:lnTo>
                    <a:pt x="23" y="78"/>
                  </a:lnTo>
                  <a:lnTo>
                    <a:pt x="29" y="78"/>
                  </a:lnTo>
                  <a:lnTo>
                    <a:pt x="37" y="78"/>
                  </a:lnTo>
                  <a:lnTo>
                    <a:pt x="44" y="79"/>
                  </a:lnTo>
                  <a:lnTo>
                    <a:pt x="50" y="79"/>
                  </a:lnTo>
                  <a:lnTo>
                    <a:pt x="56" y="79"/>
                  </a:lnTo>
                  <a:lnTo>
                    <a:pt x="60" y="79"/>
                  </a:lnTo>
                  <a:lnTo>
                    <a:pt x="62" y="81"/>
                  </a:lnTo>
                  <a:lnTo>
                    <a:pt x="58" y="83"/>
                  </a:lnTo>
                  <a:lnTo>
                    <a:pt x="52" y="86"/>
                  </a:lnTo>
                  <a:lnTo>
                    <a:pt x="48" y="92"/>
                  </a:lnTo>
                  <a:lnTo>
                    <a:pt x="52" y="97"/>
                  </a:lnTo>
                  <a:lnTo>
                    <a:pt x="58" y="99"/>
                  </a:lnTo>
                  <a:lnTo>
                    <a:pt x="68" y="104"/>
                  </a:lnTo>
                  <a:lnTo>
                    <a:pt x="73" y="108"/>
                  </a:lnTo>
                  <a:lnTo>
                    <a:pt x="75" y="113"/>
                  </a:lnTo>
                  <a:lnTo>
                    <a:pt x="73" y="116"/>
                  </a:lnTo>
                  <a:lnTo>
                    <a:pt x="68" y="122"/>
                  </a:lnTo>
                  <a:lnTo>
                    <a:pt x="60" y="123"/>
                  </a:lnTo>
                  <a:lnTo>
                    <a:pt x="56" y="129"/>
                  </a:lnTo>
                  <a:lnTo>
                    <a:pt x="52" y="132"/>
                  </a:lnTo>
                  <a:lnTo>
                    <a:pt x="52" y="141"/>
                  </a:lnTo>
                  <a:lnTo>
                    <a:pt x="52" y="148"/>
                  </a:lnTo>
                  <a:lnTo>
                    <a:pt x="58" y="152"/>
                  </a:lnTo>
                  <a:lnTo>
                    <a:pt x="60" y="152"/>
                  </a:lnTo>
                  <a:lnTo>
                    <a:pt x="64" y="152"/>
                  </a:lnTo>
                  <a:lnTo>
                    <a:pt x="68" y="152"/>
                  </a:lnTo>
                  <a:lnTo>
                    <a:pt x="73" y="152"/>
                  </a:lnTo>
                  <a:lnTo>
                    <a:pt x="79" y="152"/>
                  </a:lnTo>
                  <a:lnTo>
                    <a:pt x="87" y="152"/>
                  </a:lnTo>
                  <a:lnTo>
                    <a:pt x="95" y="152"/>
                  </a:lnTo>
                  <a:lnTo>
                    <a:pt x="104" y="153"/>
                  </a:lnTo>
                  <a:lnTo>
                    <a:pt x="110" y="153"/>
                  </a:lnTo>
                  <a:lnTo>
                    <a:pt x="118" y="153"/>
                  </a:lnTo>
                  <a:lnTo>
                    <a:pt x="124" y="153"/>
                  </a:lnTo>
                  <a:lnTo>
                    <a:pt x="131" y="153"/>
                  </a:lnTo>
                  <a:lnTo>
                    <a:pt x="135" y="152"/>
                  </a:lnTo>
                  <a:lnTo>
                    <a:pt x="141" y="152"/>
                  </a:lnTo>
                  <a:lnTo>
                    <a:pt x="143" y="152"/>
                  </a:lnTo>
                  <a:lnTo>
                    <a:pt x="145" y="152"/>
                  </a:lnTo>
                  <a:lnTo>
                    <a:pt x="141" y="148"/>
                  </a:lnTo>
                  <a:lnTo>
                    <a:pt x="135" y="146"/>
                  </a:lnTo>
                  <a:lnTo>
                    <a:pt x="127" y="143"/>
                  </a:lnTo>
                  <a:lnTo>
                    <a:pt x="120" y="141"/>
                  </a:lnTo>
                  <a:lnTo>
                    <a:pt x="110" y="139"/>
                  </a:lnTo>
                  <a:lnTo>
                    <a:pt x="104" y="136"/>
                  </a:lnTo>
                  <a:lnTo>
                    <a:pt x="97" y="134"/>
                  </a:lnTo>
                  <a:lnTo>
                    <a:pt x="95" y="134"/>
                  </a:lnTo>
                  <a:lnTo>
                    <a:pt x="95" y="132"/>
                  </a:lnTo>
                  <a:lnTo>
                    <a:pt x="102" y="127"/>
                  </a:lnTo>
                  <a:lnTo>
                    <a:pt x="106" y="123"/>
                  </a:lnTo>
                  <a:lnTo>
                    <a:pt x="110" y="120"/>
                  </a:lnTo>
                  <a:lnTo>
                    <a:pt x="112" y="116"/>
                  </a:lnTo>
                  <a:lnTo>
                    <a:pt x="112" y="115"/>
                  </a:lnTo>
                  <a:lnTo>
                    <a:pt x="108" y="108"/>
                  </a:lnTo>
                  <a:lnTo>
                    <a:pt x="104" y="102"/>
                  </a:lnTo>
                  <a:lnTo>
                    <a:pt x="97" y="95"/>
                  </a:lnTo>
                  <a:lnTo>
                    <a:pt x="91" y="90"/>
                  </a:lnTo>
                  <a:lnTo>
                    <a:pt x="85" y="83"/>
                  </a:lnTo>
                  <a:lnTo>
                    <a:pt x="79" y="78"/>
                  </a:lnTo>
                  <a:lnTo>
                    <a:pt x="75" y="72"/>
                  </a:lnTo>
                  <a:lnTo>
                    <a:pt x="75" y="71"/>
                  </a:lnTo>
                  <a:lnTo>
                    <a:pt x="77" y="67"/>
                  </a:lnTo>
                  <a:lnTo>
                    <a:pt x="83" y="65"/>
                  </a:lnTo>
                  <a:lnTo>
                    <a:pt x="89" y="62"/>
                  </a:lnTo>
                  <a:lnTo>
                    <a:pt x="95" y="57"/>
                  </a:lnTo>
                  <a:lnTo>
                    <a:pt x="100" y="53"/>
                  </a:lnTo>
                  <a:lnTo>
                    <a:pt x="104" y="48"/>
                  </a:lnTo>
                  <a:lnTo>
                    <a:pt x="108" y="42"/>
                  </a:lnTo>
                  <a:lnTo>
                    <a:pt x="108" y="37"/>
                  </a:lnTo>
                  <a:lnTo>
                    <a:pt x="106" y="34"/>
                  </a:lnTo>
                  <a:lnTo>
                    <a:pt x="106" y="28"/>
                  </a:lnTo>
                  <a:lnTo>
                    <a:pt x="104" y="25"/>
                  </a:lnTo>
                  <a:lnTo>
                    <a:pt x="104" y="23"/>
                  </a:lnTo>
                  <a:lnTo>
                    <a:pt x="100" y="20"/>
                  </a:lnTo>
                  <a:lnTo>
                    <a:pt x="97" y="18"/>
                  </a:lnTo>
                  <a:lnTo>
                    <a:pt x="93" y="18"/>
                  </a:lnTo>
                  <a:lnTo>
                    <a:pt x="87" y="18"/>
                  </a:lnTo>
                  <a:lnTo>
                    <a:pt x="79" y="16"/>
                  </a:lnTo>
                  <a:lnTo>
                    <a:pt x="71" y="18"/>
                  </a:lnTo>
                  <a:lnTo>
                    <a:pt x="64" y="20"/>
                  </a:lnTo>
                  <a:lnTo>
                    <a:pt x="58" y="21"/>
                  </a:lnTo>
                  <a:lnTo>
                    <a:pt x="50" y="23"/>
                  </a:lnTo>
                  <a:lnTo>
                    <a:pt x="46" y="25"/>
                  </a:lnTo>
                  <a:lnTo>
                    <a:pt x="43" y="27"/>
                  </a:lnTo>
                  <a:lnTo>
                    <a:pt x="43" y="28"/>
                  </a:lnTo>
                  <a:lnTo>
                    <a:pt x="27" y="18"/>
                  </a:lnTo>
                  <a:lnTo>
                    <a:pt x="29" y="14"/>
                  </a:lnTo>
                  <a:lnTo>
                    <a:pt x="37" y="11"/>
                  </a:lnTo>
                  <a:lnTo>
                    <a:pt x="43" y="6"/>
                  </a:lnTo>
                  <a:lnTo>
                    <a:pt x="43" y="2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29" y="0"/>
                  </a:lnTo>
                  <a:lnTo>
                    <a:pt x="25" y="2"/>
                  </a:lnTo>
                  <a:lnTo>
                    <a:pt x="17" y="4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546" name="Freeform 75"/>
            <p:cNvSpPr>
              <a:spLocks/>
            </p:cNvSpPr>
            <p:nvPr/>
          </p:nvSpPr>
          <p:spPr bwMode="auto">
            <a:xfrm>
              <a:off x="735" y="4110"/>
              <a:ext cx="13" cy="20"/>
            </a:xfrm>
            <a:custGeom>
              <a:avLst/>
              <a:gdLst>
                <a:gd name="T0" fmla="*/ 1 w 25"/>
                <a:gd name="T1" fmla="*/ 0 h 40"/>
                <a:gd name="T2" fmla="*/ 1 w 25"/>
                <a:gd name="T3" fmla="*/ 0 h 40"/>
                <a:gd name="T4" fmla="*/ 1 w 25"/>
                <a:gd name="T5" fmla="*/ 1 h 40"/>
                <a:gd name="T6" fmla="*/ 1 w 25"/>
                <a:gd name="T7" fmla="*/ 1 h 40"/>
                <a:gd name="T8" fmla="*/ 1 w 25"/>
                <a:gd name="T9" fmla="*/ 1 h 40"/>
                <a:gd name="T10" fmla="*/ 0 w 25"/>
                <a:gd name="T11" fmla="*/ 1 h 40"/>
                <a:gd name="T12" fmla="*/ 0 w 25"/>
                <a:gd name="T13" fmla="*/ 1 h 40"/>
                <a:gd name="T14" fmla="*/ 0 w 25"/>
                <a:gd name="T15" fmla="*/ 1 h 40"/>
                <a:gd name="T16" fmla="*/ 0 w 25"/>
                <a:gd name="T17" fmla="*/ 1 h 40"/>
                <a:gd name="T18" fmla="*/ 0 w 25"/>
                <a:gd name="T19" fmla="*/ 1 h 40"/>
                <a:gd name="T20" fmla="*/ 1 w 25"/>
                <a:gd name="T21" fmla="*/ 1 h 40"/>
                <a:gd name="T22" fmla="*/ 1 w 25"/>
                <a:gd name="T23" fmla="*/ 1 h 40"/>
                <a:gd name="T24" fmla="*/ 1 w 25"/>
                <a:gd name="T25" fmla="*/ 1 h 40"/>
                <a:gd name="T26" fmla="*/ 1 w 25"/>
                <a:gd name="T27" fmla="*/ 1 h 40"/>
                <a:gd name="T28" fmla="*/ 1 w 25"/>
                <a:gd name="T29" fmla="*/ 1 h 40"/>
                <a:gd name="T30" fmla="*/ 1 w 25"/>
                <a:gd name="T31" fmla="*/ 1 h 40"/>
                <a:gd name="T32" fmla="*/ 1 w 25"/>
                <a:gd name="T33" fmla="*/ 1 h 40"/>
                <a:gd name="T34" fmla="*/ 1 w 25"/>
                <a:gd name="T35" fmla="*/ 1 h 40"/>
                <a:gd name="T36" fmla="*/ 1 w 25"/>
                <a:gd name="T37" fmla="*/ 1 h 40"/>
                <a:gd name="T38" fmla="*/ 1 w 25"/>
                <a:gd name="T39" fmla="*/ 1 h 40"/>
                <a:gd name="T40" fmla="*/ 1 w 25"/>
                <a:gd name="T41" fmla="*/ 1 h 40"/>
                <a:gd name="T42" fmla="*/ 1 w 25"/>
                <a:gd name="T43" fmla="*/ 1 h 40"/>
                <a:gd name="T44" fmla="*/ 1 w 25"/>
                <a:gd name="T45" fmla="*/ 0 h 40"/>
                <a:gd name="T46" fmla="*/ 1 w 25"/>
                <a:gd name="T47" fmla="*/ 0 h 4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5" h="40">
                  <a:moveTo>
                    <a:pt x="17" y="0"/>
                  </a:moveTo>
                  <a:lnTo>
                    <a:pt x="11" y="0"/>
                  </a:lnTo>
                  <a:lnTo>
                    <a:pt x="7" y="2"/>
                  </a:lnTo>
                  <a:lnTo>
                    <a:pt x="5" y="5"/>
                  </a:lnTo>
                  <a:lnTo>
                    <a:pt x="2" y="12"/>
                  </a:lnTo>
                  <a:lnTo>
                    <a:pt x="0" y="14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0" y="33"/>
                  </a:lnTo>
                  <a:lnTo>
                    <a:pt x="3" y="40"/>
                  </a:lnTo>
                  <a:lnTo>
                    <a:pt x="9" y="40"/>
                  </a:lnTo>
                  <a:lnTo>
                    <a:pt x="17" y="40"/>
                  </a:lnTo>
                  <a:lnTo>
                    <a:pt x="23" y="38"/>
                  </a:lnTo>
                  <a:lnTo>
                    <a:pt x="25" y="35"/>
                  </a:lnTo>
                  <a:lnTo>
                    <a:pt x="21" y="31"/>
                  </a:lnTo>
                  <a:lnTo>
                    <a:pt x="17" y="28"/>
                  </a:lnTo>
                  <a:lnTo>
                    <a:pt x="15" y="24"/>
                  </a:lnTo>
                  <a:lnTo>
                    <a:pt x="15" y="23"/>
                  </a:lnTo>
                  <a:lnTo>
                    <a:pt x="15" y="16"/>
                  </a:lnTo>
                  <a:lnTo>
                    <a:pt x="15" y="7"/>
                  </a:lnTo>
                  <a:lnTo>
                    <a:pt x="15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547" name="Freeform 76"/>
            <p:cNvSpPr>
              <a:spLocks/>
            </p:cNvSpPr>
            <p:nvPr/>
          </p:nvSpPr>
          <p:spPr bwMode="auto">
            <a:xfrm>
              <a:off x="927" y="3975"/>
              <a:ext cx="51" cy="28"/>
            </a:xfrm>
            <a:custGeom>
              <a:avLst/>
              <a:gdLst>
                <a:gd name="T0" fmla="*/ 0 w 103"/>
                <a:gd name="T1" fmla="*/ 1 h 56"/>
                <a:gd name="T2" fmla="*/ 0 w 103"/>
                <a:gd name="T3" fmla="*/ 1 h 56"/>
                <a:gd name="T4" fmla="*/ 0 w 103"/>
                <a:gd name="T5" fmla="*/ 1 h 56"/>
                <a:gd name="T6" fmla="*/ 0 w 103"/>
                <a:gd name="T7" fmla="*/ 1 h 56"/>
                <a:gd name="T8" fmla="*/ 0 w 103"/>
                <a:gd name="T9" fmla="*/ 1 h 56"/>
                <a:gd name="T10" fmla="*/ 0 w 103"/>
                <a:gd name="T11" fmla="*/ 1 h 56"/>
                <a:gd name="T12" fmla="*/ 0 w 103"/>
                <a:gd name="T13" fmla="*/ 1 h 56"/>
                <a:gd name="T14" fmla="*/ 0 w 103"/>
                <a:gd name="T15" fmla="*/ 1 h 56"/>
                <a:gd name="T16" fmla="*/ 0 w 103"/>
                <a:gd name="T17" fmla="*/ 1 h 56"/>
                <a:gd name="T18" fmla="*/ 0 w 103"/>
                <a:gd name="T19" fmla="*/ 1 h 56"/>
                <a:gd name="T20" fmla="*/ 0 w 103"/>
                <a:gd name="T21" fmla="*/ 1 h 56"/>
                <a:gd name="T22" fmla="*/ 0 w 103"/>
                <a:gd name="T23" fmla="*/ 1 h 56"/>
                <a:gd name="T24" fmla="*/ 0 w 103"/>
                <a:gd name="T25" fmla="*/ 1 h 56"/>
                <a:gd name="T26" fmla="*/ 0 w 103"/>
                <a:gd name="T27" fmla="*/ 1 h 56"/>
                <a:gd name="T28" fmla="*/ 0 w 103"/>
                <a:gd name="T29" fmla="*/ 1 h 56"/>
                <a:gd name="T30" fmla="*/ 0 w 103"/>
                <a:gd name="T31" fmla="*/ 1 h 56"/>
                <a:gd name="T32" fmla="*/ 0 w 103"/>
                <a:gd name="T33" fmla="*/ 1 h 56"/>
                <a:gd name="T34" fmla="*/ 0 w 103"/>
                <a:gd name="T35" fmla="*/ 1 h 56"/>
                <a:gd name="T36" fmla="*/ 0 w 103"/>
                <a:gd name="T37" fmla="*/ 1 h 56"/>
                <a:gd name="T38" fmla="*/ 0 w 103"/>
                <a:gd name="T39" fmla="*/ 1 h 56"/>
                <a:gd name="T40" fmla="*/ 0 w 103"/>
                <a:gd name="T41" fmla="*/ 1 h 56"/>
                <a:gd name="T42" fmla="*/ 0 w 103"/>
                <a:gd name="T43" fmla="*/ 1 h 56"/>
                <a:gd name="T44" fmla="*/ 0 w 103"/>
                <a:gd name="T45" fmla="*/ 1 h 56"/>
                <a:gd name="T46" fmla="*/ 0 w 103"/>
                <a:gd name="T47" fmla="*/ 1 h 56"/>
                <a:gd name="T48" fmla="*/ 0 w 103"/>
                <a:gd name="T49" fmla="*/ 1 h 56"/>
                <a:gd name="T50" fmla="*/ 0 w 103"/>
                <a:gd name="T51" fmla="*/ 1 h 56"/>
                <a:gd name="T52" fmla="*/ 0 w 103"/>
                <a:gd name="T53" fmla="*/ 1 h 56"/>
                <a:gd name="T54" fmla="*/ 0 w 103"/>
                <a:gd name="T55" fmla="*/ 1 h 56"/>
                <a:gd name="T56" fmla="*/ 0 w 103"/>
                <a:gd name="T57" fmla="*/ 1 h 56"/>
                <a:gd name="T58" fmla="*/ 0 w 103"/>
                <a:gd name="T59" fmla="*/ 1 h 56"/>
                <a:gd name="T60" fmla="*/ 0 w 103"/>
                <a:gd name="T61" fmla="*/ 1 h 56"/>
                <a:gd name="T62" fmla="*/ 0 w 103"/>
                <a:gd name="T63" fmla="*/ 1 h 56"/>
                <a:gd name="T64" fmla="*/ 0 w 103"/>
                <a:gd name="T65" fmla="*/ 1 h 56"/>
                <a:gd name="T66" fmla="*/ 0 w 103"/>
                <a:gd name="T67" fmla="*/ 1 h 56"/>
                <a:gd name="T68" fmla="*/ 0 w 103"/>
                <a:gd name="T69" fmla="*/ 1 h 56"/>
                <a:gd name="T70" fmla="*/ 0 w 103"/>
                <a:gd name="T71" fmla="*/ 1 h 56"/>
                <a:gd name="T72" fmla="*/ 0 w 103"/>
                <a:gd name="T73" fmla="*/ 1 h 56"/>
                <a:gd name="T74" fmla="*/ 0 w 103"/>
                <a:gd name="T75" fmla="*/ 1 h 56"/>
                <a:gd name="T76" fmla="*/ 0 w 103"/>
                <a:gd name="T77" fmla="*/ 1 h 56"/>
                <a:gd name="T78" fmla="*/ 0 w 103"/>
                <a:gd name="T79" fmla="*/ 1 h 56"/>
                <a:gd name="T80" fmla="*/ 0 w 103"/>
                <a:gd name="T81" fmla="*/ 1 h 56"/>
                <a:gd name="T82" fmla="*/ 0 w 103"/>
                <a:gd name="T83" fmla="*/ 1 h 56"/>
                <a:gd name="T84" fmla="*/ 0 w 103"/>
                <a:gd name="T85" fmla="*/ 1 h 56"/>
                <a:gd name="T86" fmla="*/ 0 w 103"/>
                <a:gd name="T87" fmla="*/ 1 h 56"/>
                <a:gd name="T88" fmla="*/ 0 w 103"/>
                <a:gd name="T89" fmla="*/ 1 h 56"/>
                <a:gd name="T90" fmla="*/ 0 w 103"/>
                <a:gd name="T91" fmla="*/ 0 h 56"/>
                <a:gd name="T92" fmla="*/ 0 w 103"/>
                <a:gd name="T93" fmla="*/ 1 h 56"/>
                <a:gd name="T94" fmla="*/ 0 w 103"/>
                <a:gd name="T95" fmla="*/ 1 h 56"/>
                <a:gd name="T96" fmla="*/ 0 w 103"/>
                <a:gd name="T97" fmla="*/ 1 h 56"/>
                <a:gd name="T98" fmla="*/ 0 w 103"/>
                <a:gd name="T99" fmla="*/ 1 h 56"/>
                <a:gd name="T100" fmla="*/ 0 w 103"/>
                <a:gd name="T101" fmla="*/ 1 h 56"/>
                <a:gd name="T102" fmla="*/ 0 w 103"/>
                <a:gd name="T103" fmla="*/ 1 h 56"/>
                <a:gd name="T104" fmla="*/ 0 w 103"/>
                <a:gd name="T105" fmla="*/ 1 h 56"/>
                <a:gd name="T106" fmla="*/ 0 w 103"/>
                <a:gd name="T107" fmla="*/ 1 h 5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03" h="56">
                  <a:moveTo>
                    <a:pt x="0" y="19"/>
                  </a:moveTo>
                  <a:lnTo>
                    <a:pt x="29" y="30"/>
                  </a:lnTo>
                  <a:lnTo>
                    <a:pt x="29" y="31"/>
                  </a:lnTo>
                  <a:lnTo>
                    <a:pt x="29" y="35"/>
                  </a:lnTo>
                  <a:lnTo>
                    <a:pt x="29" y="38"/>
                  </a:lnTo>
                  <a:lnTo>
                    <a:pt x="31" y="44"/>
                  </a:lnTo>
                  <a:lnTo>
                    <a:pt x="31" y="47"/>
                  </a:lnTo>
                  <a:lnTo>
                    <a:pt x="35" y="52"/>
                  </a:lnTo>
                  <a:lnTo>
                    <a:pt x="35" y="54"/>
                  </a:lnTo>
                  <a:lnTo>
                    <a:pt x="41" y="56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6" y="52"/>
                  </a:lnTo>
                  <a:lnTo>
                    <a:pt x="62" y="51"/>
                  </a:lnTo>
                  <a:lnTo>
                    <a:pt x="68" y="49"/>
                  </a:lnTo>
                  <a:lnTo>
                    <a:pt x="74" y="47"/>
                  </a:lnTo>
                  <a:lnTo>
                    <a:pt x="79" y="45"/>
                  </a:lnTo>
                  <a:lnTo>
                    <a:pt x="83" y="45"/>
                  </a:lnTo>
                  <a:lnTo>
                    <a:pt x="89" y="42"/>
                  </a:lnTo>
                  <a:lnTo>
                    <a:pt x="93" y="42"/>
                  </a:lnTo>
                  <a:lnTo>
                    <a:pt x="101" y="38"/>
                  </a:lnTo>
                  <a:lnTo>
                    <a:pt x="103" y="38"/>
                  </a:lnTo>
                  <a:lnTo>
                    <a:pt x="101" y="31"/>
                  </a:lnTo>
                  <a:lnTo>
                    <a:pt x="103" y="28"/>
                  </a:lnTo>
                  <a:lnTo>
                    <a:pt x="101" y="23"/>
                  </a:lnTo>
                  <a:lnTo>
                    <a:pt x="97" y="21"/>
                  </a:lnTo>
                  <a:lnTo>
                    <a:pt x="91" y="23"/>
                  </a:lnTo>
                  <a:lnTo>
                    <a:pt x="83" y="24"/>
                  </a:lnTo>
                  <a:lnTo>
                    <a:pt x="78" y="26"/>
                  </a:lnTo>
                  <a:lnTo>
                    <a:pt x="74" y="28"/>
                  </a:lnTo>
                  <a:lnTo>
                    <a:pt x="68" y="28"/>
                  </a:lnTo>
                  <a:lnTo>
                    <a:pt x="64" y="30"/>
                  </a:lnTo>
                  <a:lnTo>
                    <a:pt x="54" y="33"/>
                  </a:lnTo>
                  <a:lnTo>
                    <a:pt x="47" y="35"/>
                  </a:lnTo>
                  <a:lnTo>
                    <a:pt x="43" y="37"/>
                  </a:lnTo>
                  <a:lnTo>
                    <a:pt x="41" y="38"/>
                  </a:lnTo>
                  <a:lnTo>
                    <a:pt x="39" y="30"/>
                  </a:lnTo>
                  <a:lnTo>
                    <a:pt x="39" y="28"/>
                  </a:lnTo>
                  <a:lnTo>
                    <a:pt x="39" y="24"/>
                  </a:lnTo>
                  <a:lnTo>
                    <a:pt x="39" y="21"/>
                  </a:lnTo>
                  <a:lnTo>
                    <a:pt x="41" y="16"/>
                  </a:lnTo>
                  <a:lnTo>
                    <a:pt x="39" y="10"/>
                  </a:lnTo>
                  <a:lnTo>
                    <a:pt x="39" y="7"/>
                  </a:lnTo>
                  <a:lnTo>
                    <a:pt x="37" y="3"/>
                  </a:lnTo>
                  <a:lnTo>
                    <a:pt x="35" y="1"/>
                  </a:lnTo>
                  <a:lnTo>
                    <a:pt x="29" y="0"/>
                  </a:lnTo>
                  <a:lnTo>
                    <a:pt x="25" y="3"/>
                  </a:lnTo>
                  <a:lnTo>
                    <a:pt x="18" y="5"/>
                  </a:lnTo>
                  <a:lnTo>
                    <a:pt x="14" y="9"/>
                  </a:lnTo>
                  <a:lnTo>
                    <a:pt x="8" y="12"/>
                  </a:lnTo>
                  <a:lnTo>
                    <a:pt x="4" y="16"/>
                  </a:lnTo>
                  <a:lnTo>
                    <a:pt x="0" y="17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548" name="Freeform 77"/>
            <p:cNvSpPr>
              <a:spLocks/>
            </p:cNvSpPr>
            <p:nvPr/>
          </p:nvSpPr>
          <p:spPr bwMode="auto">
            <a:xfrm>
              <a:off x="956" y="4004"/>
              <a:ext cx="52" cy="43"/>
            </a:xfrm>
            <a:custGeom>
              <a:avLst/>
              <a:gdLst>
                <a:gd name="T0" fmla="*/ 1 w 104"/>
                <a:gd name="T1" fmla="*/ 1 h 86"/>
                <a:gd name="T2" fmla="*/ 1 w 104"/>
                <a:gd name="T3" fmla="*/ 0 h 86"/>
                <a:gd name="T4" fmla="*/ 1 w 104"/>
                <a:gd name="T5" fmla="*/ 0 h 86"/>
                <a:gd name="T6" fmla="*/ 1 w 104"/>
                <a:gd name="T7" fmla="*/ 0 h 86"/>
                <a:gd name="T8" fmla="*/ 1 w 104"/>
                <a:gd name="T9" fmla="*/ 0 h 86"/>
                <a:gd name="T10" fmla="*/ 1 w 104"/>
                <a:gd name="T11" fmla="*/ 0 h 86"/>
                <a:gd name="T12" fmla="*/ 1 w 104"/>
                <a:gd name="T13" fmla="*/ 1 h 86"/>
                <a:gd name="T14" fmla="*/ 1 w 104"/>
                <a:gd name="T15" fmla="*/ 1 h 86"/>
                <a:gd name="T16" fmla="*/ 1 w 104"/>
                <a:gd name="T17" fmla="*/ 1 h 86"/>
                <a:gd name="T18" fmla="*/ 0 w 104"/>
                <a:gd name="T19" fmla="*/ 1 h 86"/>
                <a:gd name="T20" fmla="*/ 0 w 104"/>
                <a:gd name="T21" fmla="*/ 1 h 86"/>
                <a:gd name="T22" fmla="*/ 1 w 104"/>
                <a:gd name="T23" fmla="*/ 1 h 86"/>
                <a:gd name="T24" fmla="*/ 1 w 104"/>
                <a:gd name="T25" fmla="*/ 1 h 86"/>
                <a:gd name="T26" fmla="*/ 1 w 104"/>
                <a:gd name="T27" fmla="*/ 1 h 86"/>
                <a:gd name="T28" fmla="*/ 1 w 104"/>
                <a:gd name="T29" fmla="*/ 1 h 86"/>
                <a:gd name="T30" fmla="*/ 1 w 104"/>
                <a:gd name="T31" fmla="*/ 1 h 86"/>
                <a:gd name="T32" fmla="*/ 1 w 104"/>
                <a:gd name="T33" fmla="*/ 1 h 86"/>
                <a:gd name="T34" fmla="*/ 1 w 104"/>
                <a:gd name="T35" fmla="*/ 1 h 86"/>
                <a:gd name="T36" fmla="*/ 1 w 104"/>
                <a:gd name="T37" fmla="*/ 1 h 86"/>
                <a:gd name="T38" fmla="*/ 1 w 104"/>
                <a:gd name="T39" fmla="*/ 1 h 86"/>
                <a:gd name="T40" fmla="*/ 1 w 104"/>
                <a:gd name="T41" fmla="*/ 1 h 86"/>
                <a:gd name="T42" fmla="*/ 1 w 104"/>
                <a:gd name="T43" fmla="*/ 1 h 86"/>
                <a:gd name="T44" fmla="*/ 1 w 104"/>
                <a:gd name="T45" fmla="*/ 1 h 86"/>
                <a:gd name="T46" fmla="*/ 1 w 104"/>
                <a:gd name="T47" fmla="*/ 1 h 86"/>
                <a:gd name="T48" fmla="*/ 1 w 104"/>
                <a:gd name="T49" fmla="*/ 1 h 86"/>
                <a:gd name="T50" fmla="*/ 1 w 104"/>
                <a:gd name="T51" fmla="*/ 1 h 86"/>
                <a:gd name="T52" fmla="*/ 1 w 104"/>
                <a:gd name="T53" fmla="*/ 1 h 86"/>
                <a:gd name="T54" fmla="*/ 1 w 104"/>
                <a:gd name="T55" fmla="*/ 1 h 86"/>
                <a:gd name="T56" fmla="*/ 1 w 104"/>
                <a:gd name="T57" fmla="*/ 1 h 86"/>
                <a:gd name="T58" fmla="*/ 1 w 104"/>
                <a:gd name="T59" fmla="*/ 1 h 86"/>
                <a:gd name="T60" fmla="*/ 1 w 104"/>
                <a:gd name="T61" fmla="*/ 1 h 86"/>
                <a:gd name="T62" fmla="*/ 1 w 104"/>
                <a:gd name="T63" fmla="*/ 1 h 86"/>
                <a:gd name="T64" fmla="*/ 1 w 104"/>
                <a:gd name="T65" fmla="*/ 1 h 86"/>
                <a:gd name="T66" fmla="*/ 1 w 104"/>
                <a:gd name="T67" fmla="*/ 1 h 86"/>
                <a:gd name="T68" fmla="*/ 1 w 104"/>
                <a:gd name="T69" fmla="*/ 1 h 86"/>
                <a:gd name="T70" fmla="*/ 1 w 104"/>
                <a:gd name="T71" fmla="*/ 1 h 86"/>
                <a:gd name="T72" fmla="*/ 1 w 104"/>
                <a:gd name="T73" fmla="*/ 1 h 86"/>
                <a:gd name="T74" fmla="*/ 1 w 104"/>
                <a:gd name="T75" fmla="*/ 1 h 86"/>
                <a:gd name="T76" fmla="*/ 1 w 104"/>
                <a:gd name="T77" fmla="*/ 1 h 86"/>
                <a:gd name="T78" fmla="*/ 1 w 104"/>
                <a:gd name="T79" fmla="*/ 1 h 86"/>
                <a:gd name="T80" fmla="*/ 1 w 104"/>
                <a:gd name="T81" fmla="*/ 1 h 86"/>
                <a:gd name="T82" fmla="*/ 1 w 104"/>
                <a:gd name="T83" fmla="*/ 1 h 86"/>
                <a:gd name="T84" fmla="*/ 1 w 104"/>
                <a:gd name="T85" fmla="*/ 1 h 86"/>
                <a:gd name="T86" fmla="*/ 1 w 104"/>
                <a:gd name="T87" fmla="*/ 1 h 86"/>
                <a:gd name="T88" fmla="*/ 1 w 104"/>
                <a:gd name="T89" fmla="*/ 1 h 8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04" h="86">
                  <a:moveTo>
                    <a:pt x="87" y="2"/>
                  </a:moveTo>
                  <a:lnTo>
                    <a:pt x="83" y="2"/>
                  </a:lnTo>
                  <a:lnTo>
                    <a:pt x="79" y="0"/>
                  </a:lnTo>
                  <a:lnTo>
                    <a:pt x="75" y="0"/>
                  </a:lnTo>
                  <a:lnTo>
                    <a:pt x="70" y="0"/>
                  </a:lnTo>
                  <a:lnTo>
                    <a:pt x="64" y="0"/>
                  </a:lnTo>
                  <a:lnTo>
                    <a:pt x="58" y="0"/>
                  </a:lnTo>
                  <a:lnTo>
                    <a:pt x="50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1" y="2"/>
                  </a:lnTo>
                  <a:lnTo>
                    <a:pt x="16" y="2"/>
                  </a:lnTo>
                  <a:lnTo>
                    <a:pt x="14" y="3"/>
                  </a:lnTo>
                  <a:lnTo>
                    <a:pt x="10" y="3"/>
                  </a:lnTo>
                  <a:lnTo>
                    <a:pt x="8" y="5"/>
                  </a:lnTo>
                  <a:lnTo>
                    <a:pt x="6" y="7"/>
                  </a:lnTo>
                  <a:lnTo>
                    <a:pt x="4" y="10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4" y="31"/>
                  </a:lnTo>
                  <a:lnTo>
                    <a:pt x="6" y="35"/>
                  </a:lnTo>
                  <a:lnTo>
                    <a:pt x="12" y="35"/>
                  </a:lnTo>
                  <a:lnTo>
                    <a:pt x="18" y="37"/>
                  </a:lnTo>
                  <a:lnTo>
                    <a:pt x="25" y="38"/>
                  </a:lnTo>
                  <a:lnTo>
                    <a:pt x="35" y="40"/>
                  </a:lnTo>
                  <a:lnTo>
                    <a:pt x="43" y="40"/>
                  </a:lnTo>
                  <a:lnTo>
                    <a:pt x="48" y="40"/>
                  </a:lnTo>
                  <a:lnTo>
                    <a:pt x="52" y="40"/>
                  </a:lnTo>
                  <a:lnTo>
                    <a:pt x="56" y="42"/>
                  </a:lnTo>
                  <a:lnTo>
                    <a:pt x="58" y="61"/>
                  </a:lnTo>
                  <a:lnTo>
                    <a:pt x="56" y="61"/>
                  </a:lnTo>
                  <a:lnTo>
                    <a:pt x="52" y="65"/>
                  </a:lnTo>
                  <a:lnTo>
                    <a:pt x="48" y="68"/>
                  </a:lnTo>
                  <a:lnTo>
                    <a:pt x="45" y="74"/>
                  </a:lnTo>
                  <a:lnTo>
                    <a:pt x="41" y="77"/>
                  </a:lnTo>
                  <a:lnTo>
                    <a:pt x="39" y="82"/>
                  </a:lnTo>
                  <a:lnTo>
                    <a:pt x="39" y="84"/>
                  </a:lnTo>
                  <a:lnTo>
                    <a:pt x="41" y="86"/>
                  </a:lnTo>
                  <a:lnTo>
                    <a:pt x="45" y="86"/>
                  </a:lnTo>
                  <a:lnTo>
                    <a:pt x="48" y="86"/>
                  </a:lnTo>
                  <a:lnTo>
                    <a:pt x="54" y="84"/>
                  </a:lnTo>
                  <a:lnTo>
                    <a:pt x="60" y="84"/>
                  </a:lnTo>
                  <a:lnTo>
                    <a:pt x="64" y="82"/>
                  </a:lnTo>
                  <a:lnTo>
                    <a:pt x="68" y="82"/>
                  </a:lnTo>
                  <a:lnTo>
                    <a:pt x="72" y="82"/>
                  </a:lnTo>
                  <a:lnTo>
                    <a:pt x="74" y="82"/>
                  </a:lnTo>
                  <a:lnTo>
                    <a:pt x="99" y="82"/>
                  </a:lnTo>
                  <a:lnTo>
                    <a:pt x="101" y="79"/>
                  </a:lnTo>
                  <a:lnTo>
                    <a:pt x="104" y="74"/>
                  </a:lnTo>
                  <a:lnTo>
                    <a:pt x="104" y="70"/>
                  </a:lnTo>
                  <a:lnTo>
                    <a:pt x="104" y="67"/>
                  </a:lnTo>
                  <a:lnTo>
                    <a:pt x="101" y="65"/>
                  </a:lnTo>
                  <a:lnTo>
                    <a:pt x="97" y="63"/>
                  </a:lnTo>
                  <a:lnTo>
                    <a:pt x="91" y="60"/>
                  </a:lnTo>
                  <a:lnTo>
                    <a:pt x="87" y="58"/>
                  </a:lnTo>
                  <a:lnTo>
                    <a:pt x="83" y="56"/>
                  </a:lnTo>
                  <a:lnTo>
                    <a:pt x="81" y="56"/>
                  </a:lnTo>
                  <a:lnTo>
                    <a:pt x="77" y="51"/>
                  </a:lnTo>
                  <a:lnTo>
                    <a:pt x="77" y="49"/>
                  </a:lnTo>
                  <a:lnTo>
                    <a:pt x="77" y="42"/>
                  </a:lnTo>
                  <a:lnTo>
                    <a:pt x="79" y="38"/>
                  </a:lnTo>
                  <a:lnTo>
                    <a:pt x="77" y="31"/>
                  </a:lnTo>
                  <a:lnTo>
                    <a:pt x="75" y="30"/>
                  </a:lnTo>
                  <a:lnTo>
                    <a:pt x="70" y="28"/>
                  </a:lnTo>
                  <a:lnTo>
                    <a:pt x="64" y="28"/>
                  </a:lnTo>
                  <a:lnTo>
                    <a:pt x="58" y="28"/>
                  </a:lnTo>
                  <a:lnTo>
                    <a:pt x="52" y="30"/>
                  </a:lnTo>
                  <a:lnTo>
                    <a:pt x="45" y="30"/>
                  </a:lnTo>
                  <a:lnTo>
                    <a:pt x="39" y="30"/>
                  </a:lnTo>
                  <a:lnTo>
                    <a:pt x="33" y="28"/>
                  </a:lnTo>
                  <a:lnTo>
                    <a:pt x="31" y="26"/>
                  </a:lnTo>
                  <a:lnTo>
                    <a:pt x="31" y="19"/>
                  </a:lnTo>
                  <a:lnTo>
                    <a:pt x="39" y="16"/>
                  </a:lnTo>
                  <a:lnTo>
                    <a:pt x="43" y="14"/>
                  </a:lnTo>
                  <a:lnTo>
                    <a:pt x="48" y="14"/>
                  </a:lnTo>
                  <a:lnTo>
                    <a:pt x="52" y="14"/>
                  </a:lnTo>
                  <a:lnTo>
                    <a:pt x="56" y="14"/>
                  </a:lnTo>
                  <a:lnTo>
                    <a:pt x="58" y="14"/>
                  </a:lnTo>
                  <a:lnTo>
                    <a:pt x="64" y="14"/>
                  </a:lnTo>
                  <a:lnTo>
                    <a:pt x="70" y="14"/>
                  </a:lnTo>
                  <a:lnTo>
                    <a:pt x="77" y="14"/>
                  </a:lnTo>
                  <a:lnTo>
                    <a:pt x="85" y="14"/>
                  </a:lnTo>
                  <a:lnTo>
                    <a:pt x="91" y="14"/>
                  </a:lnTo>
                  <a:lnTo>
                    <a:pt x="95" y="14"/>
                  </a:lnTo>
                  <a:lnTo>
                    <a:pt x="97" y="14"/>
                  </a:lnTo>
                  <a:lnTo>
                    <a:pt x="87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549" name="Freeform 78"/>
            <p:cNvSpPr>
              <a:spLocks/>
            </p:cNvSpPr>
            <p:nvPr/>
          </p:nvSpPr>
          <p:spPr bwMode="auto">
            <a:xfrm>
              <a:off x="960" y="4074"/>
              <a:ext cx="33" cy="32"/>
            </a:xfrm>
            <a:custGeom>
              <a:avLst/>
              <a:gdLst>
                <a:gd name="T0" fmla="*/ 1 w 66"/>
                <a:gd name="T1" fmla="*/ 0 h 65"/>
                <a:gd name="T2" fmla="*/ 1 w 66"/>
                <a:gd name="T3" fmla="*/ 0 h 65"/>
                <a:gd name="T4" fmla="*/ 1 w 66"/>
                <a:gd name="T5" fmla="*/ 0 h 65"/>
                <a:gd name="T6" fmla="*/ 1 w 66"/>
                <a:gd name="T7" fmla="*/ 0 h 65"/>
                <a:gd name="T8" fmla="*/ 1 w 66"/>
                <a:gd name="T9" fmla="*/ 0 h 65"/>
                <a:gd name="T10" fmla="*/ 1 w 66"/>
                <a:gd name="T11" fmla="*/ 0 h 65"/>
                <a:gd name="T12" fmla="*/ 0 w 66"/>
                <a:gd name="T13" fmla="*/ 0 h 65"/>
                <a:gd name="T14" fmla="*/ 1 w 66"/>
                <a:gd name="T15" fmla="*/ 0 h 65"/>
                <a:gd name="T16" fmla="*/ 1 w 66"/>
                <a:gd name="T17" fmla="*/ 0 h 65"/>
                <a:gd name="T18" fmla="*/ 1 w 66"/>
                <a:gd name="T19" fmla="*/ 0 h 65"/>
                <a:gd name="T20" fmla="*/ 1 w 66"/>
                <a:gd name="T21" fmla="*/ 0 h 65"/>
                <a:gd name="T22" fmla="*/ 1 w 66"/>
                <a:gd name="T23" fmla="*/ 0 h 65"/>
                <a:gd name="T24" fmla="*/ 1 w 66"/>
                <a:gd name="T25" fmla="*/ 0 h 65"/>
                <a:gd name="T26" fmla="*/ 1 w 66"/>
                <a:gd name="T27" fmla="*/ 0 h 65"/>
                <a:gd name="T28" fmla="*/ 1 w 66"/>
                <a:gd name="T29" fmla="*/ 0 h 65"/>
                <a:gd name="T30" fmla="*/ 1 w 66"/>
                <a:gd name="T31" fmla="*/ 0 h 65"/>
                <a:gd name="T32" fmla="*/ 1 w 66"/>
                <a:gd name="T33" fmla="*/ 0 h 65"/>
                <a:gd name="T34" fmla="*/ 1 w 66"/>
                <a:gd name="T35" fmla="*/ 0 h 65"/>
                <a:gd name="T36" fmla="*/ 1 w 66"/>
                <a:gd name="T37" fmla="*/ 0 h 65"/>
                <a:gd name="T38" fmla="*/ 1 w 66"/>
                <a:gd name="T39" fmla="*/ 0 h 65"/>
                <a:gd name="T40" fmla="*/ 1 w 66"/>
                <a:gd name="T41" fmla="*/ 0 h 65"/>
                <a:gd name="T42" fmla="*/ 1 w 66"/>
                <a:gd name="T43" fmla="*/ 0 h 65"/>
                <a:gd name="T44" fmla="*/ 1 w 66"/>
                <a:gd name="T45" fmla="*/ 0 h 65"/>
                <a:gd name="T46" fmla="*/ 1 w 66"/>
                <a:gd name="T47" fmla="*/ 0 h 65"/>
                <a:gd name="T48" fmla="*/ 1 w 66"/>
                <a:gd name="T49" fmla="*/ 0 h 65"/>
                <a:gd name="T50" fmla="*/ 1 w 66"/>
                <a:gd name="T51" fmla="*/ 0 h 65"/>
                <a:gd name="T52" fmla="*/ 1 w 66"/>
                <a:gd name="T53" fmla="*/ 0 h 65"/>
                <a:gd name="T54" fmla="*/ 1 w 66"/>
                <a:gd name="T55" fmla="*/ 0 h 65"/>
                <a:gd name="T56" fmla="*/ 1 w 66"/>
                <a:gd name="T57" fmla="*/ 0 h 65"/>
                <a:gd name="T58" fmla="*/ 1 w 66"/>
                <a:gd name="T59" fmla="*/ 0 h 65"/>
                <a:gd name="T60" fmla="*/ 1 w 66"/>
                <a:gd name="T61" fmla="*/ 0 h 65"/>
                <a:gd name="T62" fmla="*/ 1 w 66"/>
                <a:gd name="T63" fmla="*/ 0 h 65"/>
                <a:gd name="T64" fmla="*/ 1 w 66"/>
                <a:gd name="T65" fmla="*/ 0 h 65"/>
                <a:gd name="T66" fmla="*/ 1 w 66"/>
                <a:gd name="T67" fmla="*/ 0 h 65"/>
                <a:gd name="T68" fmla="*/ 1 w 66"/>
                <a:gd name="T69" fmla="*/ 0 h 65"/>
                <a:gd name="T70" fmla="*/ 1 w 66"/>
                <a:gd name="T71" fmla="*/ 0 h 65"/>
                <a:gd name="T72" fmla="*/ 1 w 66"/>
                <a:gd name="T73" fmla="*/ 0 h 65"/>
                <a:gd name="T74" fmla="*/ 1 w 66"/>
                <a:gd name="T75" fmla="*/ 0 h 65"/>
                <a:gd name="T76" fmla="*/ 1 w 66"/>
                <a:gd name="T77" fmla="*/ 0 h 65"/>
                <a:gd name="T78" fmla="*/ 1 w 66"/>
                <a:gd name="T79" fmla="*/ 0 h 65"/>
                <a:gd name="T80" fmla="*/ 1 w 66"/>
                <a:gd name="T81" fmla="*/ 0 h 65"/>
                <a:gd name="T82" fmla="*/ 1 w 66"/>
                <a:gd name="T83" fmla="*/ 0 h 65"/>
                <a:gd name="T84" fmla="*/ 1 w 66"/>
                <a:gd name="T85" fmla="*/ 0 h 65"/>
                <a:gd name="T86" fmla="*/ 1 w 66"/>
                <a:gd name="T87" fmla="*/ 0 h 65"/>
                <a:gd name="T88" fmla="*/ 1 w 66"/>
                <a:gd name="T89" fmla="*/ 0 h 65"/>
                <a:gd name="T90" fmla="*/ 1 w 66"/>
                <a:gd name="T91" fmla="*/ 0 h 65"/>
                <a:gd name="T92" fmla="*/ 1 w 66"/>
                <a:gd name="T93" fmla="*/ 0 h 6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6" h="65">
                  <a:moveTo>
                    <a:pt x="31" y="1"/>
                  </a:moveTo>
                  <a:lnTo>
                    <a:pt x="25" y="0"/>
                  </a:lnTo>
                  <a:lnTo>
                    <a:pt x="21" y="1"/>
                  </a:lnTo>
                  <a:lnTo>
                    <a:pt x="15" y="1"/>
                  </a:lnTo>
                  <a:lnTo>
                    <a:pt x="10" y="5"/>
                  </a:lnTo>
                  <a:lnTo>
                    <a:pt x="2" y="10"/>
                  </a:lnTo>
                  <a:lnTo>
                    <a:pt x="0" y="17"/>
                  </a:lnTo>
                  <a:lnTo>
                    <a:pt x="4" y="19"/>
                  </a:lnTo>
                  <a:lnTo>
                    <a:pt x="10" y="19"/>
                  </a:lnTo>
                  <a:lnTo>
                    <a:pt x="17" y="17"/>
                  </a:lnTo>
                  <a:lnTo>
                    <a:pt x="23" y="15"/>
                  </a:lnTo>
                  <a:lnTo>
                    <a:pt x="27" y="12"/>
                  </a:lnTo>
                  <a:lnTo>
                    <a:pt x="33" y="12"/>
                  </a:lnTo>
                  <a:lnTo>
                    <a:pt x="37" y="14"/>
                  </a:lnTo>
                  <a:lnTo>
                    <a:pt x="42" y="19"/>
                  </a:lnTo>
                  <a:lnTo>
                    <a:pt x="44" y="24"/>
                  </a:lnTo>
                  <a:lnTo>
                    <a:pt x="46" y="30"/>
                  </a:lnTo>
                  <a:lnTo>
                    <a:pt x="44" y="37"/>
                  </a:lnTo>
                  <a:lnTo>
                    <a:pt x="42" y="42"/>
                  </a:lnTo>
                  <a:lnTo>
                    <a:pt x="37" y="44"/>
                  </a:lnTo>
                  <a:lnTo>
                    <a:pt x="33" y="44"/>
                  </a:lnTo>
                  <a:lnTo>
                    <a:pt x="27" y="47"/>
                  </a:lnTo>
                  <a:lnTo>
                    <a:pt x="25" y="49"/>
                  </a:lnTo>
                  <a:lnTo>
                    <a:pt x="17" y="54"/>
                  </a:lnTo>
                  <a:lnTo>
                    <a:pt x="19" y="59"/>
                  </a:lnTo>
                  <a:lnTo>
                    <a:pt x="23" y="59"/>
                  </a:lnTo>
                  <a:lnTo>
                    <a:pt x="27" y="61"/>
                  </a:lnTo>
                  <a:lnTo>
                    <a:pt x="33" y="63"/>
                  </a:lnTo>
                  <a:lnTo>
                    <a:pt x="39" y="65"/>
                  </a:lnTo>
                  <a:lnTo>
                    <a:pt x="44" y="65"/>
                  </a:lnTo>
                  <a:lnTo>
                    <a:pt x="50" y="65"/>
                  </a:lnTo>
                  <a:lnTo>
                    <a:pt x="52" y="65"/>
                  </a:lnTo>
                  <a:lnTo>
                    <a:pt x="56" y="63"/>
                  </a:lnTo>
                  <a:lnTo>
                    <a:pt x="56" y="58"/>
                  </a:lnTo>
                  <a:lnTo>
                    <a:pt x="58" y="52"/>
                  </a:lnTo>
                  <a:lnTo>
                    <a:pt x="60" y="47"/>
                  </a:lnTo>
                  <a:lnTo>
                    <a:pt x="62" y="42"/>
                  </a:lnTo>
                  <a:lnTo>
                    <a:pt x="62" y="35"/>
                  </a:lnTo>
                  <a:lnTo>
                    <a:pt x="64" y="30"/>
                  </a:lnTo>
                  <a:lnTo>
                    <a:pt x="66" y="24"/>
                  </a:lnTo>
                  <a:lnTo>
                    <a:pt x="66" y="21"/>
                  </a:lnTo>
                  <a:lnTo>
                    <a:pt x="60" y="14"/>
                  </a:lnTo>
                  <a:lnTo>
                    <a:pt x="54" y="7"/>
                  </a:lnTo>
                  <a:lnTo>
                    <a:pt x="50" y="1"/>
                  </a:lnTo>
                  <a:lnTo>
                    <a:pt x="48" y="0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550" name="Freeform 79"/>
            <p:cNvSpPr>
              <a:spLocks/>
            </p:cNvSpPr>
            <p:nvPr/>
          </p:nvSpPr>
          <p:spPr bwMode="auto">
            <a:xfrm>
              <a:off x="1008" y="4062"/>
              <a:ext cx="76" cy="43"/>
            </a:xfrm>
            <a:custGeom>
              <a:avLst/>
              <a:gdLst>
                <a:gd name="T0" fmla="*/ 0 w 153"/>
                <a:gd name="T1" fmla="*/ 1 h 86"/>
                <a:gd name="T2" fmla="*/ 0 w 153"/>
                <a:gd name="T3" fmla="*/ 1 h 86"/>
                <a:gd name="T4" fmla="*/ 0 w 153"/>
                <a:gd name="T5" fmla="*/ 1 h 86"/>
                <a:gd name="T6" fmla="*/ 0 w 153"/>
                <a:gd name="T7" fmla="*/ 1 h 86"/>
                <a:gd name="T8" fmla="*/ 0 w 153"/>
                <a:gd name="T9" fmla="*/ 1 h 86"/>
                <a:gd name="T10" fmla="*/ 0 w 153"/>
                <a:gd name="T11" fmla="*/ 1 h 86"/>
                <a:gd name="T12" fmla="*/ 0 w 153"/>
                <a:gd name="T13" fmla="*/ 1 h 86"/>
                <a:gd name="T14" fmla="*/ 0 w 153"/>
                <a:gd name="T15" fmla="*/ 1 h 86"/>
                <a:gd name="T16" fmla="*/ 0 w 153"/>
                <a:gd name="T17" fmla="*/ 1 h 86"/>
                <a:gd name="T18" fmla="*/ 0 w 153"/>
                <a:gd name="T19" fmla="*/ 1 h 86"/>
                <a:gd name="T20" fmla="*/ 0 w 153"/>
                <a:gd name="T21" fmla="*/ 1 h 86"/>
                <a:gd name="T22" fmla="*/ 0 w 153"/>
                <a:gd name="T23" fmla="*/ 1 h 86"/>
                <a:gd name="T24" fmla="*/ 0 w 153"/>
                <a:gd name="T25" fmla="*/ 1 h 86"/>
                <a:gd name="T26" fmla="*/ 0 w 153"/>
                <a:gd name="T27" fmla="*/ 1 h 86"/>
                <a:gd name="T28" fmla="*/ 0 w 153"/>
                <a:gd name="T29" fmla="*/ 1 h 86"/>
                <a:gd name="T30" fmla="*/ 0 w 153"/>
                <a:gd name="T31" fmla="*/ 1 h 86"/>
                <a:gd name="T32" fmla="*/ 0 w 153"/>
                <a:gd name="T33" fmla="*/ 1 h 86"/>
                <a:gd name="T34" fmla="*/ 0 w 153"/>
                <a:gd name="T35" fmla="*/ 1 h 86"/>
                <a:gd name="T36" fmla="*/ 0 w 153"/>
                <a:gd name="T37" fmla="*/ 1 h 86"/>
                <a:gd name="T38" fmla="*/ 0 w 153"/>
                <a:gd name="T39" fmla="*/ 1 h 86"/>
                <a:gd name="T40" fmla="*/ 0 w 153"/>
                <a:gd name="T41" fmla="*/ 1 h 86"/>
                <a:gd name="T42" fmla="*/ 0 w 153"/>
                <a:gd name="T43" fmla="*/ 1 h 86"/>
                <a:gd name="T44" fmla="*/ 0 w 153"/>
                <a:gd name="T45" fmla="*/ 1 h 86"/>
                <a:gd name="T46" fmla="*/ 0 w 153"/>
                <a:gd name="T47" fmla="*/ 1 h 86"/>
                <a:gd name="T48" fmla="*/ 0 w 153"/>
                <a:gd name="T49" fmla="*/ 1 h 86"/>
                <a:gd name="T50" fmla="*/ 0 w 153"/>
                <a:gd name="T51" fmla="*/ 1 h 86"/>
                <a:gd name="T52" fmla="*/ 0 w 153"/>
                <a:gd name="T53" fmla="*/ 1 h 86"/>
                <a:gd name="T54" fmla="*/ 0 w 153"/>
                <a:gd name="T55" fmla="*/ 1 h 86"/>
                <a:gd name="T56" fmla="*/ 0 w 153"/>
                <a:gd name="T57" fmla="*/ 1 h 86"/>
                <a:gd name="T58" fmla="*/ 0 w 153"/>
                <a:gd name="T59" fmla="*/ 1 h 86"/>
                <a:gd name="T60" fmla="*/ 0 w 153"/>
                <a:gd name="T61" fmla="*/ 1 h 86"/>
                <a:gd name="T62" fmla="*/ 0 w 153"/>
                <a:gd name="T63" fmla="*/ 1 h 86"/>
                <a:gd name="T64" fmla="*/ 0 w 153"/>
                <a:gd name="T65" fmla="*/ 1 h 86"/>
                <a:gd name="T66" fmla="*/ 0 w 153"/>
                <a:gd name="T67" fmla="*/ 1 h 86"/>
                <a:gd name="T68" fmla="*/ 0 w 153"/>
                <a:gd name="T69" fmla="*/ 1 h 86"/>
                <a:gd name="T70" fmla="*/ 0 w 153"/>
                <a:gd name="T71" fmla="*/ 1 h 86"/>
                <a:gd name="T72" fmla="*/ 0 w 153"/>
                <a:gd name="T73" fmla="*/ 1 h 86"/>
                <a:gd name="T74" fmla="*/ 0 w 153"/>
                <a:gd name="T75" fmla="*/ 1 h 86"/>
                <a:gd name="T76" fmla="*/ 0 w 153"/>
                <a:gd name="T77" fmla="*/ 1 h 86"/>
                <a:gd name="T78" fmla="*/ 0 w 153"/>
                <a:gd name="T79" fmla="*/ 1 h 86"/>
                <a:gd name="T80" fmla="*/ 0 w 153"/>
                <a:gd name="T81" fmla="*/ 1 h 86"/>
                <a:gd name="T82" fmla="*/ 0 w 153"/>
                <a:gd name="T83" fmla="*/ 1 h 86"/>
                <a:gd name="T84" fmla="*/ 0 w 153"/>
                <a:gd name="T85" fmla="*/ 0 h 86"/>
                <a:gd name="T86" fmla="*/ 0 w 153"/>
                <a:gd name="T87" fmla="*/ 1 h 86"/>
                <a:gd name="T88" fmla="*/ 0 w 153"/>
                <a:gd name="T89" fmla="*/ 1 h 8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53" h="86">
                  <a:moveTo>
                    <a:pt x="0" y="10"/>
                  </a:moveTo>
                  <a:lnTo>
                    <a:pt x="2" y="12"/>
                  </a:lnTo>
                  <a:lnTo>
                    <a:pt x="8" y="16"/>
                  </a:lnTo>
                  <a:lnTo>
                    <a:pt x="14" y="19"/>
                  </a:lnTo>
                  <a:lnTo>
                    <a:pt x="22" y="21"/>
                  </a:lnTo>
                  <a:lnTo>
                    <a:pt x="27" y="19"/>
                  </a:lnTo>
                  <a:lnTo>
                    <a:pt x="33" y="21"/>
                  </a:lnTo>
                  <a:lnTo>
                    <a:pt x="37" y="21"/>
                  </a:lnTo>
                  <a:lnTo>
                    <a:pt x="37" y="24"/>
                  </a:lnTo>
                  <a:lnTo>
                    <a:pt x="33" y="30"/>
                  </a:lnTo>
                  <a:lnTo>
                    <a:pt x="27" y="37"/>
                  </a:lnTo>
                  <a:lnTo>
                    <a:pt x="25" y="40"/>
                  </a:lnTo>
                  <a:lnTo>
                    <a:pt x="22" y="46"/>
                  </a:lnTo>
                  <a:lnTo>
                    <a:pt x="20" y="51"/>
                  </a:lnTo>
                  <a:lnTo>
                    <a:pt x="16" y="56"/>
                  </a:lnTo>
                  <a:lnTo>
                    <a:pt x="12" y="61"/>
                  </a:lnTo>
                  <a:lnTo>
                    <a:pt x="10" y="67"/>
                  </a:lnTo>
                  <a:lnTo>
                    <a:pt x="8" y="70"/>
                  </a:lnTo>
                  <a:lnTo>
                    <a:pt x="6" y="75"/>
                  </a:lnTo>
                  <a:lnTo>
                    <a:pt x="4" y="82"/>
                  </a:lnTo>
                  <a:lnTo>
                    <a:pt x="6" y="86"/>
                  </a:lnTo>
                  <a:lnTo>
                    <a:pt x="14" y="86"/>
                  </a:lnTo>
                  <a:lnTo>
                    <a:pt x="20" y="86"/>
                  </a:lnTo>
                  <a:lnTo>
                    <a:pt x="25" y="86"/>
                  </a:lnTo>
                  <a:lnTo>
                    <a:pt x="29" y="82"/>
                  </a:lnTo>
                  <a:lnTo>
                    <a:pt x="29" y="77"/>
                  </a:lnTo>
                  <a:lnTo>
                    <a:pt x="33" y="70"/>
                  </a:lnTo>
                  <a:lnTo>
                    <a:pt x="33" y="67"/>
                  </a:lnTo>
                  <a:lnTo>
                    <a:pt x="35" y="61"/>
                  </a:lnTo>
                  <a:lnTo>
                    <a:pt x="37" y="56"/>
                  </a:lnTo>
                  <a:lnTo>
                    <a:pt x="39" y="53"/>
                  </a:lnTo>
                  <a:lnTo>
                    <a:pt x="39" y="47"/>
                  </a:lnTo>
                  <a:lnTo>
                    <a:pt x="41" y="42"/>
                  </a:lnTo>
                  <a:lnTo>
                    <a:pt x="43" y="38"/>
                  </a:lnTo>
                  <a:lnTo>
                    <a:pt x="45" y="35"/>
                  </a:lnTo>
                  <a:lnTo>
                    <a:pt x="47" y="30"/>
                  </a:lnTo>
                  <a:lnTo>
                    <a:pt x="47" y="28"/>
                  </a:lnTo>
                  <a:lnTo>
                    <a:pt x="64" y="31"/>
                  </a:lnTo>
                  <a:lnTo>
                    <a:pt x="47" y="51"/>
                  </a:lnTo>
                  <a:lnTo>
                    <a:pt x="45" y="54"/>
                  </a:lnTo>
                  <a:lnTo>
                    <a:pt x="45" y="60"/>
                  </a:lnTo>
                  <a:lnTo>
                    <a:pt x="45" y="61"/>
                  </a:lnTo>
                  <a:lnTo>
                    <a:pt x="47" y="63"/>
                  </a:lnTo>
                  <a:lnTo>
                    <a:pt x="51" y="65"/>
                  </a:lnTo>
                  <a:lnTo>
                    <a:pt x="56" y="65"/>
                  </a:lnTo>
                  <a:lnTo>
                    <a:pt x="58" y="63"/>
                  </a:lnTo>
                  <a:lnTo>
                    <a:pt x="64" y="61"/>
                  </a:lnTo>
                  <a:lnTo>
                    <a:pt x="68" y="60"/>
                  </a:lnTo>
                  <a:lnTo>
                    <a:pt x="72" y="58"/>
                  </a:lnTo>
                  <a:lnTo>
                    <a:pt x="78" y="53"/>
                  </a:lnTo>
                  <a:lnTo>
                    <a:pt x="81" y="51"/>
                  </a:lnTo>
                  <a:lnTo>
                    <a:pt x="149" y="47"/>
                  </a:lnTo>
                  <a:lnTo>
                    <a:pt x="151" y="44"/>
                  </a:lnTo>
                  <a:lnTo>
                    <a:pt x="153" y="40"/>
                  </a:lnTo>
                  <a:lnTo>
                    <a:pt x="153" y="33"/>
                  </a:lnTo>
                  <a:lnTo>
                    <a:pt x="153" y="31"/>
                  </a:lnTo>
                  <a:lnTo>
                    <a:pt x="147" y="31"/>
                  </a:lnTo>
                  <a:lnTo>
                    <a:pt x="141" y="31"/>
                  </a:lnTo>
                  <a:lnTo>
                    <a:pt x="133" y="31"/>
                  </a:lnTo>
                  <a:lnTo>
                    <a:pt x="124" y="33"/>
                  </a:lnTo>
                  <a:lnTo>
                    <a:pt x="114" y="33"/>
                  </a:lnTo>
                  <a:lnTo>
                    <a:pt x="108" y="33"/>
                  </a:lnTo>
                  <a:lnTo>
                    <a:pt x="101" y="33"/>
                  </a:lnTo>
                  <a:lnTo>
                    <a:pt x="97" y="33"/>
                  </a:lnTo>
                  <a:lnTo>
                    <a:pt x="89" y="33"/>
                  </a:lnTo>
                  <a:lnTo>
                    <a:pt x="83" y="33"/>
                  </a:lnTo>
                  <a:lnTo>
                    <a:pt x="78" y="31"/>
                  </a:lnTo>
                  <a:lnTo>
                    <a:pt x="76" y="31"/>
                  </a:lnTo>
                  <a:lnTo>
                    <a:pt x="78" y="28"/>
                  </a:lnTo>
                  <a:lnTo>
                    <a:pt x="78" y="24"/>
                  </a:lnTo>
                  <a:lnTo>
                    <a:pt x="78" y="21"/>
                  </a:lnTo>
                  <a:lnTo>
                    <a:pt x="76" y="19"/>
                  </a:lnTo>
                  <a:lnTo>
                    <a:pt x="74" y="16"/>
                  </a:lnTo>
                  <a:lnTo>
                    <a:pt x="68" y="16"/>
                  </a:lnTo>
                  <a:lnTo>
                    <a:pt x="62" y="12"/>
                  </a:lnTo>
                  <a:lnTo>
                    <a:pt x="54" y="12"/>
                  </a:lnTo>
                  <a:lnTo>
                    <a:pt x="47" y="12"/>
                  </a:lnTo>
                  <a:lnTo>
                    <a:pt x="41" y="12"/>
                  </a:lnTo>
                  <a:lnTo>
                    <a:pt x="35" y="12"/>
                  </a:lnTo>
                  <a:lnTo>
                    <a:pt x="29" y="12"/>
                  </a:lnTo>
                  <a:lnTo>
                    <a:pt x="27" y="12"/>
                  </a:lnTo>
                  <a:lnTo>
                    <a:pt x="25" y="14"/>
                  </a:lnTo>
                  <a:lnTo>
                    <a:pt x="25" y="10"/>
                  </a:lnTo>
                  <a:lnTo>
                    <a:pt x="25" y="9"/>
                  </a:lnTo>
                  <a:lnTo>
                    <a:pt x="22" y="3"/>
                  </a:lnTo>
                  <a:lnTo>
                    <a:pt x="18" y="0"/>
                  </a:lnTo>
                  <a:lnTo>
                    <a:pt x="10" y="0"/>
                  </a:lnTo>
                  <a:lnTo>
                    <a:pt x="6" y="3"/>
                  </a:lnTo>
                  <a:lnTo>
                    <a:pt x="0" y="9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551" name="Freeform 80"/>
            <p:cNvSpPr>
              <a:spLocks/>
            </p:cNvSpPr>
            <p:nvPr/>
          </p:nvSpPr>
          <p:spPr bwMode="auto">
            <a:xfrm>
              <a:off x="1108" y="3999"/>
              <a:ext cx="89" cy="28"/>
            </a:xfrm>
            <a:custGeom>
              <a:avLst/>
              <a:gdLst>
                <a:gd name="T0" fmla="*/ 1 w 177"/>
                <a:gd name="T1" fmla="*/ 1 h 56"/>
                <a:gd name="T2" fmla="*/ 1 w 177"/>
                <a:gd name="T3" fmla="*/ 1 h 56"/>
                <a:gd name="T4" fmla="*/ 1 w 177"/>
                <a:gd name="T5" fmla="*/ 1 h 56"/>
                <a:gd name="T6" fmla="*/ 1 w 177"/>
                <a:gd name="T7" fmla="*/ 1 h 56"/>
                <a:gd name="T8" fmla="*/ 1 w 177"/>
                <a:gd name="T9" fmla="*/ 1 h 56"/>
                <a:gd name="T10" fmla="*/ 1 w 177"/>
                <a:gd name="T11" fmla="*/ 1 h 56"/>
                <a:gd name="T12" fmla="*/ 1 w 177"/>
                <a:gd name="T13" fmla="*/ 1 h 56"/>
                <a:gd name="T14" fmla="*/ 1 w 177"/>
                <a:gd name="T15" fmla="*/ 0 h 56"/>
                <a:gd name="T16" fmla="*/ 1 w 177"/>
                <a:gd name="T17" fmla="*/ 0 h 56"/>
                <a:gd name="T18" fmla="*/ 1 w 177"/>
                <a:gd name="T19" fmla="*/ 1 h 56"/>
                <a:gd name="T20" fmla="*/ 1 w 177"/>
                <a:gd name="T21" fmla="*/ 1 h 56"/>
                <a:gd name="T22" fmla="*/ 1 w 177"/>
                <a:gd name="T23" fmla="*/ 1 h 56"/>
                <a:gd name="T24" fmla="*/ 0 w 177"/>
                <a:gd name="T25" fmla="*/ 1 h 56"/>
                <a:gd name="T26" fmla="*/ 1 w 177"/>
                <a:gd name="T27" fmla="*/ 1 h 56"/>
                <a:gd name="T28" fmla="*/ 1 w 177"/>
                <a:gd name="T29" fmla="*/ 1 h 56"/>
                <a:gd name="T30" fmla="*/ 1 w 177"/>
                <a:gd name="T31" fmla="*/ 1 h 56"/>
                <a:gd name="T32" fmla="*/ 1 w 177"/>
                <a:gd name="T33" fmla="*/ 1 h 56"/>
                <a:gd name="T34" fmla="*/ 1 w 177"/>
                <a:gd name="T35" fmla="*/ 1 h 56"/>
                <a:gd name="T36" fmla="*/ 1 w 177"/>
                <a:gd name="T37" fmla="*/ 1 h 56"/>
                <a:gd name="T38" fmla="*/ 1 w 177"/>
                <a:gd name="T39" fmla="*/ 1 h 56"/>
                <a:gd name="T40" fmla="*/ 1 w 177"/>
                <a:gd name="T41" fmla="*/ 1 h 56"/>
                <a:gd name="T42" fmla="*/ 1 w 177"/>
                <a:gd name="T43" fmla="*/ 1 h 56"/>
                <a:gd name="T44" fmla="*/ 1 w 177"/>
                <a:gd name="T45" fmla="*/ 1 h 56"/>
                <a:gd name="T46" fmla="*/ 1 w 177"/>
                <a:gd name="T47" fmla="*/ 1 h 56"/>
                <a:gd name="T48" fmla="*/ 1 w 177"/>
                <a:gd name="T49" fmla="*/ 1 h 56"/>
                <a:gd name="T50" fmla="*/ 1 w 177"/>
                <a:gd name="T51" fmla="*/ 1 h 56"/>
                <a:gd name="T52" fmla="*/ 1 w 177"/>
                <a:gd name="T53" fmla="*/ 1 h 56"/>
                <a:gd name="T54" fmla="*/ 1 w 177"/>
                <a:gd name="T55" fmla="*/ 1 h 56"/>
                <a:gd name="T56" fmla="*/ 1 w 177"/>
                <a:gd name="T57" fmla="*/ 1 h 56"/>
                <a:gd name="T58" fmla="*/ 1 w 177"/>
                <a:gd name="T59" fmla="*/ 1 h 56"/>
                <a:gd name="T60" fmla="*/ 1 w 177"/>
                <a:gd name="T61" fmla="*/ 1 h 56"/>
                <a:gd name="T62" fmla="*/ 1 w 177"/>
                <a:gd name="T63" fmla="*/ 1 h 56"/>
                <a:gd name="T64" fmla="*/ 1 w 177"/>
                <a:gd name="T65" fmla="*/ 1 h 56"/>
                <a:gd name="T66" fmla="*/ 1 w 177"/>
                <a:gd name="T67" fmla="*/ 1 h 56"/>
                <a:gd name="T68" fmla="*/ 1 w 177"/>
                <a:gd name="T69" fmla="*/ 1 h 56"/>
                <a:gd name="T70" fmla="*/ 1 w 177"/>
                <a:gd name="T71" fmla="*/ 1 h 56"/>
                <a:gd name="T72" fmla="*/ 1 w 177"/>
                <a:gd name="T73" fmla="*/ 1 h 56"/>
                <a:gd name="T74" fmla="*/ 1 w 177"/>
                <a:gd name="T75" fmla="*/ 1 h 56"/>
                <a:gd name="T76" fmla="*/ 1 w 177"/>
                <a:gd name="T77" fmla="*/ 1 h 56"/>
                <a:gd name="T78" fmla="*/ 1 w 177"/>
                <a:gd name="T79" fmla="*/ 1 h 56"/>
                <a:gd name="T80" fmla="*/ 1 w 177"/>
                <a:gd name="T81" fmla="*/ 1 h 56"/>
                <a:gd name="T82" fmla="*/ 1 w 177"/>
                <a:gd name="T83" fmla="*/ 1 h 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77" h="56">
                  <a:moveTo>
                    <a:pt x="110" y="34"/>
                  </a:moveTo>
                  <a:lnTo>
                    <a:pt x="106" y="32"/>
                  </a:lnTo>
                  <a:lnTo>
                    <a:pt x="98" y="32"/>
                  </a:lnTo>
                  <a:lnTo>
                    <a:pt x="91" y="28"/>
                  </a:lnTo>
                  <a:lnTo>
                    <a:pt x="89" y="28"/>
                  </a:lnTo>
                  <a:lnTo>
                    <a:pt x="85" y="27"/>
                  </a:lnTo>
                  <a:lnTo>
                    <a:pt x="81" y="21"/>
                  </a:lnTo>
                  <a:lnTo>
                    <a:pt x="73" y="16"/>
                  </a:lnTo>
                  <a:lnTo>
                    <a:pt x="67" y="16"/>
                  </a:lnTo>
                  <a:lnTo>
                    <a:pt x="64" y="18"/>
                  </a:lnTo>
                  <a:lnTo>
                    <a:pt x="62" y="18"/>
                  </a:lnTo>
                  <a:lnTo>
                    <a:pt x="62" y="14"/>
                  </a:lnTo>
                  <a:lnTo>
                    <a:pt x="62" y="9"/>
                  </a:lnTo>
                  <a:lnTo>
                    <a:pt x="62" y="4"/>
                  </a:lnTo>
                  <a:lnTo>
                    <a:pt x="60" y="2"/>
                  </a:lnTo>
                  <a:lnTo>
                    <a:pt x="56" y="0"/>
                  </a:lnTo>
                  <a:lnTo>
                    <a:pt x="52" y="0"/>
                  </a:lnTo>
                  <a:lnTo>
                    <a:pt x="46" y="2"/>
                  </a:lnTo>
                  <a:lnTo>
                    <a:pt x="40" y="4"/>
                  </a:lnTo>
                  <a:lnTo>
                    <a:pt x="33" y="7"/>
                  </a:lnTo>
                  <a:lnTo>
                    <a:pt x="23" y="11"/>
                  </a:lnTo>
                  <a:lnTo>
                    <a:pt x="15" y="16"/>
                  </a:lnTo>
                  <a:lnTo>
                    <a:pt x="8" y="20"/>
                  </a:lnTo>
                  <a:lnTo>
                    <a:pt x="2" y="25"/>
                  </a:lnTo>
                  <a:lnTo>
                    <a:pt x="0" y="27"/>
                  </a:lnTo>
                  <a:lnTo>
                    <a:pt x="2" y="30"/>
                  </a:lnTo>
                  <a:lnTo>
                    <a:pt x="6" y="32"/>
                  </a:lnTo>
                  <a:lnTo>
                    <a:pt x="13" y="34"/>
                  </a:lnTo>
                  <a:lnTo>
                    <a:pt x="17" y="34"/>
                  </a:lnTo>
                  <a:lnTo>
                    <a:pt x="21" y="34"/>
                  </a:lnTo>
                  <a:lnTo>
                    <a:pt x="27" y="34"/>
                  </a:lnTo>
                  <a:lnTo>
                    <a:pt x="31" y="35"/>
                  </a:lnTo>
                  <a:lnTo>
                    <a:pt x="40" y="35"/>
                  </a:lnTo>
                  <a:lnTo>
                    <a:pt x="48" y="35"/>
                  </a:lnTo>
                  <a:lnTo>
                    <a:pt x="54" y="34"/>
                  </a:lnTo>
                  <a:lnTo>
                    <a:pt x="56" y="34"/>
                  </a:lnTo>
                  <a:lnTo>
                    <a:pt x="60" y="30"/>
                  </a:lnTo>
                  <a:lnTo>
                    <a:pt x="66" y="28"/>
                  </a:lnTo>
                  <a:lnTo>
                    <a:pt x="71" y="25"/>
                  </a:lnTo>
                  <a:lnTo>
                    <a:pt x="73" y="25"/>
                  </a:lnTo>
                  <a:lnTo>
                    <a:pt x="73" y="27"/>
                  </a:lnTo>
                  <a:lnTo>
                    <a:pt x="77" y="32"/>
                  </a:lnTo>
                  <a:lnTo>
                    <a:pt x="81" y="39"/>
                  </a:lnTo>
                  <a:lnTo>
                    <a:pt x="85" y="44"/>
                  </a:lnTo>
                  <a:lnTo>
                    <a:pt x="91" y="48"/>
                  </a:lnTo>
                  <a:lnTo>
                    <a:pt x="94" y="49"/>
                  </a:lnTo>
                  <a:lnTo>
                    <a:pt x="102" y="51"/>
                  </a:lnTo>
                  <a:lnTo>
                    <a:pt x="108" y="53"/>
                  </a:lnTo>
                  <a:lnTo>
                    <a:pt x="114" y="55"/>
                  </a:lnTo>
                  <a:lnTo>
                    <a:pt x="120" y="56"/>
                  </a:lnTo>
                  <a:lnTo>
                    <a:pt x="121" y="56"/>
                  </a:lnTo>
                  <a:lnTo>
                    <a:pt x="123" y="51"/>
                  </a:lnTo>
                  <a:lnTo>
                    <a:pt x="123" y="46"/>
                  </a:lnTo>
                  <a:lnTo>
                    <a:pt x="121" y="41"/>
                  </a:lnTo>
                  <a:lnTo>
                    <a:pt x="121" y="39"/>
                  </a:lnTo>
                  <a:lnTo>
                    <a:pt x="139" y="30"/>
                  </a:lnTo>
                  <a:lnTo>
                    <a:pt x="139" y="32"/>
                  </a:lnTo>
                  <a:lnTo>
                    <a:pt x="139" y="37"/>
                  </a:lnTo>
                  <a:lnTo>
                    <a:pt x="141" y="42"/>
                  </a:lnTo>
                  <a:lnTo>
                    <a:pt x="147" y="48"/>
                  </a:lnTo>
                  <a:lnTo>
                    <a:pt x="150" y="48"/>
                  </a:lnTo>
                  <a:lnTo>
                    <a:pt x="156" y="49"/>
                  </a:lnTo>
                  <a:lnTo>
                    <a:pt x="162" y="49"/>
                  </a:lnTo>
                  <a:lnTo>
                    <a:pt x="168" y="49"/>
                  </a:lnTo>
                  <a:lnTo>
                    <a:pt x="172" y="49"/>
                  </a:lnTo>
                  <a:lnTo>
                    <a:pt x="175" y="48"/>
                  </a:lnTo>
                  <a:lnTo>
                    <a:pt x="177" y="46"/>
                  </a:lnTo>
                  <a:lnTo>
                    <a:pt x="172" y="41"/>
                  </a:lnTo>
                  <a:lnTo>
                    <a:pt x="164" y="35"/>
                  </a:lnTo>
                  <a:lnTo>
                    <a:pt x="156" y="28"/>
                  </a:lnTo>
                  <a:lnTo>
                    <a:pt x="152" y="23"/>
                  </a:lnTo>
                  <a:lnTo>
                    <a:pt x="150" y="16"/>
                  </a:lnTo>
                  <a:lnTo>
                    <a:pt x="147" y="13"/>
                  </a:lnTo>
                  <a:lnTo>
                    <a:pt x="143" y="9"/>
                  </a:lnTo>
                  <a:lnTo>
                    <a:pt x="139" y="11"/>
                  </a:lnTo>
                  <a:lnTo>
                    <a:pt x="131" y="16"/>
                  </a:lnTo>
                  <a:lnTo>
                    <a:pt x="127" y="23"/>
                  </a:lnTo>
                  <a:lnTo>
                    <a:pt x="127" y="28"/>
                  </a:lnTo>
                  <a:lnTo>
                    <a:pt x="127" y="32"/>
                  </a:lnTo>
                  <a:lnTo>
                    <a:pt x="11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552" name="Freeform 81"/>
            <p:cNvSpPr>
              <a:spLocks/>
            </p:cNvSpPr>
            <p:nvPr/>
          </p:nvSpPr>
          <p:spPr bwMode="auto">
            <a:xfrm>
              <a:off x="1139" y="4038"/>
              <a:ext cx="134" cy="46"/>
            </a:xfrm>
            <a:custGeom>
              <a:avLst/>
              <a:gdLst>
                <a:gd name="T0" fmla="*/ 1 w 268"/>
                <a:gd name="T1" fmla="*/ 0 h 93"/>
                <a:gd name="T2" fmla="*/ 1 w 268"/>
                <a:gd name="T3" fmla="*/ 0 h 93"/>
                <a:gd name="T4" fmla="*/ 0 w 268"/>
                <a:gd name="T5" fmla="*/ 0 h 93"/>
                <a:gd name="T6" fmla="*/ 1 w 268"/>
                <a:gd name="T7" fmla="*/ 0 h 93"/>
                <a:gd name="T8" fmla="*/ 1 w 268"/>
                <a:gd name="T9" fmla="*/ 0 h 93"/>
                <a:gd name="T10" fmla="*/ 1 w 268"/>
                <a:gd name="T11" fmla="*/ 0 h 93"/>
                <a:gd name="T12" fmla="*/ 1 w 268"/>
                <a:gd name="T13" fmla="*/ 0 h 93"/>
                <a:gd name="T14" fmla="*/ 1 w 268"/>
                <a:gd name="T15" fmla="*/ 0 h 93"/>
                <a:gd name="T16" fmla="*/ 1 w 268"/>
                <a:gd name="T17" fmla="*/ 0 h 93"/>
                <a:gd name="T18" fmla="*/ 1 w 268"/>
                <a:gd name="T19" fmla="*/ 0 h 93"/>
                <a:gd name="T20" fmla="*/ 1 w 268"/>
                <a:gd name="T21" fmla="*/ 0 h 93"/>
                <a:gd name="T22" fmla="*/ 1 w 268"/>
                <a:gd name="T23" fmla="*/ 0 h 93"/>
                <a:gd name="T24" fmla="*/ 1 w 268"/>
                <a:gd name="T25" fmla="*/ 0 h 93"/>
                <a:gd name="T26" fmla="*/ 1 w 268"/>
                <a:gd name="T27" fmla="*/ 0 h 93"/>
                <a:gd name="T28" fmla="*/ 1 w 268"/>
                <a:gd name="T29" fmla="*/ 0 h 93"/>
                <a:gd name="T30" fmla="*/ 1 w 268"/>
                <a:gd name="T31" fmla="*/ 0 h 93"/>
                <a:gd name="T32" fmla="*/ 1 w 268"/>
                <a:gd name="T33" fmla="*/ 0 h 93"/>
                <a:gd name="T34" fmla="*/ 1 w 268"/>
                <a:gd name="T35" fmla="*/ 0 h 93"/>
                <a:gd name="T36" fmla="*/ 1 w 268"/>
                <a:gd name="T37" fmla="*/ 0 h 93"/>
                <a:gd name="T38" fmla="*/ 1 w 268"/>
                <a:gd name="T39" fmla="*/ 0 h 93"/>
                <a:gd name="T40" fmla="*/ 1 w 268"/>
                <a:gd name="T41" fmla="*/ 0 h 93"/>
                <a:gd name="T42" fmla="*/ 1 w 268"/>
                <a:gd name="T43" fmla="*/ 0 h 93"/>
                <a:gd name="T44" fmla="*/ 1 w 268"/>
                <a:gd name="T45" fmla="*/ 0 h 93"/>
                <a:gd name="T46" fmla="*/ 1 w 268"/>
                <a:gd name="T47" fmla="*/ 0 h 93"/>
                <a:gd name="T48" fmla="*/ 1 w 268"/>
                <a:gd name="T49" fmla="*/ 0 h 93"/>
                <a:gd name="T50" fmla="*/ 1 w 268"/>
                <a:gd name="T51" fmla="*/ 0 h 93"/>
                <a:gd name="T52" fmla="*/ 1 w 268"/>
                <a:gd name="T53" fmla="*/ 0 h 93"/>
                <a:gd name="T54" fmla="*/ 1 w 268"/>
                <a:gd name="T55" fmla="*/ 0 h 93"/>
                <a:gd name="T56" fmla="*/ 1 w 268"/>
                <a:gd name="T57" fmla="*/ 0 h 93"/>
                <a:gd name="T58" fmla="*/ 1 w 268"/>
                <a:gd name="T59" fmla="*/ 0 h 93"/>
                <a:gd name="T60" fmla="*/ 1 w 268"/>
                <a:gd name="T61" fmla="*/ 0 h 93"/>
                <a:gd name="T62" fmla="*/ 1 w 268"/>
                <a:gd name="T63" fmla="*/ 0 h 93"/>
                <a:gd name="T64" fmla="*/ 1 w 268"/>
                <a:gd name="T65" fmla="*/ 0 h 93"/>
                <a:gd name="T66" fmla="*/ 1 w 268"/>
                <a:gd name="T67" fmla="*/ 0 h 93"/>
                <a:gd name="T68" fmla="*/ 1 w 268"/>
                <a:gd name="T69" fmla="*/ 0 h 93"/>
                <a:gd name="T70" fmla="*/ 1 w 268"/>
                <a:gd name="T71" fmla="*/ 0 h 93"/>
                <a:gd name="T72" fmla="*/ 1 w 268"/>
                <a:gd name="T73" fmla="*/ 0 h 93"/>
                <a:gd name="T74" fmla="*/ 1 w 268"/>
                <a:gd name="T75" fmla="*/ 0 h 93"/>
                <a:gd name="T76" fmla="*/ 1 w 268"/>
                <a:gd name="T77" fmla="*/ 0 h 93"/>
                <a:gd name="T78" fmla="*/ 1 w 268"/>
                <a:gd name="T79" fmla="*/ 0 h 93"/>
                <a:gd name="T80" fmla="*/ 1 w 268"/>
                <a:gd name="T81" fmla="*/ 0 h 93"/>
                <a:gd name="T82" fmla="*/ 1 w 268"/>
                <a:gd name="T83" fmla="*/ 0 h 93"/>
                <a:gd name="T84" fmla="*/ 1 w 268"/>
                <a:gd name="T85" fmla="*/ 0 h 93"/>
                <a:gd name="T86" fmla="*/ 1 w 268"/>
                <a:gd name="T87" fmla="*/ 0 h 93"/>
                <a:gd name="T88" fmla="*/ 1 w 268"/>
                <a:gd name="T89" fmla="*/ 0 h 93"/>
                <a:gd name="T90" fmla="*/ 1 w 268"/>
                <a:gd name="T91" fmla="*/ 0 h 93"/>
                <a:gd name="T92" fmla="*/ 1 w 268"/>
                <a:gd name="T93" fmla="*/ 0 h 93"/>
                <a:gd name="T94" fmla="*/ 1 w 268"/>
                <a:gd name="T95" fmla="*/ 0 h 93"/>
                <a:gd name="T96" fmla="*/ 1 w 268"/>
                <a:gd name="T97" fmla="*/ 0 h 93"/>
                <a:gd name="T98" fmla="*/ 1 w 268"/>
                <a:gd name="T99" fmla="*/ 0 h 93"/>
                <a:gd name="T100" fmla="*/ 1 w 268"/>
                <a:gd name="T101" fmla="*/ 0 h 93"/>
                <a:gd name="T102" fmla="*/ 1 w 268"/>
                <a:gd name="T103" fmla="*/ 0 h 9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68" h="93">
                  <a:moveTo>
                    <a:pt x="38" y="52"/>
                  </a:moveTo>
                  <a:lnTo>
                    <a:pt x="34" y="56"/>
                  </a:lnTo>
                  <a:lnTo>
                    <a:pt x="32" y="59"/>
                  </a:lnTo>
                  <a:lnTo>
                    <a:pt x="29" y="63"/>
                  </a:lnTo>
                  <a:lnTo>
                    <a:pt x="25" y="65"/>
                  </a:lnTo>
                  <a:lnTo>
                    <a:pt x="17" y="63"/>
                  </a:lnTo>
                  <a:lnTo>
                    <a:pt x="9" y="61"/>
                  </a:lnTo>
                  <a:lnTo>
                    <a:pt x="4" y="63"/>
                  </a:lnTo>
                  <a:lnTo>
                    <a:pt x="0" y="68"/>
                  </a:lnTo>
                  <a:lnTo>
                    <a:pt x="4" y="73"/>
                  </a:lnTo>
                  <a:lnTo>
                    <a:pt x="11" y="80"/>
                  </a:lnTo>
                  <a:lnTo>
                    <a:pt x="17" y="82"/>
                  </a:lnTo>
                  <a:lnTo>
                    <a:pt x="21" y="86"/>
                  </a:lnTo>
                  <a:lnTo>
                    <a:pt x="27" y="86"/>
                  </a:lnTo>
                  <a:lnTo>
                    <a:pt x="31" y="87"/>
                  </a:lnTo>
                  <a:lnTo>
                    <a:pt x="36" y="84"/>
                  </a:lnTo>
                  <a:lnTo>
                    <a:pt x="42" y="79"/>
                  </a:lnTo>
                  <a:lnTo>
                    <a:pt x="46" y="72"/>
                  </a:lnTo>
                  <a:lnTo>
                    <a:pt x="48" y="66"/>
                  </a:lnTo>
                  <a:lnTo>
                    <a:pt x="52" y="59"/>
                  </a:lnTo>
                  <a:lnTo>
                    <a:pt x="58" y="54"/>
                  </a:lnTo>
                  <a:lnTo>
                    <a:pt x="67" y="47"/>
                  </a:lnTo>
                  <a:lnTo>
                    <a:pt x="75" y="45"/>
                  </a:lnTo>
                  <a:lnTo>
                    <a:pt x="77" y="47"/>
                  </a:lnTo>
                  <a:lnTo>
                    <a:pt x="77" y="51"/>
                  </a:lnTo>
                  <a:lnTo>
                    <a:pt x="77" y="58"/>
                  </a:lnTo>
                  <a:lnTo>
                    <a:pt x="77" y="61"/>
                  </a:lnTo>
                  <a:lnTo>
                    <a:pt x="77" y="66"/>
                  </a:lnTo>
                  <a:lnTo>
                    <a:pt x="77" y="72"/>
                  </a:lnTo>
                  <a:lnTo>
                    <a:pt x="79" y="77"/>
                  </a:lnTo>
                  <a:lnTo>
                    <a:pt x="83" y="82"/>
                  </a:lnTo>
                  <a:lnTo>
                    <a:pt x="88" y="89"/>
                  </a:lnTo>
                  <a:lnTo>
                    <a:pt x="94" y="91"/>
                  </a:lnTo>
                  <a:lnTo>
                    <a:pt x="96" y="93"/>
                  </a:lnTo>
                  <a:lnTo>
                    <a:pt x="98" y="91"/>
                  </a:lnTo>
                  <a:lnTo>
                    <a:pt x="102" y="91"/>
                  </a:lnTo>
                  <a:lnTo>
                    <a:pt x="106" y="86"/>
                  </a:lnTo>
                  <a:lnTo>
                    <a:pt x="106" y="82"/>
                  </a:lnTo>
                  <a:lnTo>
                    <a:pt x="102" y="77"/>
                  </a:lnTo>
                  <a:lnTo>
                    <a:pt x="96" y="70"/>
                  </a:lnTo>
                  <a:lnTo>
                    <a:pt x="92" y="61"/>
                  </a:lnTo>
                  <a:lnTo>
                    <a:pt x="90" y="56"/>
                  </a:lnTo>
                  <a:lnTo>
                    <a:pt x="90" y="49"/>
                  </a:lnTo>
                  <a:lnTo>
                    <a:pt x="92" y="44"/>
                  </a:lnTo>
                  <a:lnTo>
                    <a:pt x="94" y="40"/>
                  </a:lnTo>
                  <a:lnTo>
                    <a:pt x="94" y="38"/>
                  </a:lnTo>
                  <a:lnTo>
                    <a:pt x="96" y="38"/>
                  </a:lnTo>
                  <a:lnTo>
                    <a:pt x="104" y="40"/>
                  </a:lnTo>
                  <a:lnTo>
                    <a:pt x="113" y="42"/>
                  </a:lnTo>
                  <a:lnTo>
                    <a:pt x="119" y="42"/>
                  </a:lnTo>
                  <a:lnTo>
                    <a:pt x="123" y="38"/>
                  </a:lnTo>
                  <a:lnTo>
                    <a:pt x="131" y="33"/>
                  </a:lnTo>
                  <a:lnTo>
                    <a:pt x="137" y="29"/>
                  </a:lnTo>
                  <a:lnTo>
                    <a:pt x="140" y="28"/>
                  </a:lnTo>
                  <a:lnTo>
                    <a:pt x="156" y="24"/>
                  </a:lnTo>
                  <a:lnTo>
                    <a:pt x="154" y="26"/>
                  </a:lnTo>
                  <a:lnTo>
                    <a:pt x="152" y="31"/>
                  </a:lnTo>
                  <a:lnTo>
                    <a:pt x="152" y="36"/>
                  </a:lnTo>
                  <a:lnTo>
                    <a:pt x="156" y="38"/>
                  </a:lnTo>
                  <a:lnTo>
                    <a:pt x="158" y="38"/>
                  </a:lnTo>
                  <a:lnTo>
                    <a:pt x="160" y="38"/>
                  </a:lnTo>
                  <a:lnTo>
                    <a:pt x="166" y="38"/>
                  </a:lnTo>
                  <a:lnTo>
                    <a:pt x="171" y="38"/>
                  </a:lnTo>
                  <a:lnTo>
                    <a:pt x="175" y="38"/>
                  </a:lnTo>
                  <a:lnTo>
                    <a:pt x="181" y="38"/>
                  </a:lnTo>
                  <a:lnTo>
                    <a:pt x="183" y="38"/>
                  </a:lnTo>
                  <a:lnTo>
                    <a:pt x="185" y="38"/>
                  </a:lnTo>
                  <a:lnTo>
                    <a:pt x="187" y="40"/>
                  </a:lnTo>
                  <a:lnTo>
                    <a:pt x="191" y="44"/>
                  </a:lnTo>
                  <a:lnTo>
                    <a:pt x="193" y="47"/>
                  </a:lnTo>
                  <a:lnTo>
                    <a:pt x="191" y="52"/>
                  </a:lnTo>
                  <a:lnTo>
                    <a:pt x="185" y="56"/>
                  </a:lnTo>
                  <a:lnTo>
                    <a:pt x="183" y="61"/>
                  </a:lnTo>
                  <a:lnTo>
                    <a:pt x="179" y="65"/>
                  </a:lnTo>
                  <a:lnTo>
                    <a:pt x="179" y="68"/>
                  </a:lnTo>
                  <a:lnTo>
                    <a:pt x="175" y="66"/>
                  </a:lnTo>
                  <a:lnTo>
                    <a:pt x="167" y="68"/>
                  </a:lnTo>
                  <a:lnTo>
                    <a:pt x="160" y="68"/>
                  </a:lnTo>
                  <a:lnTo>
                    <a:pt x="158" y="73"/>
                  </a:lnTo>
                  <a:lnTo>
                    <a:pt x="160" y="75"/>
                  </a:lnTo>
                  <a:lnTo>
                    <a:pt x="166" y="80"/>
                  </a:lnTo>
                  <a:lnTo>
                    <a:pt x="171" y="82"/>
                  </a:lnTo>
                  <a:lnTo>
                    <a:pt x="177" y="82"/>
                  </a:lnTo>
                  <a:lnTo>
                    <a:pt x="185" y="77"/>
                  </a:lnTo>
                  <a:lnTo>
                    <a:pt x="193" y="72"/>
                  </a:lnTo>
                  <a:lnTo>
                    <a:pt x="196" y="65"/>
                  </a:lnTo>
                  <a:lnTo>
                    <a:pt x="200" y="65"/>
                  </a:lnTo>
                  <a:lnTo>
                    <a:pt x="202" y="65"/>
                  </a:lnTo>
                  <a:lnTo>
                    <a:pt x="206" y="65"/>
                  </a:lnTo>
                  <a:lnTo>
                    <a:pt x="212" y="65"/>
                  </a:lnTo>
                  <a:lnTo>
                    <a:pt x="221" y="66"/>
                  </a:lnTo>
                  <a:lnTo>
                    <a:pt x="231" y="66"/>
                  </a:lnTo>
                  <a:lnTo>
                    <a:pt x="239" y="68"/>
                  </a:lnTo>
                  <a:lnTo>
                    <a:pt x="247" y="68"/>
                  </a:lnTo>
                  <a:lnTo>
                    <a:pt x="250" y="70"/>
                  </a:lnTo>
                  <a:lnTo>
                    <a:pt x="258" y="65"/>
                  </a:lnTo>
                  <a:lnTo>
                    <a:pt x="266" y="59"/>
                  </a:lnTo>
                  <a:lnTo>
                    <a:pt x="268" y="52"/>
                  </a:lnTo>
                  <a:lnTo>
                    <a:pt x="268" y="49"/>
                  </a:lnTo>
                  <a:lnTo>
                    <a:pt x="264" y="49"/>
                  </a:lnTo>
                  <a:lnTo>
                    <a:pt x="258" y="49"/>
                  </a:lnTo>
                  <a:lnTo>
                    <a:pt x="252" y="49"/>
                  </a:lnTo>
                  <a:lnTo>
                    <a:pt x="248" y="49"/>
                  </a:lnTo>
                  <a:lnTo>
                    <a:pt x="245" y="49"/>
                  </a:lnTo>
                  <a:lnTo>
                    <a:pt x="241" y="49"/>
                  </a:lnTo>
                  <a:lnTo>
                    <a:pt x="231" y="49"/>
                  </a:lnTo>
                  <a:lnTo>
                    <a:pt x="221" y="51"/>
                  </a:lnTo>
                  <a:lnTo>
                    <a:pt x="218" y="51"/>
                  </a:lnTo>
                  <a:lnTo>
                    <a:pt x="216" y="52"/>
                  </a:lnTo>
                  <a:lnTo>
                    <a:pt x="216" y="49"/>
                  </a:lnTo>
                  <a:lnTo>
                    <a:pt x="216" y="47"/>
                  </a:lnTo>
                  <a:lnTo>
                    <a:pt x="216" y="42"/>
                  </a:lnTo>
                  <a:lnTo>
                    <a:pt x="216" y="38"/>
                  </a:lnTo>
                  <a:lnTo>
                    <a:pt x="212" y="36"/>
                  </a:lnTo>
                  <a:lnTo>
                    <a:pt x="208" y="35"/>
                  </a:lnTo>
                  <a:lnTo>
                    <a:pt x="202" y="33"/>
                  </a:lnTo>
                  <a:lnTo>
                    <a:pt x="196" y="33"/>
                  </a:lnTo>
                  <a:lnTo>
                    <a:pt x="189" y="31"/>
                  </a:lnTo>
                  <a:lnTo>
                    <a:pt x="185" y="31"/>
                  </a:lnTo>
                  <a:lnTo>
                    <a:pt x="181" y="17"/>
                  </a:lnTo>
                  <a:lnTo>
                    <a:pt x="183" y="17"/>
                  </a:lnTo>
                  <a:lnTo>
                    <a:pt x="187" y="15"/>
                  </a:lnTo>
                  <a:lnTo>
                    <a:pt x="191" y="14"/>
                  </a:lnTo>
                  <a:lnTo>
                    <a:pt x="191" y="10"/>
                  </a:lnTo>
                  <a:lnTo>
                    <a:pt x="187" y="5"/>
                  </a:lnTo>
                  <a:lnTo>
                    <a:pt x="181" y="1"/>
                  </a:lnTo>
                  <a:lnTo>
                    <a:pt x="175" y="0"/>
                  </a:lnTo>
                  <a:lnTo>
                    <a:pt x="169" y="0"/>
                  </a:lnTo>
                  <a:lnTo>
                    <a:pt x="162" y="5"/>
                  </a:lnTo>
                  <a:lnTo>
                    <a:pt x="156" y="12"/>
                  </a:lnTo>
                  <a:lnTo>
                    <a:pt x="150" y="15"/>
                  </a:lnTo>
                  <a:lnTo>
                    <a:pt x="148" y="19"/>
                  </a:lnTo>
                  <a:lnTo>
                    <a:pt x="146" y="19"/>
                  </a:lnTo>
                  <a:lnTo>
                    <a:pt x="142" y="17"/>
                  </a:lnTo>
                  <a:lnTo>
                    <a:pt x="137" y="17"/>
                  </a:lnTo>
                  <a:lnTo>
                    <a:pt x="133" y="17"/>
                  </a:lnTo>
                  <a:lnTo>
                    <a:pt x="125" y="15"/>
                  </a:lnTo>
                  <a:lnTo>
                    <a:pt x="119" y="15"/>
                  </a:lnTo>
                  <a:lnTo>
                    <a:pt x="113" y="15"/>
                  </a:lnTo>
                  <a:lnTo>
                    <a:pt x="110" y="15"/>
                  </a:lnTo>
                  <a:lnTo>
                    <a:pt x="104" y="17"/>
                  </a:lnTo>
                  <a:lnTo>
                    <a:pt x="100" y="19"/>
                  </a:lnTo>
                  <a:lnTo>
                    <a:pt x="94" y="22"/>
                  </a:lnTo>
                  <a:lnTo>
                    <a:pt x="92" y="24"/>
                  </a:lnTo>
                  <a:lnTo>
                    <a:pt x="86" y="29"/>
                  </a:lnTo>
                  <a:lnTo>
                    <a:pt x="85" y="33"/>
                  </a:lnTo>
                  <a:lnTo>
                    <a:pt x="83" y="31"/>
                  </a:lnTo>
                  <a:lnTo>
                    <a:pt x="77" y="28"/>
                  </a:lnTo>
                  <a:lnTo>
                    <a:pt x="69" y="26"/>
                  </a:lnTo>
                  <a:lnTo>
                    <a:pt x="63" y="28"/>
                  </a:lnTo>
                  <a:lnTo>
                    <a:pt x="58" y="31"/>
                  </a:lnTo>
                  <a:lnTo>
                    <a:pt x="54" y="35"/>
                  </a:lnTo>
                  <a:lnTo>
                    <a:pt x="50" y="38"/>
                  </a:lnTo>
                  <a:lnTo>
                    <a:pt x="46" y="42"/>
                  </a:lnTo>
                  <a:lnTo>
                    <a:pt x="40" y="49"/>
                  </a:lnTo>
                  <a:lnTo>
                    <a:pt x="38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553" name="Freeform 82"/>
            <p:cNvSpPr>
              <a:spLocks/>
            </p:cNvSpPr>
            <p:nvPr/>
          </p:nvSpPr>
          <p:spPr bwMode="auto">
            <a:xfrm>
              <a:off x="990" y="3565"/>
              <a:ext cx="103" cy="52"/>
            </a:xfrm>
            <a:custGeom>
              <a:avLst/>
              <a:gdLst>
                <a:gd name="T0" fmla="*/ 0 w 206"/>
                <a:gd name="T1" fmla="*/ 1 h 103"/>
                <a:gd name="T2" fmla="*/ 1 w 206"/>
                <a:gd name="T3" fmla="*/ 1 h 103"/>
                <a:gd name="T4" fmla="*/ 1 w 206"/>
                <a:gd name="T5" fmla="*/ 1 h 103"/>
                <a:gd name="T6" fmla="*/ 1 w 206"/>
                <a:gd name="T7" fmla="*/ 1 h 103"/>
                <a:gd name="T8" fmla="*/ 1 w 206"/>
                <a:gd name="T9" fmla="*/ 1 h 103"/>
                <a:gd name="T10" fmla="*/ 1 w 206"/>
                <a:gd name="T11" fmla="*/ 1 h 103"/>
                <a:gd name="T12" fmla="*/ 1 w 206"/>
                <a:gd name="T13" fmla="*/ 1 h 103"/>
                <a:gd name="T14" fmla="*/ 1 w 206"/>
                <a:gd name="T15" fmla="*/ 1 h 103"/>
                <a:gd name="T16" fmla="*/ 1 w 206"/>
                <a:gd name="T17" fmla="*/ 1 h 103"/>
                <a:gd name="T18" fmla="*/ 1 w 206"/>
                <a:gd name="T19" fmla="*/ 1 h 103"/>
                <a:gd name="T20" fmla="*/ 1 w 206"/>
                <a:gd name="T21" fmla="*/ 1 h 103"/>
                <a:gd name="T22" fmla="*/ 1 w 206"/>
                <a:gd name="T23" fmla="*/ 1 h 103"/>
                <a:gd name="T24" fmla="*/ 1 w 206"/>
                <a:gd name="T25" fmla="*/ 1 h 103"/>
                <a:gd name="T26" fmla="*/ 1 w 206"/>
                <a:gd name="T27" fmla="*/ 1 h 103"/>
                <a:gd name="T28" fmla="*/ 1 w 206"/>
                <a:gd name="T29" fmla="*/ 1 h 103"/>
                <a:gd name="T30" fmla="*/ 1 w 206"/>
                <a:gd name="T31" fmla="*/ 1 h 103"/>
                <a:gd name="T32" fmla="*/ 1 w 206"/>
                <a:gd name="T33" fmla="*/ 1 h 103"/>
                <a:gd name="T34" fmla="*/ 1 w 206"/>
                <a:gd name="T35" fmla="*/ 1 h 103"/>
                <a:gd name="T36" fmla="*/ 1 w 206"/>
                <a:gd name="T37" fmla="*/ 1 h 103"/>
                <a:gd name="T38" fmla="*/ 1 w 206"/>
                <a:gd name="T39" fmla="*/ 1 h 103"/>
                <a:gd name="T40" fmla="*/ 1 w 206"/>
                <a:gd name="T41" fmla="*/ 1 h 103"/>
                <a:gd name="T42" fmla="*/ 1 w 206"/>
                <a:gd name="T43" fmla="*/ 1 h 103"/>
                <a:gd name="T44" fmla="*/ 1 w 206"/>
                <a:gd name="T45" fmla="*/ 1 h 103"/>
                <a:gd name="T46" fmla="*/ 1 w 206"/>
                <a:gd name="T47" fmla="*/ 1 h 103"/>
                <a:gd name="T48" fmla="*/ 1 w 206"/>
                <a:gd name="T49" fmla="*/ 1 h 103"/>
                <a:gd name="T50" fmla="*/ 1 w 206"/>
                <a:gd name="T51" fmla="*/ 1 h 103"/>
                <a:gd name="T52" fmla="*/ 1 w 206"/>
                <a:gd name="T53" fmla="*/ 1 h 103"/>
                <a:gd name="T54" fmla="*/ 1 w 206"/>
                <a:gd name="T55" fmla="*/ 1 h 103"/>
                <a:gd name="T56" fmla="*/ 1 w 206"/>
                <a:gd name="T57" fmla="*/ 1 h 103"/>
                <a:gd name="T58" fmla="*/ 1 w 206"/>
                <a:gd name="T59" fmla="*/ 1 h 103"/>
                <a:gd name="T60" fmla="*/ 1 w 206"/>
                <a:gd name="T61" fmla="*/ 1 h 103"/>
                <a:gd name="T62" fmla="*/ 1 w 206"/>
                <a:gd name="T63" fmla="*/ 1 h 103"/>
                <a:gd name="T64" fmla="*/ 1 w 206"/>
                <a:gd name="T65" fmla="*/ 1 h 103"/>
                <a:gd name="T66" fmla="*/ 1 w 206"/>
                <a:gd name="T67" fmla="*/ 1 h 103"/>
                <a:gd name="T68" fmla="*/ 1 w 206"/>
                <a:gd name="T69" fmla="*/ 1 h 103"/>
                <a:gd name="T70" fmla="*/ 1 w 206"/>
                <a:gd name="T71" fmla="*/ 1 h 103"/>
                <a:gd name="T72" fmla="*/ 1 w 206"/>
                <a:gd name="T73" fmla="*/ 1 h 103"/>
                <a:gd name="T74" fmla="*/ 1 w 206"/>
                <a:gd name="T75" fmla="*/ 0 h 103"/>
                <a:gd name="T76" fmla="*/ 1 w 206"/>
                <a:gd name="T77" fmla="*/ 0 h 103"/>
                <a:gd name="T78" fmla="*/ 1 w 206"/>
                <a:gd name="T79" fmla="*/ 0 h 103"/>
                <a:gd name="T80" fmla="*/ 0 w 206"/>
                <a:gd name="T81" fmla="*/ 1 h 103"/>
                <a:gd name="T82" fmla="*/ 0 w 206"/>
                <a:gd name="T83" fmla="*/ 1 h 10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06" h="103">
                  <a:moveTo>
                    <a:pt x="0" y="15"/>
                  </a:moveTo>
                  <a:lnTo>
                    <a:pt x="141" y="42"/>
                  </a:lnTo>
                  <a:lnTo>
                    <a:pt x="123" y="96"/>
                  </a:lnTo>
                  <a:lnTo>
                    <a:pt x="137" y="103"/>
                  </a:lnTo>
                  <a:lnTo>
                    <a:pt x="162" y="44"/>
                  </a:lnTo>
                  <a:lnTo>
                    <a:pt x="206" y="52"/>
                  </a:lnTo>
                  <a:lnTo>
                    <a:pt x="204" y="51"/>
                  </a:lnTo>
                  <a:lnTo>
                    <a:pt x="202" y="47"/>
                  </a:lnTo>
                  <a:lnTo>
                    <a:pt x="198" y="42"/>
                  </a:lnTo>
                  <a:lnTo>
                    <a:pt x="195" y="38"/>
                  </a:lnTo>
                  <a:lnTo>
                    <a:pt x="187" y="31"/>
                  </a:lnTo>
                  <a:lnTo>
                    <a:pt x="179" y="28"/>
                  </a:lnTo>
                  <a:lnTo>
                    <a:pt x="175" y="24"/>
                  </a:lnTo>
                  <a:lnTo>
                    <a:pt x="169" y="24"/>
                  </a:lnTo>
                  <a:lnTo>
                    <a:pt x="164" y="22"/>
                  </a:lnTo>
                  <a:lnTo>
                    <a:pt x="160" y="22"/>
                  </a:lnTo>
                  <a:lnTo>
                    <a:pt x="152" y="21"/>
                  </a:lnTo>
                  <a:lnTo>
                    <a:pt x="144" y="21"/>
                  </a:lnTo>
                  <a:lnTo>
                    <a:pt x="139" y="19"/>
                  </a:lnTo>
                  <a:lnTo>
                    <a:pt x="135" y="19"/>
                  </a:lnTo>
                  <a:lnTo>
                    <a:pt x="129" y="17"/>
                  </a:lnTo>
                  <a:lnTo>
                    <a:pt x="125" y="17"/>
                  </a:lnTo>
                  <a:lnTo>
                    <a:pt x="119" y="15"/>
                  </a:lnTo>
                  <a:lnTo>
                    <a:pt x="114" y="15"/>
                  </a:lnTo>
                  <a:lnTo>
                    <a:pt x="108" y="15"/>
                  </a:lnTo>
                  <a:lnTo>
                    <a:pt x="102" y="14"/>
                  </a:lnTo>
                  <a:lnTo>
                    <a:pt x="96" y="12"/>
                  </a:lnTo>
                  <a:lnTo>
                    <a:pt x="90" y="12"/>
                  </a:lnTo>
                  <a:lnTo>
                    <a:pt x="85" y="10"/>
                  </a:lnTo>
                  <a:lnTo>
                    <a:pt x="79" y="10"/>
                  </a:lnTo>
                  <a:lnTo>
                    <a:pt x="73" y="8"/>
                  </a:lnTo>
                  <a:lnTo>
                    <a:pt x="67" y="8"/>
                  </a:lnTo>
                  <a:lnTo>
                    <a:pt x="63" y="7"/>
                  </a:lnTo>
                  <a:lnTo>
                    <a:pt x="58" y="7"/>
                  </a:lnTo>
                  <a:lnTo>
                    <a:pt x="48" y="5"/>
                  </a:lnTo>
                  <a:lnTo>
                    <a:pt x="40" y="3"/>
                  </a:lnTo>
                  <a:lnTo>
                    <a:pt x="33" y="1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554" name="Freeform 83"/>
            <p:cNvSpPr>
              <a:spLocks/>
            </p:cNvSpPr>
            <p:nvPr/>
          </p:nvSpPr>
          <p:spPr bwMode="auto">
            <a:xfrm>
              <a:off x="136" y="4027"/>
              <a:ext cx="296" cy="185"/>
            </a:xfrm>
            <a:custGeom>
              <a:avLst/>
              <a:gdLst>
                <a:gd name="T0" fmla="*/ 0 w 590"/>
                <a:gd name="T1" fmla="*/ 1 h 370"/>
                <a:gd name="T2" fmla="*/ 1 w 590"/>
                <a:gd name="T3" fmla="*/ 0 h 370"/>
                <a:gd name="T4" fmla="*/ 1 w 590"/>
                <a:gd name="T5" fmla="*/ 1 h 370"/>
                <a:gd name="T6" fmla="*/ 1 w 590"/>
                <a:gd name="T7" fmla="*/ 1 h 370"/>
                <a:gd name="T8" fmla="*/ 0 w 590"/>
                <a:gd name="T9" fmla="*/ 1 h 370"/>
                <a:gd name="T10" fmla="*/ 0 w 590"/>
                <a:gd name="T11" fmla="*/ 1 h 3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90" h="370">
                  <a:moveTo>
                    <a:pt x="0" y="169"/>
                  </a:moveTo>
                  <a:lnTo>
                    <a:pt x="386" y="0"/>
                  </a:lnTo>
                  <a:lnTo>
                    <a:pt x="590" y="90"/>
                  </a:lnTo>
                  <a:lnTo>
                    <a:pt x="289" y="370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B0C7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555" name="Freeform 84"/>
            <p:cNvSpPr>
              <a:spLocks/>
            </p:cNvSpPr>
            <p:nvPr/>
          </p:nvSpPr>
          <p:spPr bwMode="auto">
            <a:xfrm>
              <a:off x="133" y="4115"/>
              <a:ext cx="155" cy="115"/>
            </a:xfrm>
            <a:custGeom>
              <a:avLst/>
              <a:gdLst>
                <a:gd name="T0" fmla="*/ 0 w 311"/>
                <a:gd name="T1" fmla="*/ 0 h 231"/>
                <a:gd name="T2" fmla="*/ 0 w 311"/>
                <a:gd name="T3" fmla="*/ 0 h 231"/>
                <a:gd name="T4" fmla="*/ 0 w 311"/>
                <a:gd name="T5" fmla="*/ 0 h 231"/>
                <a:gd name="T6" fmla="*/ 0 w 311"/>
                <a:gd name="T7" fmla="*/ 0 h 231"/>
                <a:gd name="T8" fmla="*/ 0 w 311"/>
                <a:gd name="T9" fmla="*/ 0 h 231"/>
                <a:gd name="T10" fmla="*/ 0 w 311"/>
                <a:gd name="T11" fmla="*/ 0 h 2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1" h="231">
                  <a:moveTo>
                    <a:pt x="0" y="95"/>
                  </a:moveTo>
                  <a:lnTo>
                    <a:pt x="0" y="0"/>
                  </a:lnTo>
                  <a:lnTo>
                    <a:pt x="311" y="153"/>
                  </a:lnTo>
                  <a:lnTo>
                    <a:pt x="309" y="231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A6BF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556" name="Freeform 85"/>
            <p:cNvSpPr>
              <a:spLocks/>
            </p:cNvSpPr>
            <p:nvPr/>
          </p:nvSpPr>
          <p:spPr bwMode="auto">
            <a:xfrm>
              <a:off x="291" y="4079"/>
              <a:ext cx="140" cy="152"/>
            </a:xfrm>
            <a:custGeom>
              <a:avLst/>
              <a:gdLst>
                <a:gd name="T0" fmla="*/ 0 w 279"/>
                <a:gd name="T1" fmla="*/ 1 h 304"/>
                <a:gd name="T2" fmla="*/ 1 w 279"/>
                <a:gd name="T3" fmla="*/ 0 h 304"/>
                <a:gd name="T4" fmla="*/ 1 w 279"/>
                <a:gd name="T5" fmla="*/ 1 h 304"/>
                <a:gd name="T6" fmla="*/ 0 w 279"/>
                <a:gd name="T7" fmla="*/ 1 h 304"/>
                <a:gd name="T8" fmla="*/ 0 w 279"/>
                <a:gd name="T9" fmla="*/ 1 h 304"/>
                <a:gd name="T10" fmla="*/ 0 w 279"/>
                <a:gd name="T11" fmla="*/ 1 h 3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9" h="304">
                  <a:moveTo>
                    <a:pt x="0" y="218"/>
                  </a:moveTo>
                  <a:lnTo>
                    <a:pt x="279" y="0"/>
                  </a:lnTo>
                  <a:lnTo>
                    <a:pt x="279" y="76"/>
                  </a:lnTo>
                  <a:lnTo>
                    <a:pt x="0" y="304"/>
                  </a:lnTo>
                  <a:lnTo>
                    <a:pt x="0" y="218"/>
                  </a:lnTo>
                  <a:close/>
                </a:path>
              </a:pathLst>
            </a:custGeom>
            <a:solidFill>
              <a:srgbClr val="9C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557" name="Freeform 86"/>
            <p:cNvSpPr>
              <a:spLocks/>
            </p:cNvSpPr>
            <p:nvPr/>
          </p:nvSpPr>
          <p:spPr bwMode="auto">
            <a:xfrm>
              <a:off x="169" y="4097"/>
              <a:ext cx="136" cy="75"/>
            </a:xfrm>
            <a:custGeom>
              <a:avLst/>
              <a:gdLst>
                <a:gd name="T0" fmla="*/ 0 w 271"/>
                <a:gd name="T1" fmla="*/ 0 h 152"/>
                <a:gd name="T2" fmla="*/ 1 w 271"/>
                <a:gd name="T3" fmla="*/ 0 h 152"/>
                <a:gd name="T4" fmla="*/ 1 w 271"/>
                <a:gd name="T5" fmla="*/ 0 h 152"/>
                <a:gd name="T6" fmla="*/ 1 w 271"/>
                <a:gd name="T7" fmla="*/ 0 h 152"/>
                <a:gd name="T8" fmla="*/ 0 w 271"/>
                <a:gd name="T9" fmla="*/ 0 h 152"/>
                <a:gd name="T10" fmla="*/ 0 w 271"/>
                <a:gd name="T11" fmla="*/ 0 h 1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1" h="152">
                  <a:moveTo>
                    <a:pt x="0" y="27"/>
                  </a:moveTo>
                  <a:lnTo>
                    <a:pt x="223" y="152"/>
                  </a:lnTo>
                  <a:lnTo>
                    <a:pt x="271" y="108"/>
                  </a:lnTo>
                  <a:lnTo>
                    <a:pt x="71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DBD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558" name="Freeform 87"/>
            <p:cNvSpPr>
              <a:spLocks/>
            </p:cNvSpPr>
            <p:nvPr/>
          </p:nvSpPr>
          <p:spPr bwMode="auto">
            <a:xfrm>
              <a:off x="248" y="4042"/>
              <a:ext cx="151" cy="88"/>
            </a:xfrm>
            <a:custGeom>
              <a:avLst/>
              <a:gdLst>
                <a:gd name="T0" fmla="*/ 0 w 301"/>
                <a:gd name="T1" fmla="*/ 1 h 176"/>
                <a:gd name="T2" fmla="*/ 1 w 301"/>
                <a:gd name="T3" fmla="*/ 1 h 176"/>
                <a:gd name="T4" fmla="*/ 1 w 301"/>
                <a:gd name="T5" fmla="*/ 1 h 176"/>
                <a:gd name="T6" fmla="*/ 1 w 301"/>
                <a:gd name="T7" fmla="*/ 0 h 176"/>
                <a:gd name="T8" fmla="*/ 0 w 301"/>
                <a:gd name="T9" fmla="*/ 1 h 176"/>
                <a:gd name="T10" fmla="*/ 0 w 301"/>
                <a:gd name="T11" fmla="*/ 1 h 1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1" h="176">
                  <a:moveTo>
                    <a:pt x="0" y="79"/>
                  </a:moveTo>
                  <a:lnTo>
                    <a:pt x="150" y="176"/>
                  </a:lnTo>
                  <a:lnTo>
                    <a:pt x="301" y="65"/>
                  </a:lnTo>
                  <a:lnTo>
                    <a:pt x="154" y="0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CC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559" name="Freeform 88"/>
            <p:cNvSpPr>
              <a:spLocks/>
            </p:cNvSpPr>
            <p:nvPr/>
          </p:nvSpPr>
          <p:spPr bwMode="auto">
            <a:xfrm>
              <a:off x="283" y="4067"/>
              <a:ext cx="155" cy="169"/>
            </a:xfrm>
            <a:custGeom>
              <a:avLst/>
              <a:gdLst>
                <a:gd name="T0" fmla="*/ 0 w 311"/>
                <a:gd name="T1" fmla="*/ 0 h 339"/>
                <a:gd name="T2" fmla="*/ 0 w 311"/>
                <a:gd name="T3" fmla="*/ 0 h 339"/>
                <a:gd name="T4" fmla="*/ 0 w 311"/>
                <a:gd name="T5" fmla="*/ 0 h 339"/>
                <a:gd name="T6" fmla="*/ 0 w 311"/>
                <a:gd name="T7" fmla="*/ 0 h 339"/>
                <a:gd name="T8" fmla="*/ 0 w 311"/>
                <a:gd name="T9" fmla="*/ 0 h 339"/>
                <a:gd name="T10" fmla="*/ 0 w 311"/>
                <a:gd name="T11" fmla="*/ 0 h 339"/>
                <a:gd name="T12" fmla="*/ 0 w 311"/>
                <a:gd name="T13" fmla="*/ 0 h 339"/>
                <a:gd name="T14" fmla="*/ 0 w 311"/>
                <a:gd name="T15" fmla="*/ 0 h 339"/>
                <a:gd name="T16" fmla="*/ 0 w 311"/>
                <a:gd name="T17" fmla="*/ 0 h 339"/>
                <a:gd name="T18" fmla="*/ 0 w 311"/>
                <a:gd name="T19" fmla="*/ 0 h 339"/>
                <a:gd name="T20" fmla="*/ 0 w 311"/>
                <a:gd name="T21" fmla="*/ 0 h 339"/>
                <a:gd name="T22" fmla="*/ 0 w 311"/>
                <a:gd name="T23" fmla="*/ 0 h 339"/>
                <a:gd name="T24" fmla="*/ 0 w 311"/>
                <a:gd name="T25" fmla="*/ 0 h 339"/>
                <a:gd name="T26" fmla="*/ 0 w 311"/>
                <a:gd name="T27" fmla="*/ 0 h 339"/>
                <a:gd name="T28" fmla="*/ 0 w 311"/>
                <a:gd name="T29" fmla="*/ 0 h 339"/>
                <a:gd name="T30" fmla="*/ 0 w 311"/>
                <a:gd name="T31" fmla="*/ 0 h 339"/>
                <a:gd name="T32" fmla="*/ 0 w 311"/>
                <a:gd name="T33" fmla="*/ 0 h 339"/>
                <a:gd name="T34" fmla="*/ 0 w 311"/>
                <a:gd name="T35" fmla="*/ 0 h 339"/>
                <a:gd name="T36" fmla="*/ 0 w 311"/>
                <a:gd name="T37" fmla="*/ 0 h 339"/>
                <a:gd name="T38" fmla="*/ 0 w 311"/>
                <a:gd name="T39" fmla="*/ 0 h 339"/>
                <a:gd name="T40" fmla="*/ 0 w 311"/>
                <a:gd name="T41" fmla="*/ 0 h 339"/>
                <a:gd name="T42" fmla="*/ 0 w 311"/>
                <a:gd name="T43" fmla="*/ 0 h 339"/>
                <a:gd name="T44" fmla="*/ 0 w 311"/>
                <a:gd name="T45" fmla="*/ 0 h 339"/>
                <a:gd name="T46" fmla="*/ 0 w 311"/>
                <a:gd name="T47" fmla="*/ 0 h 339"/>
                <a:gd name="T48" fmla="*/ 0 w 311"/>
                <a:gd name="T49" fmla="*/ 0 h 339"/>
                <a:gd name="T50" fmla="*/ 0 w 311"/>
                <a:gd name="T51" fmla="*/ 0 h 339"/>
                <a:gd name="T52" fmla="*/ 0 w 311"/>
                <a:gd name="T53" fmla="*/ 0 h 339"/>
                <a:gd name="T54" fmla="*/ 0 w 311"/>
                <a:gd name="T55" fmla="*/ 0 h 339"/>
                <a:gd name="T56" fmla="*/ 0 w 311"/>
                <a:gd name="T57" fmla="*/ 0 h 339"/>
                <a:gd name="T58" fmla="*/ 0 w 311"/>
                <a:gd name="T59" fmla="*/ 0 h 339"/>
                <a:gd name="T60" fmla="*/ 0 w 311"/>
                <a:gd name="T61" fmla="*/ 0 h 339"/>
                <a:gd name="T62" fmla="*/ 0 w 311"/>
                <a:gd name="T63" fmla="*/ 0 h 339"/>
                <a:gd name="T64" fmla="*/ 0 w 311"/>
                <a:gd name="T65" fmla="*/ 0 h 339"/>
                <a:gd name="T66" fmla="*/ 0 w 311"/>
                <a:gd name="T67" fmla="*/ 0 h 339"/>
                <a:gd name="T68" fmla="*/ 0 w 311"/>
                <a:gd name="T69" fmla="*/ 0 h 339"/>
                <a:gd name="T70" fmla="*/ 0 w 311"/>
                <a:gd name="T71" fmla="*/ 0 h 339"/>
                <a:gd name="T72" fmla="*/ 0 w 311"/>
                <a:gd name="T73" fmla="*/ 0 h 339"/>
                <a:gd name="T74" fmla="*/ 0 w 311"/>
                <a:gd name="T75" fmla="*/ 0 h 339"/>
                <a:gd name="T76" fmla="*/ 0 w 311"/>
                <a:gd name="T77" fmla="*/ 0 h 339"/>
                <a:gd name="T78" fmla="*/ 0 w 311"/>
                <a:gd name="T79" fmla="*/ 0 h 339"/>
                <a:gd name="T80" fmla="*/ 0 w 311"/>
                <a:gd name="T81" fmla="*/ 0 h 339"/>
                <a:gd name="T82" fmla="*/ 0 w 311"/>
                <a:gd name="T83" fmla="*/ 0 h 339"/>
                <a:gd name="T84" fmla="*/ 0 w 311"/>
                <a:gd name="T85" fmla="*/ 0 h 339"/>
                <a:gd name="T86" fmla="*/ 0 w 311"/>
                <a:gd name="T87" fmla="*/ 0 h 339"/>
                <a:gd name="T88" fmla="*/ 0 w 311"/>
                <a:gd name="T89" fmla="*/ 0 h 339"/>
                <a:gd name="T90" fmla="*/ 0 w 311"/>
                <a:gd name="T91" fmla="*/ 0 h 339"/>
                <a:gd name="T92" fmla="*/ 0 w 311"/>
                <a:gd name="T93" fmla="*/ 0 h 339"/>
                <a:gd name="T94" fmla="*/ 0 w 311"/>
                <a:gd name="T95" fmla="*/ 0 h 339"/>
                <a:gd name="T96" fmla="*/ 0 w 311"/>
                <a:gd name="T97" fmla="*/ 0 h 339"/>
                <a:gd name="T98" fmla="*/ 0 w 311"/>
                <a:gd name="T99" fmla="*/ 0 h 339"/>
                <a:gd name="T100" fmla="*/ 0 w 311"/>
                <a:gd name="T101" fmla="*/ 0 h 339"/>
                <a:gd name="T102" fmla="*/ 0 w 311"/>
                <a:gd name="T103" fmla="*/ 0 h 339"/>
                <a:gd name="T104" fmla="*/ 0 w 311"/>
                <a:gd name="T105" fmla="*/ 0 h 339"/>
                <a:gd name="T106" fmla="*/ 0 w 311"/>
                <a:gd name="T107" fmla="*/ 0 h 339"/>
                <a:gd name="T108" fmla="*/ 0 w 311"/>
                <a:gd name="T109" fmla="*/ 0 h 339"/>
                <a:gd name="T110" fmla="*/ 0 w 311"/>
                <a:gd name="T111" fmla="*/ 0 h 339"/>
                <a:gd name="T112" fmla="*/ 0 w 311"/>
                <a:gd name="T113" fmla="*/ 0 h 339"/>
                <a:gd name="T114" fmla="*/ 0 w 311"/>
                <a:gd name="T115" fmla="*/ 0 h 33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11" h="339">
                  <a:moveTo>
                    <a:pt x="0" y="330"/>
                  </a:moveTo>
                  <a:lnTo>
                    <a:pt x="0" y="242"/>
                  </a:lnTo>
                  <a:lnTo>
                    <a:pt x="0" y="240"/>
                  </a:lnTo>
                  <a:lnTo>
                    <a:pt x="4" y="239"/>
                  </a:lnTo>
                  <a:lnTo>
                    <a:pt x="8" y="235"/>
                  </a:lnTo>
                  <a:lnTo>
                    <a:pt x="14" y="232"/>
                  </a:lnTo>
                  <a:lnTo>
                    <a:pt x="19" y="225"/>
                  </a:lnTo>
                  <a:lnTo>
                    <a:pt x="27" y="218"/>
                  </a:lnTo>
                  <a:lnTo>
                    <a:pt x="33" y="214"/>
                  </a:lnTo>
                  <a:lnTo>
                    <a:pt x="37" y="211"/>
                  </a:lnTo>
                  <a:lnTo>
                    <a:pt x="43" y="207"/>
                  </a:lnTo>
                  <a:lnTo>
                    <a:pt x="48" y="204"/>
                  </a:lnTo>
                  <a:lnTo>
                    <a:pt x="54" y="198"/>
                  </a:lnTo>
                  <a:lnTo>
                    <a:pt x="58" y="193"/>
                  </a:lnTo>
                  <a:lnTo>
                    <a:pt x="64" y="189"/>
                  </a:lnTo>
                  <a:lnTo>
                    <a:pt x="71" y="184"/>
                  </a:lnTo>
                  <a:lnTo>
                    <a:pt x="75" y="179"/>
                  </a:lnTo>
                  <a:lnTo>
                    <a:pt x="83" y="174"/>
                  </a:lnTo>
                  <a:lnTo>
                    <a:pt x="89" y="168"/>
                  </a:lnTo>
                  <a:lnTo>
                    <a:pt x="97" y="163"/>
                  </a:lnTo>
                  <a:lnTo>
                    <a:pt x="102" y="158"/>
                  </a:lnTo>
                  <a:lnTo>
                    <a:pt x="108" y="153"/>
                  </a:lnTo>
                  <a:lnTo>
                    <a:pt x="116" y="146"/>
                  </a:lnTo>
                  <a:lnTo>
                    <a:pt x="124" y="142"/>
                  </a:lnTo>
                  <a:lnTo>
                    <a:pt x="131" y="135"/>
                  </a:lnTo>
                  <a:lnTo>
                    <a:pt x="137" y="130"/>
                  </a:lnTo>
                  <a:lnTo>
                    <a:pt x="145" y="124"/>
                  </a:lnTo>
                  <a:lnTo>
                    <a:pt x="152" y="119"/>
                  </a:lnTo>
                  <a:lnTo>
                    <a:pt x="158" y="112"/>
                  </a:lnTo>
                  <a:lnTo>
                    <a:pt x="166" y="107"/>
                  </a:lnTo>
                  <a:lnTo>
                    <a:pt x="172" y="102"/>
                  </a:lnTo>
                  <a:lnTo>
                    <a:pt x="179" y="96"/>
                  </a:lnTo>
                  <a:lnTo>
                    <a:pt x="187" y="91"/>
                  </a:lnTo>
                  <a:lnTo>
                    <a:pt x="193" y="84"/>
                  </a:lnTo>
                  <a:lnTo>
                    <a:pt x="201" y="79"/>
                  </a:lnTo>
                  <a:lnTo>
                    <a:pt x="208" y="73"/>
                  </a:lnTo>
                  <a:lnTo>
                    <a:pt x="214" y="68"/>
                  </a:lnTo>
                  <a:lnTo>
                    <a:pt x="220" y="63"/>
                  </a:lnTo>
                  <a:lnTo>
                    <a:pt x="228" y="58"/>
                  </a:lnTo>
                  <a:lnTo>
                    <a:pt x="233" y="54"/>
                  </a:lnTo>
                  <a:lnTo>
                    <a:pt x="239" y="49"/>
                  </a:lnTo>
                  <a:lnTo>
                    <a:pt x="245" y="44"/>
                  </a:lnTo>
                  <a:lnTo>
                    <a:pt x="253" y="40"/>
                  </a:lnTo>
                  <a:lnTo>
                    <a:pt x="259" y="37"/>
                  </a:lnTo>
                  <a:lnTo>
                    <a:pt x="262" y="31"/>
                  </a:lnTo>
                  <a:lnTo>
                    <a:pt x="268" y="28"/>
                  </a:lnTo>
                  <a:lnTo>
                    <a:pt x="272" y="24"/>
                  </a:lnTo>
                  <a:lnTo>
                    <a:pt x="278" y="21"/>
                  </a:lnTo>
                  <a:lnTo>
                    <a:pt x="286" y="14"/>
                  </a:lnTo>
                  <a:lnTo>
                    <a:pt x="293" y="8"/>
                  </a:lnTo>
                  <a:lnTo>
                    <a:pt x="299" y="5"/>
                  </a:lnTo>
                  <a:lnTo>
                    <a:pt x="303" y="3"/>
                  </a:lnTo>
                  <a:lnTo>
                    <a:pt x="307" y="0"/>
                  </a:lnTo>
                  <a:lnTo>
                    <a:pt x="309" y="1"/>
                  </a:lnTo>
                  <a:lnTo>
                    <a:pt x="311" y="7"/>
                  </a:lnTo>
                  <a:lnTo>
                    <a:pt x="311" y="10"/>
                  </a:lnTo>
                  <a:lnTo>
                    <a:pt x="311" y="17"/>
                  </a:lnTo>
                  <a:lnTo>
                    <a:pt x="311" y="21"/>
                  </a:lnTo>
                  <a:lnTo>
                    <a:pt x="311" y="24"/>
                  </a:lnTo>
                  <a:lnTo>
                    <a:pt x="311" y="28"/>
                  </a:lnTo>
                  <a:lnTo>
                    <a:pt x="311" y="33"/>
                  </a:lnTo>
                  <a:lnTo>
                    <a:pt x="311" y="37"/>
                  </a:lnTo>
                  <a:lnTo>
                    <a:pt x="311" y="42"/>
                  </a:lnTo>
                  <a:lnTo>
                    <a:pt x="311" y="47"/>
                  </a:lnTo>
                  <a:lnTo>
                    <a:pt x="311" y="51"/>
                  </a:lnTo>
                  <a:lnTo>
                    <a:pt x="309" y="56"/>
                  </a:lnTo>
                  <a:lnTo>
                    <a:pt x="309" y="59"/>
                  </a:lnTo>
                  <a:lnTo>
                    <a:pt x="309" y="65"/>
                  </a:lnTo>
                  <a:lnTo>
                    <a:pt x="309" y="68"/>
                  </a:lnTo>
                  <a:lnTo>
                    <a:pt x="309" y="75"/>
                  </a:lnTo>
                  <a:lnTo>
                    <a:pt x="309" y="84"/>
                  </a:lnTo>
                  <a:lnTo>
                    <a:pt x="307" y="89"/>
                  </a:lnTo>
                  <a:lnTo>
                    <a:pt x="307" y="95"/>
                  </a:lnTo>
                  <a:lnTo>
                    <a:pt x="307" y="98"/>
                  </a:lnTo>
                  <a:lnTo>
                    <a:pt x="307" y="100"/>
                  </a:lnTo>
                  <a:lnTo>
                    <a:pt x="303" y="102"/>
                  </a:lnTo>
                  <a:lnTo>
                    <a:pt x="297" y="107"/>
                  </a:lnTo>
                  <a:lnTo>
                    <a:pt x="291" y="109"/>
                  </a:lnTo>
                  <a:lnTo>
                    <a:pt x="289" y="109"/>
                  </a:lnTo>
                  <a:lnTo>
                    <a:pt x="289" y="107"/>
                  </a:lnTo>
                  <a:lnTo>
                    <a:pt x="289" y="103"/>
                  </a:lnTo>
                  <a:lnTo>
                    <a:pt x="289" y="100"/>
                  </a:lnTo>
                  <a:lnTo>
                    <a:pt x="291" y="95"/>
                  </a:lnTo>
                  <a:lnTo>
                    <a:pt x="291" y="88"/>
                  </a:lnTo>
                  <a:lnTo>
                    <a:pt x="291" y="80"/>
                  </a:lnTo>
                  <a:lnTo>
                    <a:pt x="291" y="73"/>
                  </a:lnTo>
                  <a:lnTo>
                    <a:pt x="291" y="66"/>
                  </a:lnTo>
                  <a:lnTo>
                    <a:pt x="291" y="59"/>
                  </a:lnTo>
                  <a:lnTo>
                    <a:pt x="291" y="52"/>
                  </a:lnTo>
                  <a:lnTo>
                    <a:pt x="291" y="45"/>
                  </a:lnTo>
                  <a:lnTo>
                    <a:pt x="291" y="40"/>
                  </a:lnTo>
                  <a:lnTo>
                    <a:pt x="291" y="35"/>
                  </a:lnTo>
                  <a:lnTo>
                    <a:pt x="291" y="31"/>
                  </a:lnTo>
                  <a:lnTo>
                    <a:pt x="291" y="29"/>
                  </a:lnTo>
                  <a:lnTo>
                    <a:pt x="21" y="248"/>
                  </a:lnTo>
                  <a:lnTo>
                    <a:pt x="21" y="251"/>
                  </a:lnTo>
                  <a:lnTo>
                    <a:pt x="21" y="255"/>
                  </a:lnTo>
                  <a:lnTo>
                    <a:pt x="21" y="260"/>
                  </a:lnTo>
                  <a:lnTo>
                    <a:pt x="21" y="267"/>
                  </a:lnTo>
                  <a:lnTo>
                    <a:pt x="21" y="274"/>
                  </a:lnTo>
                  <a:lnTo>
                    <a:pt x="21" y="283"/>
                  </a:lnTo>
                  <a:lnTo>
                    <a:pt x="23" y="291"/>
                  </a:lnTo>
                  <a:lnTo>
                    <a:pt x="23" y="299"/>
                  </a:lnTo>
                  <a:lnTo>
                    <a:pt x="23" y="307"/>
                  </a:lnTo>
                  <a:lnTo>
                    <a:pt x="23" y="314"/>
                  </a:lnTo>
                  <a:lnTo>
                    <a:pt x="23" y="321"/>
                  </a:lnTo>
                  <a:lnTo>
                    <a:pt x="21" y="328"/>
                  </a:lnTo>
                  <a:lnTo>
                    <a:pt x="21" y="332"/>
                  </a:lnTo>
                  <a:lnTo>
                    <a:pt x="21" y="337"/>
                  </a:lnTo>
                  <a:lnTo>
                    <a:pt x="21" y="339"/>
                  </a:lnTo>
                  <a:lnTo>
                    <a:pt x="17" y="337"/>
                  </a:lnTo>
                  <a:lnTo>
                    <a:pt x="10" y="335"/>
                  </a:lnTo>
                  <a:lnTo>
                    <a:pt x="4" y="332"/>
                  </a:lnTo>
                  <a:lnTo>
                    <a:pt x="0" y="3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560" name="Freeform 89"/>
            <p:cNvSpPr>
              <a:spLocks/>
            </p:cNvSpPr>
            <p:nvPr/>
          </p:nvSpPr>
          <p:spPr bwMode="auto">
            <a:xfrm>
              <a:off x="129" y="4024"/>
              <a:ext cx="309" cy="212"/>
            </a:xfrm>
            <a:custGeom>
              <a:avLst/>
              <a:gdLst>
                <a:gd name="T0" fmla="*/ 0 w 619"/>
                <a:gd name="T1" fmla="*/ 0 h 426"/>
                <a:gd name="T2" fmla="*/ 0 w 619"/>
                <a:gd name="T3" fmla="*/ 0 h 426"/>
                <a:gd name="T4" fmla="*/ 0 w 619"/>
                <a:gd name="T5" fmla="*/ 0 h 426"/>
                <a:gd name="T6" fmla="*/ 0 w 619"/>
                <a:gd name="T7" fmla="*/ 0 h 426"/>
                <a:gd name="T8" fmla="*/ 0 w 619"/>
                <a:gd name="T9" fmla="*/ 0 h 426"/>
                <a:gd name="T10" fmla="*/ 0 w 619"/>
                <a:gd name="T11" fmla="*/ 0 h 426"/>
                <a:gd name="T12" fmla="*/ 0 w 619"/>
                <a:gd name="T13" fmla="*/ 0 h 426"/>
                <a:gd name="T14" fmla="*/ 0 w 619"/>
                <a:gd name="T15" fmla="*/ 0 h 426"/>
                <a:gd name="T16" fmla="*/ 0 w 619"/>
                <a:gd name="T17" fmla="*/ 0 h 426"/>
                <a:gd name="T18" fmla="*/ 0 w 619"/>
                <a:gd name="T19" fmla="*/ 0 h 426"/>
                <a:gd name="T20" fmla="*/ 0 w 619"/>
                <a:gd name="T21" fmla="*/ 0 h 426"/>
                <a:gd name="T22" fmla="*/ 0 w 619"/>
                <a:gd name="T23" fmla="*/ 0 h 426"/>
                <a:gd name="T24" fmla="*/ 0 w 619"/>
                <a:gd name="T25" fmla="*/ 0 h 426"/>
                <a:gd name="T26" fmla="*/ 0 w 619"/>
                <a:gd name="T27" fmla="*/ 0 h 426"/>
                <a:gd name="T28" fmla="*/ 0 w 619"/>
                <a:gd name="T29" fmla="*/ 0 h 426"/>
                <a:gd name="T30" fmla="*/ 0 w 619"/>
                <a:gd name="T31" fmla="*/ 0 h 426"/>
                <a:gd name="T32" fmla="*/ 0 w 619"/>
                <a:gd name="T33" fmla="*/ 0 h 426"/>
                <a:gd name="T34" fmla="*/ 0 w 619"/>
                <a:gd name="T35" fmla="*/ 0 h 426"/>
                <a:gd name="T36" fmla="*/ 0 w 619"/>
                <a:gd name="T37" fmla="*/ 0 h 426"/>
                <a:gd name="T38" fmla="*/ 0 w 619"/>
                <a:gd name="T39" fmla="*/ 0 h 426"/>
                <a:gd name="T40" fmla="*/ 0 w 619"/>
                <a:gd name="T41" fmla="*/ 0 h 426"/>
                <a:gd name="T42" fmla="*/ 0 w 619"/>
                <a:gd name="T43" fmla="*/ 0 h 426"/>
                <a:gd name="T44" fmla="*/ 0 w 619"/>
                <a:gd name="T45" fmla="*/ 0 h 426"/>
                <a:gd name="T46" fmla="*/ 0 w 619"/>
                <a:gd name="T47" fmla="*/ 0 h 426"/>
                <a:gd name="T48" fmla="*/ 0 w 619"/>
                <a:gd name="T49" fmla="*/ 0 h 426"/>
                <a:gd name="T50" fmla="*/ 0 w 619"/>
                <a:gd name="T51" fmla="*/ 0 h 426"/>
                <a:gd name="T52" fmla="*/ 0 w 619"/>
                <a:gd name="T53" fmla="*/ 0 h 426"/>
                <a:gd name="T54" fmla="*/ 0 w 619"/>
                <a:gd name="T55" fmla="*/ 0 h 426"/>
                <a:gd name="T56" fmla="*/ 0 w 619"/>
                <a:gd name="T57" fmla="*/ 0 h 426"/>
                <a:gd name="T58" fmla="*/ 0 w 619"/>
                <a:gd name="T59" fmla="*/ 0 h 426"/>
                <a:gd name="T60" fmla="*/ 0 w 619"/>
                <a:gd name="T61" fmla="*/ 0 h 426"/>
                <a:gd name="T62" fmla="*/ 0 w 619"/>
                <a:gd name="T63" fmla="*/ 0 h 426"/>
                <a:gd name="T64" fmla="*/ 0 w 619"/>
                <a:gd name="T65" fmla="*/ 0 h 426"/>
                <a:gd name="T66" fmla="*/ 0 w 619"/>
                <a:gd name="T67" fmla="*/ 0 h 426"/>
                <a:gd name="T68" fmla="*/ 0 w 619"/>
                <a:gd name="T69" fmla="*/ 0 h 426"/>
                <a:gd name="T70" fmla="*/ 0 w 619"/>
                <a:gd name="T71" fmla="*/ 0 h 426"/>
                <a:gd name="T72" fmla="*/ 0 w 619"/>
                <a:gd name="T73" fmla="*/ 0 h 426"/>
                <a:gd name="T74" fmla="*/ 0 w 619"/>
                <a:gd name="T75" fmla="*/ 0 h 426"/>
                <a:gd name="T76" fmla="*/ 0 w 619"/>
                <a:gd name="T77" fmla="*/ 0 h 426"/>
                <a:gd name="T78" fmla="*/ 0 w 619"/>
                <a:gd name="T79" fmla="*/ 0 h 426"/>
                <a:gd name="T80" fmla="*/ 0 w 619"/>
                <a:gd name="T81" fmla="*/ 0 h 426"/>
                <a:gd name="T82" fmla="*/ 0 w 619"/>
                <a:gd name="T83" fmla="*/ 0 h 426"/>
                <a:gd name="T84" fmla="*/ 0 w 619"/>
                <a:gd name="T85" fmla="*/ 0 h 426"/>
                <a:gd name="T86" fmla="*/ 0 w 619"/>
                <a:gd name="T87" fmla="*/ 0 h 426"/>
                <a:gd name="T88" fmla="*/ 0 w 619"/>
                <a:gd name="T89" fmla="*/ 0 h 426"/>
                <a:gd name="T90" fmla="*/ 0 w 619"/>
                <a:gd name="T91" fmla="*/ 0 h 426"/>
                <a:gd name="T92" fmla="*/ 0 w 619"/>
                <a:gd name="T93" fmla="*/ 0 h 42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19" h="426">
                  <a:moveTo>
                    <a:pt x="13" y="287"/>
                  </a:moveTo>
                  <a:lnTo>
                    <a:pt x="325" y="426"/>
                  </a:lnTo>
                  <a:lnTo>
                    <a:pt x="611" y="189"/>
                  </a:lnTo>
                  <a:lnTo>
                    <a:pt x="599" y="176"/>
                  </a:lnTo>
                  <a:lnTo>
                    <a:pt x="325" y="408"/>
                  </a:lnTo>
                  <a:lnTo>
                    <a:pt x="21" y="271"/>
                  </a:lnTo>
                  <a:lnTo>
                    <a:pt x="17" y="185"/>
                  </a:lnTo>
                  <a:lnTo>
                    <a:pt x="399" y="16"/>
                  </a:lnTo>
                  <a:lnTo>
                    <a:pt x="595" y="102"/>
                  </a:lnTo>
                  <a:lnTo>
                    <a:pt x="619" y="88"/>
                  </a:lnTo>
                  <a:lnTo>
                    <a:pt x="410" y="2"/>
                  </a:lnTo>
                  <a:lnTo>
                    <a:pt x="408" y="2"/>
                  </a:lnTo>
                  <a:lnTo>
                    <a:pt x="403" y="0"/>
                  </a:lnTo>
                  <a:lnTo>
                    <a:pt x="397" y="0"/>
                  </a:lnTo>
                  <a:lnTo>
                    <a:pt x="389" y="2"/>
                  </a:lnTo>
                  <a:lnTo>
                    <a:pt x="385" y="2"/>
                  </a:lnTo>
                  <a:lnTo>
                    <a:pt x="381" y="4"/>
                  </a:lnTo>
                  <a:lnTo>
                    <a:pt x="374" y="6"/>
                  </a:lnTo>
                  <a:lnTo>
                    <a:pt x="368" y="9"/>
                  </a:lnTo>
                  <a:lnTo>
                    <a:pt x="362" y="11"/>
                  </a:lnTo>
                  <a:lnTo>
                    <a:pt x="358" y="13"/>
                  </a:lnTo>
                  <a:lnTo>
                    <a:pt x="352" y="15"/>
                  </a:lnTo>
                  <a:lnTo>
                    <a:pt x="347" y="18"/>
                  </a:lnTo>
                  <a:lnTo>
                    <a:pt x="341" y="20"/>
                  </a:lnTo>
                  <a:lnTo>
                    <a:pt x="335" y="23"/>
                  </a:lnTo>
                  <a:lnTo>
                    <a:pt x="329" y="27"/>
                  </a:lnTo>
                  <a:lnTo>
                    <a:pt x="324" y="29"/>
                  </a:lnTo>
                  <a:lnTo>
                    <a:pt x="316" y="32"/>
                  </a:lnTo>
                  <a:lnTo>
                    <a:pt x="308" y="36"/>
                  </a:lnTo>
                  <a:lnTo>
                    <a:pt x="300" y="37"/>
                  </a:lnTo>
                  <a:lnTo>
                    <a:pt x="293" y="41"/>
                  </a:lnTo>
                  <a:lnTo>
                    <a:pt x="285" y="44"/>
                  </a:lnTo>
                  <a:lnTo>
                    <a:pt x="277" y="48"/>
                  </a:lnTo>
                  <a:lnTo>
                    <a:pt x="270" y="51"/>
                  </a:lnTo>
                  <a:lnTo>
                    <a:pt x="262" y="57"/>
                  </a:lnTo>
                  <a:lnTo>
                    <a:pt x="252" y="60"/>
                  </a:lnTo>
                  <a:lnTo>
                    <a:pt x="244" y="64"/>
                  </a:lnTo>
                  <a:lnTo>
                    <a:pt x="235" y="67"/>
                  </a:lnTo>
                  <a:lnTo>
                    <a:pt x="227" y="71"/>
                  </a:lnTo>
                  <a:lnTo>
                    <a:pt x="217" y="74"/>
                  </a:lnTo>
                  <a:lnTo>
                    <a:pt x="210" y="78"/>
                  </a:lnTo>
                  <a:lnTo>
                    <a:pt x="200" y="83"/>
                  </a:lnTo>
                  <a:lnTo>
                    <a:pt x="192" y="87"/>
                  </a:lnTo>
                  <a:lnTo>
                    <a:pt x="183" y="90"/>
                  </a:lnTo>
                  <a:lnTo>
                    <a:pt x="175" y="94"/>
                  </a:lnTo>
                  <a:lnTo>
                    <a:pt x="165" y="99"/>
                  </a:lnTo>
                  <a:lnTo>
                    <a:pt x="158" y="102"/>
                  </a:lnTo>
                  <a:lnTo>
                    <a:pt x="148" y="106"/>
                  </a:lnTo>
                  <a:lnTo>
                    <a:pt x="140" y="109"/>
                  </a:lnTo>
                  <a:lnTo>
                    <a:pt x="133" y="113"/>
                  </a:lnTo>
                  <a:lnTo>
                    <a:pt x="125" y="118"/>
                  </a:lnTo>
                  <a:lnTo>
                    <a:pt x="115" y="120"/>
                  </a:lnTo>
                  <a:lnTo>
                    <a:pt x="108" y="124"/>
                  </a:lnTo>
                  <a:lnTo>
                    <a:pt x="100" y="127"/>
                  </a:lnTo>
                  <a:lnTo>
                    <a:pt x="92" y="131"/>
                  </a:lnTo>
                  <a:lnTo>
                    <a:pt x="84" y="134"/>
                  </a:lnTo>
                  <a:lnTo>
                    <a:pt x="79" y="138"/>
                  </a:lnTo>
                  <a:lnTo>
                    <a:pt x="71" y="141"/>
                  </a:lnTo>
                  <a:lnTo>
                    <a:pt x="65" y="145"/>
                  </a:lnTo>
                  <a:lnTo>
                    <a:pt x="57" y="146"/>
                  </a:lnTo>
                  <a:lnTo>
                    <a:pt x="52" y="150"/>
                  </a:lnTo>
                  <a:lnTo>
                    <a:pt x="46" y="152"/>
                  </a:lnTo>
                  <a:lnTo>
                    <a:pt x="40" y="155"/>
                  </a:lnTo>
                  <a:lnTo>
                    <a:pt x="34" y="157"/>
                  </a:lnTo>
                  <a:lnTo>
                    <a:pt x="30" y="159"/>
                  </a:lnTo>
                  <a:lnTo>
                    <a:pt x="25" y="160"/>
                  </a:lnTo>
                  <a:lnTo>
                    <a:pt x="23" y="164"/>
                  </a:lnTo>
                  <a:lnTo>
                    <a:pt x="15" y="166"/>
                  </a:lnTo>
                  <a:lnTo>
                    <a:pt x="11" y="169"/>
                  </a:lnTo>
                  <a:lnTo>
                    <a:pt x="7" y="169"/>
                  </a:lnTo>
                  <a:lnTo>
                    <a:pt x="7" y="171"/>
                  </a:lnTo>
                  <a:lnTo>
                    <a:pt x="5" y="171"/>
                  </a:lnTo>
                  <a:lnTo>
                    <a:pt x="3" y="175"/>
                  </a:lnTo>
                  <a:lnTo>
                    <a:pt x="1" y="182"/>
                  </a:lnTo>
                  <a:lnTo>
                    <a:pt x="0" y="183"/>
                  </a:lnTo>
                  <a:lnTo>
                    <a:pt x="0" y="189"/>
                  </a:lnTo>
                  <a:lnTo>
                    <a:pt x="0" y="194"/>
                  </a:lnTo>
                  <a:lnTo>
                    <a:pt x="0" y="201"/>
                  </a:lnTo>
                  <a:lnTo>
                    <a:pt x="0" y="208"/>
                  </a:lnTo>
                  <a:lnTo>
                    <a:pt x="0" y="215"/>
                  </a:lnTo>
                  <a:lnTo>
                    <a:pt x="0" y="220"/>
                  </a:lnTo>
                  <a:lnTo>
                    <a:pt x="0" y="224"/>
                  </a:lnTo>
                  <a:lnTo>
                    <a:pt x="0" y="229"/>
                  </a:lnTo>
                  <a:lnTo>
                    <a:pt x="0" y="233"/>
                  </a:lnTo>
                  <a:lnTo>
                    <a:pt x="0" y="241"/>
                  </a:lnTo>
                  <a:lnTo>
                    <a:pt x="0" y="248"/>
                  </a:lnTo>
                  <a:lnTo>
                    <a:pt x="0" y="255"/>
                  </a:lnTo>
                  <a:lnTo>
                    <a:pt x="1" y="262"/>
                  </a:lnTo>
                  <a:lnTo>
                    <a:pt x="1" y="268"/>
                  </a:lnTo>
                  <a:lnTo>
                    <a:pt x="1" y="271"/>
                  </a:lnTo>
                  <a:lnTo>
                    <a:pt x="1" y="275"/>
                  </a:lnTo>
                  <a:lnTo>
                    <a:pt x="1" y="276"/>
                  </a:lnTo>
                  <a:lnTo>
                    <a:pt x="13" y="2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561" name="Freeform 90"/>
            <p:cNvSpPr>
              <a:spLocks/>
            </p:cNvSpPr>
            <p:nvPr/>
          </p:nvSpPr>
          <p:spPr bwMode="auto">
            <a:xfrm>
              <a:off x="135" y="4111"/>
              <a:ext cx="156" cy="82"/>
            </a:xfrm>
            <a:custGeom>
              <a:avLst/>
              <a:gdLst>
                <a:gd name="T0" fmla="*/ 0 w 313"/>
                <a:gd name="T1" fmla="*/ 0 h 165"/>
                <a:gd name="T2" fmla="*/ 0 w 313"/>
                <a:gd name="T3" fmla="*/ 0 h 165"/>
                <a:gd name="T4" fmla="*/ 0 w 313"/>
                <a:gd name="T5" fmla="*/ 0 h 165"/>
                <a:gd name="T6" fmla="*/ 0 w 313"/>
                <a:gd name="T7" fmla="*/ 0 h 165"/>
                <a:gd name="T8" fmla="*/ 0 w 313"/>
                <a:gd name="T9" fmla="*/ 0 h 165"/>
                <a:gd name="T10" fmla="*/ 0 w 313"/>
                <a:gd name="T11" fmla="*/ 0 h 165"/>
                <a:gd name="T12" fmla="*/ 0 w 313"/>
                <a:gd name="T13" fmla="*/ 0 h 165"/>
                <a:gd name="T14" fmla="*/ 0 w 313"/>
                <a:gd name="T15" fmla="*/ 0 h 165"/>
                <a:gd name="T16" fmla="*/ 0 w 313"/>
                <a:gd name="T17" fmla="*/ 0 h 1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3" h="165">
                  <a:moveTo>
                    <a:pt x="0" y="15"/>
                  </a:moveTo>
                  <a:lnTo>
                    <a:pt x="301" y="165"/>
                  </a:lnTo>
                  <a:lnTo>
                    <a:pt x="303" y="163"/>
                  </a:lnTo>
                  <a:lnTo>
                    <a:pt x="307" y="160"/>
                  </a:lnTo>
                  <a:lnTo>
                    <a:pt x="311" y="156"/>
                  </a:lnTo>
                  <a:lnTo>
                    <a:pt x="313" y="156"/>
                  </a:lnTo>
                  <a:lnTo>
                    <a:pt x="2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562" name="Freeform 91"/>
            <p:cNvSpPr>
              <a:spLocks/>
            </p:cNvSpPr>
            <p:nvPr/>
          </p:nvSpPr>
          <p:spPr bwMode="auto">
            <a:xfrm>
              <a:off x="165" y="4111"/>
              <a:ext cx="144" cy="64"/>
            </a:xfrm>
            <a:custGeom>
              <a:avLst/>
              <a:gdLst>
                <a:gd name="T0" fmla="*/ 0 w 287"/>
                <a:gd name="T1" fmla="*/ 1 h 128"/>
                <a:gd name="T2" fmla="*/ 1 w 287"/>
                <a:gd name="T3" fmla="*/ 1 h 128"/>
                <a:gd name="T4" fmla="*/ 1 w 287"/>
                <a:gd name="T5" fmla="*/ 1 h 128"/>
                <a:gd name="T6" fmla="*/ 1 w 287"/>
                <a:gd name="T7" fmla="*/ 1 h 128"/>
                <a:gd name="T8" fmla="*/ 1 w 287"/>
                <a:gd name="T9" fmla="*/ 1 h 128"/>
                <a:gd name="T10" fmla="*/ 1 w 287"/>
                <a:gd name="T11" fmla="*/ 0 h 128"/>
                <a:gd name="T12" fmla="*/ 0 w 287"/>
                <a:gd name="T13" fmla="*/ 1 h 128"/>
                <a:gd name="T14" fmla="*/ 0 w 287"/>
                <a:gd name="T15" fmla="*/ 1 h 1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87" h="128">
                  <a:moveTo>
                    <a:pt x="0" y="8"/>
                  </a:moveTo>
                  <a:lnTo>
                    <a:pt x="233" y="128"/>
                  </a:lnTo>
                  <a:lnTo>
                    <a:pt x="287" y="86"/>
                  </a:lnTo>
                  <a:lnTo>
                    <a:pt x="276" y="75"/>
                  </a:lnTo>
                  <a:lnTo>
                    <a:pt x="231" y="114"/>
                  </a:lnTo>
                  <a:lnTo>
                    <a:pt x="11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563" name="Freeform 92"/>
            <p:cNvSpPr>
              <a:spLocks/>
            </p:cNvSpPr>
            <p:nvPr/>
          </p:nvSpPr>
          <p:spPr bwMode="auto">
            <a:xfrm>
              <a:off x="161" y="4093"/>
              <a:ext cx="150" cy="60"/>
            </a:xfrm>
            <a:custGeom>
              <a:avLst/>
              <a:gdLst>
                <a:gd name="T0" fmla="*/ 0 w 301"/>
                <a:gd name="T1" fmla="*/ 1 h 120"/>
                <a:gd name="T2" fmla="*/ 0 w 301"/>
                <a:gd name="T3" fmla="*/ 1 h 120"/>
                <a:gd name="T4" fmla="*/ 0 w 301"/>
                <a:gd name="T5" fmla="*/ 0 h 120"/>
                <a:gd name="T6" fmla="*/ 0 w 301"/>
                <a:gd name="T7" fmla="*/ 1 h 120"/>
                <a:gd name="T8" fmla="*/ 0 w 301"/>
                <a:gd name="T9" fmla="*/ 1 h 120"/>
                <a:gd name="T10" fmla="*/ 0 w 301"/>
                <a:gd name="T11" fmla="*/ 1 h 120"/>
                <a:gd name="T12" fmla="*/ 0 w 301"/>
                <a:gd name="T13" fmla="*/ 1 h 120"/>
                <a:gd name="T14" fmla="*/ 0 w 301"/>
                <a:gd name="T15" fmla="*/ 1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1" h="120">
                  <a:moveTo>
                    <a:pt x="18" y="44"/>
                  </a:moveTo>
                  <a:lnTo>
                    <a:pt x="0" y="41"/>
                  </a:lnTo>
                  <a:lnTo>
                    <a:pt x="93" y="0"/>
                  </a:lnTo>
                  <a:lnTo>
                    <a:pt x="301" y="113"/>
                  </a:lnTo>
                  <a:lnTo>
                    <a:pt x="289" y="120"/>
                  </a:lnTo>
                  <a:lnTo>
                    <a:pt x="91" y="13"/>
                  </a:lnTo>
                  <a:lnTo>
                    <a:pt x="18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564" name="Freeform 93"/>
            <p:cNvSpPr>
              <a:spLocks/>
            </p:cNvSpPr>
            <p:nvPr/>
          </p:nvSpPr>
          <p:spPr bwMode="auto">
            <a:xfrm>
              <a:off x="245" y="4040"/>
              <a:ext cx="161" cy="92"/>
            </a:xfrm>
            <a:custGeom>
              <a:avLst/>
              <a:gdLst>
                <a:gd name="T0" fmla="*/ 0 w 320"/>
                <a:gd name="T1" fmla="*/ 1 h 183"/>
                <a:gd name="T2" fmla="*/ 1 w 320"/>
                <a:gd name="T3" fmla="*/ 1 h 183"/>
                <a:gd name="T4" fmla="*/ 1 w 320"/>
                <a:gd name="T5" fmla="*/ 1 h 183"/>
                <a:gd name="T6" fmla="*/ 1 w 320"/>
                <a:gd name="T7" fmla="*/ 0 h 183"/>
                <a:gd name="T8" fmla="*/ 1 w 320"/>
                <a:gd name="T9" fmla="*/ 1 h 183"/>
                <a:gd name="T10" fmla="*/ 1 w 320"/>
                <a:gd name="T11" fmla="*/ 1 h 183"/>
                <a:gd name="T12" fmla="*/ 1 w 320"/>
                <a:gd name="T13" fmla="*/ 1 h 183"/>
                <a:gd name="T14" fmla="*/ 1 w 320"/>
                <a:gd name="T15" fmla="*/ 1 h 183"/>
                <a:gd name="T16" fmla="*/ 0 w 320"/>
                <a:gd name="T17" fmla="*/ 1 h 183"/>
                <a:gd name="T18" fmla="*/ 0 w 320"/>
                <a:gd name="T19" fmla="*/ 1 h 18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20" h="183">
                  <a:moveTo>
                    <a:pt x="0" y="86"/>
                  </a:moveTo>
                  <a:lnTo>
                    <a:pt x="156" y="183"/>
                  </a:lnTo>
                  <a:lnTo>
                    <a:pt x="320" y="68"/>
                  </a:lnTo>
                  <a:lnTo>
                    <a:pt x="164" y="0"/>
                  </a:lnTo>
                  <a:lnTo>
                    <a:pt x="146" y="3"/>
                  </a:lnTo>
                  <a:lnTo>
                    <a:pt x="297" y="72"/>
                  </a:lnTo>
                  <a:lnTo>
                    <a:pt x="156" y="170"/>
                  </a:lnTo>
                  <a:lnTo>
                    <a:pt x="11" y="77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565" name="Freeform 94"/>
            <p:cNvSpPr>
              <a:spLocks/>
            </p:cNvSpPr>
            <p:nvPr/>
          </p:nvSpPr>
          <p:spPr bwMode="auto">
            <a:xfrm>
              <a:off x="240" y="4041"/>
              <a:ext cx="91" cy="43"/>
            </a:xfrm>
            <a:custGeom>
              <a:avLst/>
              <a:gdLst>
                <a:gd name="T0" fmla="*/ 0 w 184"/>
                <a:gd name="T1" fmla="*/ 1 h 84"/>
                <a:gd name="T2" fmla="*/ 0 w 184"/>
                <a:gd name="T3" fmla="*/ 1 h 84"/>
                <a:gd name="T4" fmla="*/ 0 w 184"/>
                <a:gd name="T5" fmla="*/ 1 h 84"/>
                <a:gd name="T6" fmla="*/ 0 w 184"/>
                <a:gd name="T7" fmla="*/ 1 h 84"/>
                <a:gd name="T8" fmla="*/ 0 w 184"/>
                <a:gd name="T9" fmla="*/ 1 h 84"/>
                <a:gd name="T10" fmla="*/ 0 w 184"/>
                <a:gd name="T11" fmla="*/ 0 h 84"/>
                <a:gd name="T12" fmla="*/ 0 w 184"/>
                <a:gd name="T13" fmla="*/ 0 h 84"/>
                <a:gd name="T14" fmla="*/ 0 w 184"/>
                <a:gd name="T15" fmla="*/ 1 h 84"/>
                <a:gd name="T16" fmla="*/ 0 w 184"/>
                <a:gd name="T17" fmla="*/ 1 h 84"/>
                <a:gd name="T18" fmla="*/ 0 w 184"/>
                <a:gd name="T19" fmla="*/ 1 h 84"/>
                <a:gd name="T20" fmla="*/ 0 w 184"/>
                <a:gd name="T21" fmla="*/ 1 h 84"/>
                <a:gd name="T22" fmla="*/ 0 w 184"/>
                <a:gd name="T23" fmla="*/ 1 h 84"/>
                <a:gd name="T24" fmla="*/ 0 w 184"/>
                <a:gd name="T25" fmla="*/ 1 h 84"/>
                <a:gd name="T26" fmla="*/ 0 w 184"/>
                <a:gd name="T27" fmla="*/ 1 h 84"/>
                <a:gd name="T28" fmla="*/ 0 w 184"/>
                <a:gd name="T29" fmla="*/ 1 h 84"/>
                <a:gd name="T30" fmla="*/ 0 w 184"/>
                <a:gd name="T31" fmla="*/ 1 h 84"/>
                <a:gd name="T32" fmla="*/ 0 w 184"/>
                <a:gd name="T33" fmla="*/ 1 h 84"/>
                <a:gd name="T34" fmla="*/ 0 w 184"/>
                <a:gd name="T35" fmla="*/ 1 h 84"/>
                <a:gd name="T36" fmla="*/ 0 w 184"/>
                <a:gd name="T37" fmla="*/ 1 h 84"/>
                <a:gd name="T38" fmla="*/ 0 w 184"/>
                <a:gd name="T39" fmla="*/ 1 h 84"/>
                <a:gd name="T40" fmla="*/ 0 w 184"/>
                <a:gd name="T41" fmla="*/ 1 h 84"/>
                <a:gd name="T42" fmla="*/ 0 w 184"/>
                <a:gd name="T43" fmla="*/ 1 h 84"/>
                <a:gd name="T44" fmla="*/ 0 w 184"/>
                <a:gd name="T45" fmla="*/ 1 h 84"/>
                <a:gd name="T46" fmla="*/ 0 w 184"/>
                <a:gd name="T47" fmla="*/ 1 h 84"/>
                <a:gd name="T48" fmla="*/ 0 w 184"/>
                <a:gd name="T49" fmla="*/ 1 h 84"/>
                <a:gd name="T50" fmla="*/ 0 w 184"/>
                <a:gd name="T51" fmla="*/ 1 h 84"/>
                <a:gd name="T52" fmla="*/ 0 w 184"/>
                <a:gd name="T53" fmla="*/ 1 h 84"/>
                <a:gd name="T54" fmla="*/ 0 w 184"/>
                <a:gd name="T55" fmla="*/ 1 h 84"/>
                <a:gd name="T56" fmla="*/ 0 w 184"/>
                <a:gd name="T57" fmla="*/ 1 h 84"/>
                <a:gd name="T58" fmla="*/ 0 w 184"/>
                <a:gd name="T59" fmla="*/ 1 h 84"/>
                <a:gd name="T60" fmla="*/ 0 w 184"/>
                <a:gd name="T61" fmla="*/ 1 h 84"/>
                <a:gd name="T62" fmla="*/ 0 w 184"/>
                <a:gd name="T63" fmla="*/ 1 h 84"/>
                <a:gd name="T64" fmla="*/ 0 w 184"/>
                <a:gd name="T65" fmla="*/ 1 h 84"/>
                <a:gd name="T66" fmla="*/ 0 w 184"/>
                <a:gd name="T67" fmla="*/ 1 h 84"/>
                <a:gd name="T68" fmla="*/ 0 w 184"/>
                <a:gd name="T69" fmla="*/ 1 h 84"/>
                <a:gd name="T70" fmla="*/ 0 w 184"/>
                <a:gd name="T71" fmla="*/ 1 h 84"/>
                <a:gd name="T72" fmla="*/ 0 w 184"/>
                <a:gd name="T73" fmla="*/ 1 h 84"/>
                <a:gd name="T74" fmla="*/ 0 w 184"/>
                <a:gd name="T75" fmla="*/ 1 h 84"/>
                <a:gd name="T76" fmla="*/ 0 w 184"/>
                <a:gd name="T77" fmla="*/ 1 h 84"/>
                <a:gd name="T78" fmla="*/ 0 w 184"/>
                <a:gd name="T79" fmla="*/ 1 h 8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84" h="84">
                  <a:moveTo>
                    <a:pt x="25" y="80"/>
                  </a:moveTo>
                  <a:lnTo>
                    <a:pt x="184" y="8"/>
                  </a:lnTo>
                  <a:lnTo>
                    <a:pt x="182" y="7"/>
                  </a:lnTo>
                  <a:lnTo>
                    <a:pt x="178" y="3"/>
                  </a:lnTo>
                  <a:lnTo>
                    <a:pt x="174" y="1"/>
                  </a:lnTo>
                  <a:lnTo>
                    <a:pt x="168" y="0"/>
                  </a:lnTo>
                  <a:lnTo>
                    <a:pt x="166" y="0"/>
                  </a:lnTo>
                  <a:lnTo>
                    <a:pt x="158" y="3"/>
                  </a:lnTo>
                  <a:lnTo>
                    <a:pt x="153" y="5"/>
                  </a:lnTo>
                  <a:lnTo>
                    <a:pt x="149" y="7"/>
                  </a:lnTo>
                  <a:lnTo>
                    <a:pt x="143" y="8"/>
                  </a:lnTo>
                  <a:lnTo>
                    <a:pt x="139" y="12"/>
                  </a:lnTo>
                  <a:lnTo>
                    <a:pt x="131" y="15"/>
                  </a:lnTo>
                  <a:lnTo>
                    <a:pt x="124" y="17"/>
                  </a:lnTo>
                  <a:lnTo>
                    <a:pt x="118" y="21"/>
                  </a:lnTo>
                  <a:lnTo>
                    <a:pt x="110" y="24"/>
                  </a:lnTo>
                  <a:lnTo>
                    <a:pt x="103" y="28"/>
                  </a:lnTo>
                  <a:lnTo>
                    <a:pt x="95" y="31"/>
                  </a:lnTo>
                  <a:lnTo>
                    <a:pt x="87" y="35"/>
                  </a:lnTo>
                  <a:lnTo>
                    <a:pt x="79" y="38"/>
                  </a:lnTo>
                  <a:lnTo>
                    <a:pt x="72" y="42"/>
                  </a:lnTo>
                  <a:lnTo>
                    <a:pt x="64" y="45"/>
                  </a:lnTo>
                  <a:lnTo>
                    <a:pt x="56" y="49"/>
                  </a:lnTo>
                  <a:lnTo>
                    <a:pt x="49" y="52"/>
                  </a:lnTo>
                  <a:lnTo>
                    <a:pt x="41" y="56"/>
                  </a:lnTo>
                  <a:lnTo>
                    <a:pt x="35" y="58"/>
                  </a:lnTo>
                  <a:lnTo>
                    <a:pt x="27" y="61"/>
                  </a:lnTo>
                  <a:lnTo>
                    <a:pt x="22" y="65"/>
                  </a:lnTo>
                  <a:lnTo>
                    <a:pt x="16" y="66"/>
                  </a:lnTo>
                  <a:lnTo>
                    <a:pt x="12" y="70"/>
                  </a:lnTo>
                  <a:lnTo>
                    <a:pt x="6" y="72"/>
                  </a:lnTo>
                  <a:lnTo>
                    <a:pt x="4" y="75"/>
                  </a:lnTo>
                  <a:lnTo>
                    <a:pt x="0" y="77"/>
                  </a:lnTo>
                  <a:lnTo>
                    <a:pt x="0" y="80"/>
                  </a:lnTo>
                  <a:lnTo>
                    <a:pt x="2" y="84"/>
                  </a:lnTo>
                  <a:lnTo>
                    <a:pt x="10" y="84"/>
                  </a:lnTo>
                  <a:lnTo>
                    <a:pt x="14" y="84"/>
                  </a:lnTo>
                  <a:lnTo>
                    <a:pt x="18" y="84"/>
                  </a:lnTo>
                  <a:lnTo>
                    <a:pt x="25" y="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566" name="Freeform 95"/>
            <p:cNvSpPr>
              <a:spLocks/>
            </p:cNvSpPr>
            <p:nvPr/>
          </p:nvSpPr>
          <p:spPr bwMode="auto">
            <a:xfrm>
              <a:off x="271" y="4066"/>
              <a:ext cx="82" cy="45"/>
            </a:xfrm>
            <a:custGeom>
              <a:avLst/>
              <a:gdLst>
                <a:gd name="T0" fmla="*/ 0 w 164"/>
                <a:gd name="T1" fmla="*/ 1 h 90"/>
                <a:gd name="T2" fmla="*/ 1 w 164"/>
                <a:gd name="T3" fmla="*/ 1 h 90"/>
                <a:gd name="T4" fmla="*/ 1 w 164"/>
                <a:gd name="T5" fmla="*/ 1 h 90"/>
                <a:gd name="T6" fmla="*/ 1 w 164"/>
                <a:gd name="T7" fmla="*/ 0 h 90"/>
                <a:gd name="T8" fmla="*/ 0 w 164"/>
                <a:gd name="T9" fmla="*/ 1 h 90"/>
                <a:gd name="T10" fmla="*/ 0 w 164"/>
                <a:gd name="T11" fmla="*/ 1 h 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4" h="90">
                  <a:moveTo>
                    <a:pt x="0" y="5"/>
                  </a:moveTo>
                  <a:lnTo>
                    <a:pt x="154" y="90"/>
                  </a:lnTo>
                  <a:lnTo>
                    <a:pt x="164" y="82"/>
                  </a:lnTo>
                  <a:lnTo>
                    <a:pt x="15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567" name="Freeform 96"/>
            <p:cNvSpPr>
              <a:spLocks/>
            </p:cNvSpPr>
            <p:nvPr/>
          </p:nvSpPr>
          <p:spPr bwMode="auto">
            <a:xfrm>
              <a:off x="301" y="4052"/>
              <a:ext cx="77" cy="41"/>
            </a:xfrm>
            <a:custGeom>
              <a:avLst/>
              <a:gdLst>
                <a:gd name="T0" fmla="*/ 0 w 152"/>
                <a:gd name="T1" fmla="*/ 1 h 82"/>
                <a:gd name="T2" fmla="*/ 1 w 152"/>
                <a:gd name="T3" fmla="*/ 1 h 82"/>
                <a:gd name="T4" fmla="*/ 1 w 152"/>
                <a:gd name="T5" fmla="*/ 1 h 82"/>
                <a:gd name="T6" fmla="*/ 1 w 152"/>
                <a:gd name="T7" fmla="*/ 0 h 82"/>
                <a:gd name="T8" fmla="*/ 0 w 152"/>
                <a:gd name="T9" fmla="*/ 1 h 82"/>
                <a:gd name="T10" fmla="*/ 0 w 152"/>
                <a:gd name="T11" fmla="*/ 1 h 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82">
                  <a:moveTo>
                    <a:pt x="0" y="7"/>
                  </a:moveTo>
                  <a:lnTo>
                    <a:pt x="144" y="82"/>
                  </a:lnTo>
                  <a:lnTo>
                    <a:pt x="152" y="75"/>
                  </a:lnTo>
                  <a:lnTo>
                    <a:pt x="15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568" name="Freeform 97"/>
            <p:cNvSpPr>
              <a:spLocks/>
            </p:cNvSpPr>
            <p:nvPr/>
          </p:nvSpPr>
          <p:spPr bwMode="auto">
            <a:xfrm>
              <a:off x="299" y="4066"/>
              <a:ext cx="80" cy="53"/>
            </a:xfrm>
            <a:custGeom>
              <a:avLst/>
              <a:gdLst>
                <a:gd name="T0" fmla="*/ 1 w 158"/>
                <a:gd name="T1" fmla="*/ 1 h 105"/>
                <a:gd name="T2" fmla="*/ 1 w 158"/>
                <a:gd name="T3" fmla="*/ 1 h 105"/>
                <a:gd name="T4" fmla="*/ 0 w 158"/>
                <a:gd name="T5" fmla="*/ 1 h 105"/>
                <a:gd name="T6" fmla="*/ 1 w 158"/>
                <a:gd name="T7" fmla="*/ 0 h 105"/>
                <a:gd name="T8" fmla="*/ 1 w 158"/>
                <a:gd name="T9" fmla="*/ 1 h 105"/>
                <a:gd name="T10" fmla="*/ 1 w 158"/>
                <a:gd name="T11" fmla="*/ 1 h 1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8" h="105">
                  <a:moveTo>
                    <a:pt x="158" y="3"/>
                  </a:moveTo>
                  <a:lnTo>
                    <a:pt x="13" y="105"/>
                  </a:lnTo>
                  <a:lnTo>
                    <a:pt x="0" y="95"/>
                  </a:lnTo>
                  <a:lnTo>
                    <a:pt x="148" y="0"/>
                  </a:lnTo>
                  <a:lnTo>
                    <a:pt x="15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569" name="Freeform 98"/>
            <p:cNvSpPr>
              <a:spLocks/>
            </p:cNvSpPr>
            <p:nvPr/>
          </p:nvSpPr>
          <p:spPr bwMode="auto">
            <a:xfrm>
              <a:off x="267" y="4051"/>
              <a:ext cx="81" cy="46"/>
            </a:xfrm>
            <a:custGeom>
              <a:avLst/>
              <a:gdLst>
                <a:gd name="T0" fmla="*/ 1 w 162"/>
                <a:gd name="T1" fmla="*/ 1 h 91"/>
                <a:gd name="T2" fmla="*/ 1 w 162"/>
                <a:gd name="T3" fmla="*/ 1 h 91"/>
                <a:gd name="T4" fmla="*/ 0 w 162"/>
                <a:gd name="T5" fmla="*/ 1 h 91"/>
                <a:gd name="T6" fmla="*/ 1 w 162"/>
                <a:gd name="T7" fmla="*/ 0 h 91"/>
                <a:gd name="T8" fmla="*/ 1 w 162"/>
                <a:gd name="T9" fmla="*/ 1 h 91"/>
                <a:gd name="T10" fmla="*/ 1 w 162"/>
                <a:gd name="T11" fmla="*/ 1 h 9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2" h="91">
                  <a:moveTo>
                    <a:pt x="162" y="9"/>
                  </a:moveTo>
                  <a:lnTo>
                    <a:pt x="18" y="91"/>
                  </a:lnTo>
                  <a:lnTo>
                    <a:pt x="0" y="83"/>
                  </a:lnTo>
                  <a:lnTo>
                    <a:pt x="153" y="0"/>
                  </a:lnTo>
                  <a:lnTo>
                    <a:pt x="162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5699" name="Oval 99"/>
          <p:cNvSpPr>
            <a:spLocks noChangeArrowheads="1"/>
          </p:cNvSpPr>
          <p:nvPr/>
        </p:nvSpPr>
        <p:spPr bwMode="auto">
          <a:xfrm>
            <a:off x="3257550" y="1885950"/>
            <a:ext cx="628650" cy="54292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5097306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1000" fill="hold"/>
                                        <p:tgtEl>
                                          <p:spTgt spid="2560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8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3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25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56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 nodeType="clickPar">
                      <p:stCondLst>
                        <p:cond delay="0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51" fill="hold"/>
                                        <p:tgtEl>
                                          <p:spTgt spid="256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25"/>
                  </p:tgtEl>
                </p:cond>
              </p:nextCondLst>
            </p:seq>
            <p:audio>
              <p:cMediaNode>
                <p:cTn id="9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625"/>
                </p:tgtEl>
              </p:cMediaNode>
            </p:audio>
          </p:childTnLst>
        </p:cTn>
      </p:par>
    </p:tnLst>
    <p:bldLst>
      <p:bldP spid="25604" grpId="0" animBg="1"/>
      <p:bldP spid="25605" grpId="0" animBg="1"/>
      <p:bldP spid="25606" grpId="0" animBg="1"/>
      <p:bldP spid="25607" grpId="0" animBg="1"/>
      <p:bldP spid="25608" grpId="0" animBg="1"/>
      <p:bldP spid="25609" grpId="0" animBg="1"/>
      <p:bldP spid="2569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>
            <a:extLst>
              <a:ext uri="{FF2B5EF4-FFF2-40B4-BE49-F238E27FC236}">
                <a16:creationId xmlns:a16="http://schemas.microsoft.com/office/drawing/2014/main" id="{74C3A990-1F14-4BFD-BC4A-82E6662CC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4503" y="1185332"/>
            <a:ext cx="266700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60 + 20 - 5  </a:t>
            </a:r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170E30DD-1C41-4C9D-9B02-F0EB92021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89" y="-286"/>
            <a:ext cx="18473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VNI-Butlong" pitchFamily="2" charset="0"/>
              <a:ea typeface="+mn-ea"/>
              <a:cs typeface="+mn-cs"/>
            </a:endParaRP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29B21BA7-2A27-4B23-B66C-6A0ED95D99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89" y="-286"/>
            <a:ext cx="18473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VNI-Butlong" pitchFamily="2" charset="0"/>
              <a:ea typeface="+mn-ea"/>
              <a:cs typeface="+mn-cs"/>
            </a:endParaRPr>
          </a:p>
        </p:txBody>
      </p:sp>
      <p:sp>
        <p:nvSpPr>
          <p:cNvPr id="5130" name="Text Box 10">
            <a:extLst>
              <a:ext uri="{FF2B5EF4-FFF2-40B4-BE49-F238E27FC236}">
                <a16:creationId xmlns:a16="http://schemas.microsoft.com/office/drawing/2014/main" id="{D5B69F8E-D6FE-4F2E-8821-1EE29E61E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61950"/>
            <a:ext cx="8763000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3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* </a:t>
            </a:r>
            <a:r>
              <a:rPr kumimoji="0" lang="en-US" altLang="vi-VN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Nếu</a:t>
            </a:r>
            <a:r>
              <a:rPr kumimoji="0" lang="en-US" altLang="vi-VN" sz="23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altLang="vi-VN" sz="23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biểu</a:t>
            </a:r>
            <a:r>
              <a:rPr kumimoji="0" lang="en-US" altLang="vi-VN" sz="23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altLang="vi-VN" sz="23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altLang="vi-VN" sz="23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vi-VN" sz="23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vi-VN" sz="23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altLang="vi-VN" sz="23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altLang="vi-VN" sz="23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cộng</a:t>
            </a:r>
            <a:r>
              <a:rPr kumimoji="0" lang="en-US" altLang="vi-VN" sz="23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trừ</a:t>
            </a:r>
            <a:r>
              <a:rPr kumimoji="0" lang="en-US" altLang="vi-VN" sz="23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thì</a:t>
            </a:r>
            <a:r>
              <a:rPr kumimoji="0" lang="en-US" altLang="vi-VN" sz="23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 </a:t>
            </a:r>
            <a:r>
              <a:rPr kumimoji="0" lang="en-US" altLang="vi-VN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altLang="vi-VN" sz="23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altLang="vi-VN" sz="23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vi-VN" sz="23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altLang="vi-VN" sz="23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altLang="vi-VN" sz="23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altLang="vi-VN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altLang="vi-VN" sz="23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altLang="vi-VN" sz="23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altLang="vi-VN" sz="23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altLang="vi-VN" sz="23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trái</a:t>
            </a:r>
            <a:r>
              <a:rPr kumimoji="0" lang="en-US" altLang="vi-VN" sz="23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sang </a:t>
            </a:r>
            <a:r>
              <a:rPr kumimoji="0" lang="en-US" altLang="vi-VN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phải</a:t>
            </a:r>
            <a:r>
              <a:rPr kumimoji="0" lang="en-US" altLang="vi-VN" sz="23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131" name="Text Box 11">
            <a:extLst>
              <a:ext uri="{FF2B5EF4-FFF2-40B4-BE49-F238E27FC236}">
                <a16:creationId xmlns:a16="http://schemas.microsoft.com/office/drawing/2014/main" id="{C7367C40-5744-46BB-9B6B-5BDA16C9EC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1200150"/>
            <a:ext cx="152400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    80 </a:t>
            </a:r>
          </a:p>
        </p:txBody>
      </p:sp>
      <p:sp>
        <p:nvSpPr>
          <p:cNvPr id="5133" name="Text Box 13">
            <a:extLst>
              <a:ext uri="{FF2B5EF4-FFF2-40B4-BE49-F238E27FC236}">
                <a16:creationId xmlns:a16="http://schemas.microsoft.com/office/drawing/2014/main" id="{2461094A-A278-432A-88BE-F1B38E0212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8050" y="1657350"/>
            <a:ext cx="287655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</a:t>
            </a:r>
            <a:r>
              <a:rPr kumimoji="0" lang="en-US" altLang="vi-VN" sz="2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75   </a:t>
            </a:r>
          </a:p>
        </p:txBody>
      </p:sp>
      <p:sp>
        <p:nvSpPr>
          <p:cNvPr id="5134" name="Text Box 14">
            <a:extLst>
              <a:ext uri="{FF2B5EF4-FFF2-40B4-BE49-F238E27FC236}">
                <a16:creationId xmlns:a16="http://schemas.microsoft.com/office/drawing/2014/main" id="{AEFE9789-7316-4D0C-AF8D-3FB52DEB5D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870" y="1176209"/>
            <a:ext cx="160020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5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Ví</a:t>
            </a:r>
            <a:r>
              <a:rPr kumimoji="0" lang="en-US" altLang="vi-VN" sz="25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vi-VN" sz="25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</a:t>
            </a:r>
            <a:r>
              <a:rPr kumimoji="0" lang="en-US" altLang="vi-VN" sz="25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1:</a:t>
            </a:r>
          </a:p>
        </p:txBody>
      </p:sp>
      <p:sp>
        <p:nvSpPr>
          <p:cNvPr id="5140" name="Text Box 20">
            <a:extLst>
              <a:ext uri="{FF2B5EF4-FFF2-40B4-BE49-F238E27FC236}">
                <a16:creationId xmlns:a16="http://schemas.microsoft.com/office/drawing/2014/main" id="{FE2A35EF-3E44-4A95-9B7B-0FA3032B28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200150"/>
            <a:ext cx="144780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 5</a:t>
            </a:r>
            <a:endParaRPr kumimoji="0" lang="en-US" altLang="vi-VN" sz="2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109" name="Text Box 21">
            <a:extLst>
              <a:ext uri="{FF2B5EF4-FFF2-40B4-BE49-F238E27FC236}">
                <a16:creationId xmlns:a16="http://schemas.microsoft.com/office/drawing/2014/main" id="{6F5BA845-301B-4CCE-BB99-648B57BC6F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926764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43" name="Text Box 23">
            <a:extLst>
              <a:ext uri="{FF2B5EF4-FFF2-40B4-BE49-F238E27FC236}">
                <a16:creationId xmlns:a16="http://schemas.microsoft.com/office/drawing/2014/main" id="{37A579D7-F432-4B7D-B8CE-219A0CA84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089" y="2521845"/>
            <a:ext cx="8896350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3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</a:t>
            </a:r>
            <a:r>
              <a:rPr kumimoji="0" lang="en-US" altLang="vi-VN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Nếu</a:t>
            </a:r>
            <a:r>
              <a:rPr kumimoji="0" lang="en-US" altLang="vi-VN" sz="23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altLang="vi-VN" sz="23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biểu</a:t>
            </a:r>
            <a:r>
              <a:rPr kumimoji="0" lang="en-US" altLang="vi-VN" sz="23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altLang="vi-VN" sz="23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altLang="vi-VN" sz="23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vi-VN" sz="23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vi-VN" sz="23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altLang="vi-VN" sz="23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altLang="vi-VN" sz="23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altLang="vi-VN" sz="23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chia </a:t>
            </a:r>
            <a:r>
              <a:rPr kumimoji="0" lang="en-US" altLang="vi-VN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thì</a:t>
            </a:r>
            <a:r>
              <a:rPr kumimoji="0" lang="en-US" altLang="vi-VN" sz="23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 </a:t>
            </a:r>
            <a:r>
              <a:rPr kumimoji="0" lang="en-US" altLang="vi-VN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altLang="vi-VN" sz="23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altLang="vi-VN" sz="23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vi-VN" sz="23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altLang="vi-VN" sz="23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altLang="vi-VN" sz="23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altLang="vi-VN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altLang="vi-VN" sz="23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altLang="vi-VN" sz="23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altLang="vi-VN" sz="23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altLang="vi-VN" sz="23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trái</a:t>
            </a:r>
            <a:r>
              <a:rPr kumimoji="0" lang="en-US" altLang="vi-VN" sz="23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sang </a:t>
            </a:r>
            <a:r>
              <a:rPr kumimoji="0" lang="en-US" altLang="vi-VN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phải</a:t>
            </a:r>
            <a:r>
              <a:rPr kumimoji="0" lang="en-US" altLang="vi-VN" sz="23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144" name="Text Box 24">
            <a:extLst>
              <a:ext uri="{FF2B5EF4-FFF2-40B4-BE49-F238E27FC236}">
                <a16:creationId xmlns:a16="http://schemas.microsoft.com/office/drawing/2014/main" id="{FD865100-A7AF-4471-A1F3-2C164772E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2201" y="3334881"/>
            <a:ext cx="2547938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5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49 : 7 x 5   </a:t>
            </a:r>
          </a:p>
        </p:txBody>
      </p:sp>
      <p:sp>
        <p:nvSpPr>
          <p:cNvPr id="5145" name="Text Box 25">
            <a:extLst>
              <a:ext uri="{FF2B5EF4-FFF2-40B4-BE49-F238E27FC236}">
                <a16:creationId xmlns:a16="http://schemas.microsoft.com/office/drawing/2014/main" id="{F11DA439-A0C9-4A48-A93D-BA08407D47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409950"/>
            <a:ext cx="91440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5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  7   </a:t>
            </a:r>
          </a:p>
        </p:txBody>
      </p:sp>
      <p:sp>
        <p:nvSpPr>
          <p:cNvPr id="5146" name="Text Box 26">
            <a:extLst>
              <a:ext uri="{FF2B5EF4-FFF2-40B4-BE49-F238E27FC236}">
                <a16:creationId xmlns:a16="http://schemas.microsoft.com/office/drawing/2014/main" id="{A20644E1-9B09-4B68-8DD8-667E96A300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1925" y="3390096"/>
            <a:ext cx="174307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x  5   </a:t>
            </a:r>
          </a:p>
        </p:txBody>
      </p:sp>
      <p:sp>
        <p:nvSpPr>
          <p:cNvPr id="5147" name="Text Box 27">
            <a:extLst>
              <a:ext uri="{FF2B5EF4-FFF2-40B4-BE49-F238E27FC236}">
                <a16:creationId xmlns:a16="http://schemas.microsoft.com/office/drawing/2014/main" id="{7B516723-DF43-44AA-8C25-23212E2D6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867150"/>
            <a:ext cx="213360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</a:t>
            </a:r>
            <a:r>
              <a:rPr kumimoji="0" lang="en-US" altLang="vi-VN" sz="2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35   </a:t>
            </a:r>
          </a:p>
        </p:txBody>
      </p:sp>
      <p:sp>
        <p:nvSpPr>
          <p:cNvPr id="5148" name="Text Box 28">
            <a:extLst>
              <a:ext uri="{FF2B5EF4-FFF2-40B4-BE49-F238E27FC236}">
                <a16:creationId xmlns:a16="http://schemas.microsoft.com/office/drawing/2014/main" id="{B0AEF8C6-D4B3-40FF-BAA3-A1BFC80BB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870" y="3331566"/>
            <a:ext cx="1690688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5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Ví dụ 2:</a:t>
            </a:r>
          </a:p>
        </p:txBody>
      </p:sp>
      <p:sp>
        <p:nvSpPr>
          <p:cNvPr id="2" name="Right Brace 1"/>
          <p:cNvSpPr/>
          <p:nvPr/>
        </p:nvSpPr>
        <p:spPr>
          <a:xfrm rot="5400000">
            <a:off x="2367350" y="1176534"/>
            <a:ext cx="252721" cy="971706"/>
          </a:xfrm>
          <a:prstGeom prst="rightBrac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ight Brace 19"/>
          <p:cNvSpPr/>
          <p:nvPr/>
        </p:nvSpPr>
        <p:spPr>
          <a:xfrm rot="5400000">
            <a:off x="2204208" y="3432173"/>
            <a:ext cx="252721" cy="703814"/>
          </a:xfrm>
          <a:prstGeom prst="rightBrac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2" dur="80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3" dur="80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80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130" grpId="0"/>
      <p:bldP spid="5131" grpId="0"/>
      <p:bldP spid="5133" grpId="0"/>
      <p:bldP spid="5134" grpId="0"/>
      <p:bldP spid="5140" grpId="0"/>
      <p:bldP spid="5143" grpId="0"/>
      <p:bldP spid="5144" grpId="0"/>
      <p:bldP spid="5145" grpId="0"/>
      <p:bldP spid="5146" grpId="0"/>
      <p:bldP spid="5147" grpId="0"/>
      <p:bldP spid="5148" grpId="0"/>
      <p:bldP spid="2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>
            <a:extLst>
              <a:ext uri="{FF2B5EF4-FFF2-40B4-BE49-F238E27FC236}">
                <a16:creationId xmlns:a16="http://schemas.microsoft.com/office/drawing/2014/main" id="{2C0C4F2C-E1AD-472C-BEBB-CDA1C317F0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89" y="-286"/>
            <a:ext cx="18473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VNI-Butlong" pitchFamily="2" charset="0"/>
              <a:ea typeface="+mn-ea"/>
              <a:cs typeface="+mn-cs"/>
            </a:endParaRPr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EEE580ED-A920-496D-8FB3-32B978F482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89" y="-286"/>
            <a:ext cx="18473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VNI-Butlong" pitchFamily="2" charset="0"/>
              <a:ea typeface="+mn-ea"/>
              <a:cs typeface="+mn-cs"/>
            </a:endParaRPr>
          </a:p>
        </p:txBody>
      </p:sp>
      <p:sp>
        <p:nvSpPr>
          <p:cNvPr id="5124" name="Text Box 8">
            <a:extLst>
              <a:ext uri="{FF2B5EF4-FFF2-40B4-BE49-F238E27FC236}">
                <a16:creationId xmlns:a16="http://schemas.microsoft.com/office/drawing/2014/main" id="{ED8543D2-D1E2-4CC1-9629-04E557902B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1150" y="1140948"/>
            <a:ext cx="3124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87" name="Text Box 19">
            <a:extLst>
              <a:ext uri="{FF2B5EF4-FFF2-40B4-BE49-F238E27FC236}">
                <a16:creationId xmlns:a16="http://schemas.microsoft.com/office/drawing/2014/main" id="{E927269C-21FB-41CB-AD1B-0308747E23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14350"/>
            <a:ext cx="495300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5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1: Tính giá trị biểu thức.</a:t>
            </a:r>
          </a:p>
        </p:txBody>
      </p:sp>
      <p:sp>
        <p:nvSpPr>
          <p:cNvPr id="7188" name="Text Box 20">
            <a:extLst>
              <a:ext uri="{FF2B5EF4-FFF2-40B4-BE49-F238E27FC236}">
                <a16:creationId xmlns:a16="http://schemas.microsoft.com/office/drawing/2014/main" id="{509FE384-9496-494A-B53D-DCFDF6EF28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198098"/>
            <a:ext cx="8382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a)  205 + 60 + 3                           b) 462 – 40 + 7</a:t>
            </a:r>
          </a:p>
        </p:txBody>
      </p:sp>
      <p:sp>
        <p:nvSpPr>
          <p:cNvPr id="7189" name="Text Box 21">
            <a:extLst>
              <a:ext uri="{FF2B5EF4-FFF2-40B4-BE49-F238E27FC236}">
                <a16:creationId xmlns:a16="http://schemas.microsoft.com/office/drawing/2014/main" id="{4340E249-B93A-415E-B5A1-9BB812878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855448"/>
            <a:ext cx="85344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268 – 68 + 17                              387 - 7 - 80</a:t>
            </a:r>
          </a:p>
        </p:txBody>
      </p:sp>
      <p:sp>
        <p:nvSpPr>
          <p:cNvPr id="7190" name="Text Box 22">
            <a:extLst>
              <a:ext uri="{FF2B5EF4-FFF2-40B4-BE49-F238E27FC236}">
                <a16:creationId xmlns:a16="http://schemas.microsoft.com/office/drawing/2014/main" id="{C4BA2895-AE4F-4291-9CB1-5E83B3F3EA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815" y="1691496"/>
            <a:ext cx="28956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 265  +  3       </a:t>
            </a:r>
          </a:p>
        </p:txBody>
      </p:sp>
      <p:sp>
        <p:nvSpPr>
          <p:cNvPr id="7191" name="Text Box 23">
            <a:extLst>
              <a:ext uri="{FF2B5EF4-FFF2-40B4-BE49-F238E27FC236}">
                <a16:creationId xmlns:a16="http://schemas.microsoft.com/office/drawing/2014/main" id="{DF22442A-E416-4679-93C8-D6046A82C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953" y="2169648"/>
            <a:ext cx="28956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  268</a:t>
            </a:r>
          </a:p>
        </p:txBody>
      </p:sp>
      <p:sp>
        <p:nvSpPr>
          <p:cNvPr id="7192" name="Text Box 24">
            <a:extLst>
              <a:ext uri="{FF2B5EF4-FFF2-40B4-BE49-F238E27FC236}">
                <a16:creationId xmlns:a16="http://schemas.microsoft.com/office/drawing/2014/main" id="{39263843-1109-4FE4-A5D1-C3992D8BDB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4160" y="1712448"/>
            <a:ext cx="28956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 422  +  7       </a:t>
            </a:r>
          </a:p>
        </p:txBody>
      </p:sp>
      <p:sp>
        <p:nvSpPr>
          <p:cNvPr id="7193" name="Text Box 25">
            <a:extLst>
              <a:ext uri="{FF2B5EF4-FFF2-40B4-BE49-F238E27FC236}">
                <a16:creationId xmlns:a16="http://schemas.microsoft.com/office/drawing/2014/main" id="{D96704E4-DD23-4CF7-ACCE-22B2D70C72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7960" y="2169648"/>
            <a:ext cx="28956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 429</a:t>
            </a:r>
            <a:endParaRPr kumimoji="0" lang="en-US" altLang="vi-VN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194" name="Text Box 26">
            <a:extLst>
              <a:ext uri="{FF2B5EF4-FFF2-40B4-BE49-F238E27FC236}">
                <a16:creationId xmlns:a16="http://schemas.microsoft.com/office/drawing/2014/main" id="{6D87648B-201B-4791-8908-C0FCED1AC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939" y="3444450"/>
            <a:ext cx="28956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 200  +  17       </a:t>
            </a:r>
          </a:p>
        </p:txBody>
      </p:sp>
      <p:sp>
        <p:nvSpPr>
          <p:cNvPr id="7195" name="Text Box 27">
            <a:extLst>
              <a:ext uri="{FF2B5EF4-FFF2-40B4-BE49-F238E27FC236}">
                <a16:creationId xmlns:a16="http://schemas.microsoft.com/office/drawing/2014/main" id="{D9F5274E-DD21-4346-BB91-3443165CCC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070" y="3998448"/>
            <a:ext cx="28956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  217</a:t>
            </a:r>
          </a:p>
        </p:txBody>
      </p:sp>
      <p:sp>
        <p:nvSpPr>
          <p:cNvPr id="7196" name="Text Box 28">
            <a:extLst>
              <a:ext uri="{FF2B5EF4-FFF2-40B4-BE49-F238E27FC236}">
                <a16:creationId xmlns:a16="http://schemas.microsoft.com/office/drawing/2014/main" id="{C53AF4CD-ADBA-45A4-ADFB-C658A2ADC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8139" y="3397926"/>
            <a:ext cx="28956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 380  -  80       </a:t>
            </a:r>
          </a:p>
        </p:txBody>
      </p:sp>
      <p:sp>
        <p:nvSpPr>
          <p:cNvPr id="7197" name="Text Box 29">
            <a:extLst>
              <a:ext uri="{FF2B5EF4-FFF2-40B4-BE49-F238E27FC236}">
                <a16:creationId xmlns:a16="http://schemas.microsoft.com/office/drawing/2014/main" id="{82EC671A-FC93-4316-BEC1-2877F1E5D5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1939" y="3936336"/>
            <a:ext cx="28956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  300</a:t>
            </a:r>
          </a:p>
        </p:txBody>
      </p:sp>
      <p:sp>
        <p:nvSpPr>
          <p:cNvPr id="18" name="Right Brace 17"/>
          <p:cNvSpPr/>
          <p:nvPr/>
        </p:nvSpPr>
        <p:spPr>
          <a:xfrm rot="5400000">
            <a:off x="1542277" y="1049129"/>
            <a:ext cx="252721" cy="1312493"/>
          </a:xfrm>
          <a:prstGeom prst="rightBrac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ight Brace 18"/>
          <p:cNvSpPr/>
          <p:nvPr/>
        </p:nvSpPr>
        <p:spPr>
          <a:xfrm rot="5400000">
            <a:off x="1532932" y="2741683"/>
            <a:ext cx="252721" cy="1312493"/>
          </a:xfrm>
          <a:prstGeom prst="rightBrac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ight Brace 19"/>
          <p:cNvSpPr/>
          <p:nvPr/>
        </p:nvSpPr>
        <p:spPr>
          <a:xfrm rot="5400000">
            <a:off x="6473492" y="1059539"/>
            <a:ext cx="252721" cy="1312493"/>
          </a:xfrm>
          <a:prstGeom prst="rightBrac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Right Brace 20"/>
          <p:cNvSpPr/>
          <p:nvPr/>
        </p:nvSpPr>
        <p:spPr>
          <a:xfrm rot="5400000">
            <a:off x="6358414" y="2856759"/>
            <a:ext cx="252721" cy="1082339"/>
          </a:xfrm>
          <a:prstGeom prst="rightBrac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7" grpId="0"/>
      <p:bldP spid="7188" grpId="0"/>
      <p:bldP spid="7189" grpId="0"/>
      <p:bldP spid="7190" grpId="0"/>
      <p:bldP spid="7191" grpId="0"/>
      <p:bldP spid="7192" grpId="0"/>
      <p:bldP spid="7193" grpId="0"/>
      <p:bldP spid="7194" grpId="0"/>
      <p:bldP spid="7195" grpId="0"/>
      <p:bldP spid="7196" grpId="0"/>
      <p:bldP spid="7197" grpId="0"/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Text Box 7">
            <a:extLst>
              <a:ext uri="{FF2B5EF4-FFF2-40B4-BE49-F238E27FC236}">
                <a16:creationId xmlns:a16="http://schemas.microsoft.com/office/drawing/2014/main" id="{77654B52-AE46-4950-9A36-3878B0E1FB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61950"/>
            <a:ext cx="426720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vi-VN" sz="2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2: </a:t>
            </a:r>
            <a:r>
              <a:rPr kumimoji="0" lang="en-US" altLang="vi-VN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altLang="vi-VN" sz="2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</a:t>
            </a:r>
            <a:r>
              <a:rPr kumimoji="0" lang="en-US" altLang="vi-VN" sz="2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trị</a:t>
            </a:r>
            <a:r>
              <a:rPr kumimoji="0" lang="en-US" altLang="vi-VN" sz="2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biểu</a:t>
            </a:r>
            <a:r>
              <a:rPr kumimoji="0" lang="en-US" altLang="vi-VN" sz="2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altLang="vi-VN" sz="2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512" name="Text Box 8">
            <a:extLst>
              <a:ext uri="{FF2B5EF4-FFF2-40B4-BE49-F238E27FC236}">
                <a16:creationId xmlns:a16="http://schemas.microsoft.com/office/drawing/2014/main" id="{E1A8650A-0F7C-4D24-A234-C86DB45781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123950"/>
            <a:ext cx="86106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a)  15 x  3 x 2                            b)   8 x 5 : 2</a:t>
            </a:r>
          </a:p>
        </p:txBody>
      </p:sp>
      <p:sp>
        <p:nvSpPr>
          <p:cNvPr id="21513" name="Text Box 9">
            <a:extLst>
              <a:ext uri="{FF2B5EF4-FFF2-40B4-BE49-F238E27FC236}">
                <a16:creationId xmlns:a16="http://schemas.microsoft.com/office/drawing/2014/main" id="{E7A49D9D-2B84-4481-8CA8-21680DEBD9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193275"/>
            <a:ext cx="9144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48 : 2 :  6                                    81 : 9 x 7</a:t>
            </a:r>
          </a:p>
        </p:txBody>
      </p:sp>
      <p:sp>
        <p:nvSpPr>
          <p:cNvPr id="21514" name="Text Box 10">
            <a:extLst>
              <a:ext uri="{FF2B5EF4-FFF2-40B4-BE49-F238E27FC236}">
                <a16:creationId xmlns:a16="http://schemas.microsoft.com/office/drawing/2014/main" id="{BFCF679E-913F-4ED7-AB5A-4FBDF5D3A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801" y="1733550"/>
            <a:ext cx="28956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 45  x  2       </a:t>
            </a:r>
          </a:p>
        </p:txBody>
      </p:sp>
      <p:sp>
        <p:nvSpPr>
          <p:cNvPr id="21515" name="Text Box 11">
            <a:extLst>
              <a:ext uri="{FF2B5EF4-FFF2-40B4-BE49-F238E27FC236}">
                <a16:creationId xmlns:a16="http://schemas.microsoft.com/office/drawing/2014/main" id="{6E1DBFF0-F190-48E0-82D6-62C56A2C4F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939" y="2190750"/>
            <a:ext cx="17526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  90</a:t>
            </a:r>
          </a:p>
        </p:txBody>
      </p:sp>
      <p:sp>
        <p:nvSpPr>
          <p:cNvPr id="21516" name="Text Box 12">
            <a:extLst>
              <a:ext uri="{FF2B5EF4-FFF2-40B4-BE49-F238E27FC236}">
                <a16:creationId xmlns:a16="http://schemas.microsoft.com/office/drawing/2014/main" id="{E8F07D64-3FB4-4025-B6EB-962D21A2E9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7344" y="1733550"/>
            <a:ext cx="28956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 40  :  2       </a:t>
            </a:r>
          </a:p>
        </p:txBody>
      </p:sp>
      <p:sp>
        <p:nvSpPr>
          <p:cNvPr id="21517" name="Text Box 13">
            <a:extLst>
              <a:ext uri="{FF2B5EF4-FFF2-40B4-BE49-F238E27FC236}">
                <a16:creationId xmlns:a16="http://schemas.microsoft.com/office/drawing/2014/main" id="{F7B04984-2330-4CAF-967F-35BC84CE8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4668" y="2190750"/>
            <a:ext cx="28956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 20</a:t>
            </a:r>
          </a:p>
        </p:txBody>
      </p:sp>
      <p:sp>
        <p:nvSpPr>
          <p:cNvPr id="21518" name="Text Box 14">
            <a:extLst>
              <a:ext uri="{FF2B5EF4-FFF2-40B4-BE49-F238E27FC236}">
                <a16:creationId xmlns:a16="http://schemas.microsoft.com/office/drawing/2014/main" id="{92D3B8A7-58CF-4403-A3F7-6BEAFACDF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047" y="3734444"/>
            <a:ext cx="1905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 24  :  6       </a:t>
            </a:r>
          </a:p>
        </p:txBody>
      </p:sp>
      <p:sp>
        <p:nvSpPr>
          <p:cNvPr id="21519" name="Text Box 15">
            <a:extLst>
              <a:ext uri="{FF2B5EF4-FFF2-40B4-BE49-F238E27FC236}">
                <a16:creationId xmlns:a16="http://schemas.microsoft.com/office/drawing/2014/main" id="{45318B0E-89D5-4B50-8743-C8672FE8B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298" y="4279114"/>
            <a:ext cx="1143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  4</a:t>
            </a:r>
          </a:p>
        </p:txBody>
      </p:sp>
      <p:sp>
        <p:nvSpPr>
          <p:cNvPr id="21520" name="Text Box 16">
            <a:extLst>
              <a:ext uri="{FF2B5EF4-FFF2-40B4-BE49-F238E27FC236}">
                <a16:creationId xmlns:a16="http://schemas.microsoft.com/office/drawing/2014/main" id="{D27DCF6B-4ABA-4AA8-A50D-FE324D74F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0907" y="3725113"/>
            <a:ext cx="28956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 9  x  7       </a:t>
            </a:r>
          </a:p>
        </p:txBody>
      </p:sp>
      <p:sp>
        <p:nvSpPr>
          <p:cNvPr id="21521" name="Text Box 17">
            <a:extLst>
              <a:ext uri="{FF2B5EF4-FFF2-40B4-BE49-F238E27FC236}">
                <a16:creationId xmlns:a16="http://schemas.microsoft.com/office/drawing/2014/main" id="{11C99AA2-448E-472C-A20E-006FEBCA6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57" y="4279111"/>
            <a:ext cx="28956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  63</a:t>
            </a:r>
          </a:p>
        </p:txBody>
      </p:sp>
      <p:sp>
        <p:nvSpPr>
          <p:cNvPr id="15" name="Right Brace 14"/>
          <p:cNvSpPr/>
          <p:nvPr/>
        </p:nvSpPr>
        <p:spPr>
          <a:xfrm rot="5400000">
            <a:off x="1385186" y="1179162"/>
            <a:ext cx="252721" cy="1056697"/>
          </a:xfrm>
          <a:prstGeom prst="rightBrac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Right Brace 16"/>
          <p:cNvSpPr/>
          <p:nvPr/>
        </p:nvSpPr>
        <p:spPr>
          <a:xfrm rot="5400000">
            <a:off x="1312692" y="3269266"/>
            <a:ext cx="252721" cy="911699"/>
          </a:xfrm>
          <a:prstGeom prst="rightBrac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ight Brace 17"/>
          <p:cNvSpPr/>
          <p:nvPr/>
        </p:nvSpPr>
        <p:spPr>
          <a:xfrm rot="5400000">
            <a:off x="6155088" y="1293462"/>
            <a:ext cx="252721" cy="828097"/>
          </a:xfrm>
          <a:prstGeom prst="rightBrac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ight Brace 18"/>
          <p:cNvSpPr/>
          <p:nvPr/>
        </p:nvSpPr>
        <p:spPr>
          <a:xfrm rot="5400000">
            <a:off x="6212241" y="3253914"/>
            <a:ext cx="252721" cy="942396"/>
          </a:xfrm>
          <a:prstGeom prst="rightBrac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/>
      <p:bldP spid="21512" grpId="0"/>
      <p:bldP spid="21513" grpId="0"/>
      <p:bldP spid="21514" grpId="0"/>
      <p:bldP spid="21515" grpId="0"/>
      <p:bldP spid="21516" grpId="0"/>
      <p:bldP spid="21517" grpId="0"/>
      <p:bldP spid="21518" grpId="0"/>
      <p:bldP spid="21519" grpId="0"/>
      <p:bldP spid="21520" grpId="0"/>
      <p:bldP spid="21521" grpId="0"/>
      <p:bldP spid="15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5" name="Text Box 7">
            <a:extLst>
              <a:ext uri="{FF2B5EF4-FFF2-40B4-BE49-F238E27FC236}">
                <a16:creationId xmlns:a16="http://schemas.microsoft.com/office/drawing/2014/main" id="{70FC02FF-ADAF-451C-BB58-9C0115E1C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892" y="516896"/>
            <a:ext cx="160020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5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3 :</a:t>
            </a:r>
          </a:p>
        </p:txBody>
      </p:sp>
      <p:sp>
        <p:nvSpPr>
          <p:cNvPr id="22537" name="Text Box 9">
            <a:extLst>
              <a:ext uri="{FF2B5EF4-FFF2-40B4-BE49-F238E27FC236}">
                <a16:creationId xmlns:a16="http://schemas.microsoft.com/office/drawing/2014/main" id="{217111A4-5ED7-4169-856A-4736B7919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380" y="1139610"/>
            <a:ext cx="381000" cy="2554545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&gt;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&lt;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22538" name="Text Box 10">
            <a:extLst>
              <a:ext uri="{FF2B5EF4-FFF2-40B4-BE49-F238E27FC236}">
                <a16:creationId xmlns:a16="http://schemas.microsoft.com/office/drawing/2014/main" id="{96A06253-1953-401B-9D5C-6ADB1394AD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8066" y="862608"/>
            <a:ext cx="1981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55 : 5 x 3 </a:t>
            </a:r>
          </a:p>
        </p:txBody>
      </p:sp>
      <p:sp>
        <p:nvSpPr>
          <p:cNvPr id="22540" name="Text Box 12">
            <a:extLst>
              <a:ext uri="{FF2B5EF4-FFF2-40B4-BE49-F238E27FC236}">
                <a16:creationId xmlns:a16="http://schemas.microsoft.com/office/drawing/2014/main" id="{0D256DF6-4540-48D2-9CC4-10F05FE10F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0692" y="893567"/>
            <a:ext cx="990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22541" name="Text Box 13">
            <a:extLst>
              <a:ext uri="{FF2B5EF4-FFF2-40B4-BE49-F238E27FC236}">
                <a16:creationId xmlns:a16="http://schemas.microsoft.com/office/drawing/2014/main" id="{05AF99EF-FA2B-4331-8516-BD7C0D2ACD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2192" y="923766"/>
            <a:ext cx="838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32</a:t>
            </a:r>
          </a:p>
        </p:txBody>
      </p:sp>
      <p:sp>
        <p:nvSpPr>
          <p:cNvPr id="22542" name="Text Box 14">
            <a:extLst>
              <a:ext uri="{FF2B5EF4-FFF2-40B4-BE49-F238E27FC236}">
                <a16:creationId xmlns:a16="http://schemas.microsoft.com/office/drawing/2014/main" id="{1277BF40-E37C-4E55-A06A-0EE7CC21E3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2462" y="1852734"/>
            <a:ext cx="762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47 </a:t>
            </a:r>
          </a:p>
        </p:txBody>
      </p:sp>
      <p:sp>
        <p:nvSpPr>
          <p:cNvPr id="22543" name="Text Box 15">
            <a:extLst>
              <a:ext uri="{FF2B5EF4-FFF2-40B4-BE49-F238E27FC236}">
                <a16:creationId xmlns:a16="http://schemas.microsoft.com/office/drawing/2014/main" id="{15BC9756-2FA0-41AF-B20C-204749E7F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565" y="1867823"/>
            <a:ext cx="990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22544" name="Text Box 16">
            <a:extLst>
              <a:ext uri="{FF2B5EF4-FFF2-40B4-BE49-F238E27FC236}">
                <a16:creationId xmlns:a16="http://schemas.microsoft.com/office/drawing/2014/main" id="{7B33A934-8456-40E6-9284-D7F6B8E318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5892" y="1898022"/>
            <a:ext cx="2286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84 - 34 - 3</a:t>
            </a:r>
          </a:p>
        </p:txBody>
      </p:sp>
      <p:sp>
        <p:nvSpPr>
          <p:cNvPr id="22545" name="Text Box 17">
            <a:extLst>
              <a:ext uri="{FF2B5EF4-FFF2-40B4-BE49-F238E27FC236}">
                <a16:creationId xmlns:a16="http://schemas.microsoft.com/office/drawing/2014/main" id="{95F9D368-870F-4927-B655-D0A7A2972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7654" y="3062070"/>
            <a:ext cx="1524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 + 5 </a:t>
            </a:r>
          </a:p>
        </p:txBody>
      </p:sp>
      <p:sp>
        <p:nvSpPr>
          <p:cNvPr id="22546" name="Text Box 18">
            <a:extLst>
              <a:ext uri="{FF2B5EF4-FFF2-40B4-BE49-F238E27FC236}">
                <a16:creationId xmlns:a16="http://schemas.microsoft.com/office/drawing/2014/main" id="{EF3D7497-0C17-4209-A3DE-0398C1B1D2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66" y="3027366"/>
            <a:ext cx="990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…</a:t>
            </a:r>
          </a:p>
        </p:txBody>
      </p:sp>
      <p:sp>
        <p:nvSpPr>
          <p:cNvPr id="22547" name="Text Box 19">
            <a:extLst>
              <a:ext uri="{FF2B5EF4-FFF2-40B4-BE49-F238E27FC236}">
                <a16:creationId xmlns:a16="http://schemas.microsoft.com/office/drawing/2014/main" id="{9BA6A65E-1929-4665-83FF-5BF98E39C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8354" y="3027363"/>
            <a:ext cx="2286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40 : 2 + 6</a:t>
            </a:r>
          </a:p>
        </p:txBody>
      </p:sp>
      <p:sp>
        <p:nvSpPr>
          <p:cNvPr id="22549" name="Text Box 21">
            <a:extLst>
              <a:ext uri="{FF2B5EF4-FFF2-40B4-BE49-F238E27FC236}">
                <a16:creationId xmlns:a16="http://schemas.microsoft.com/office/drawing/2014/main" id="{BCE7054A-4326-4F8C-83D6-3643218D6F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6944" y="1342858"/>
            <a:ext cx="150872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33</a:t>
            </a:r>
          </a:p>
        </p:txBody>
      </p:sp>
      <p:sp>
        <p:nvSpPr>
          <p:cNvPr id="22551" name="Text Box 23">
            <a:extLst>
              <a:ext uri="{FF2B5EF4-FFF2-40B4-BE49-F238E27FC236}">
                <a16:creationId xmlns:a16="http://schemas.microsoft.com/office/drawing/2014/main" id="{BC7B873E-BE35-4433-8C96-75548E607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7182" y="2431629"/>
            <a:ext cx="89049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47</a:t>
            </a:r>
          </a:p>
        </p:txBody>
      </p:sp>
      <p:sp>
        <p:nvSpPr>
          <p:cNvPr id="22553" name="Text Box 25">
            <a:extLst>
              <a:ext uri="{FF2B5EF4-FFF2-40B4-BE49-F238E27FC236}">
                <a16:creationId xmlns:a16="http://schemas.microsoft.com/office/drawing/2014/main" id="{71C7A33E-CB80-4574-9D4E-16968D47D6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3663821"/>
            <a:ext cx="2286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26</a:t>
            </a:r>
          </a:p>
        </p:txBody>
      </p:sp>
      <p:sp>
        <p:nvSpPr>
          <p:cNvPr id="22554" name="Text Box 26">
            <a:extLst>
              <a:ext uri="{FF2B5EF4-FFF2-40B4-BE49-F238E27FC236}">
                <a16:creationId xmlns:a16="http://schemas.microsoft.com/office/drawing/2014/main" id="{7F426150-9F29-42AE-8133-D19293233D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3220" y="3694152"/>
            <a:ext cx="16764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25</a:t>
            </a:r>
          </a:p>
        </p:txBody>
      </p:sp>
      <p:sp>
        <p:nvSpPr>
          <p:cNvPr id="22556" name="Text Box 28">
            <a:extLst>
              <a:ext uri="{FF2B5EF4-FFF2-40B4-BE49-F238E27FC236}">
                <a16:creationId xmlns:a16="http://schemas.microsoft.com/office/drawing/2014/main" id="{333E045C-AF7A-43DC-B532-F6AE498E1C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9620" y="862611"/>
            <a:ext cx="685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&gt;</a:t>
            </a:r>
          </a:p>
        </p:txBody>
      </p:sp>
      <p:sp>
        <p:nvSpPr>
          <p:cNvPr id="22557" name="Text Box 29">
            <a:extLst>
              <a:ext uri="{FF2B5EF4-FFF2-40B4-BE49-F238E27FC236}">
                <a16:creationId xmlns:a16="http://schemas.microsoft.com/office/drawing/2014/main" id="{1E88551A-77C8-4537-BD08-F7F538D362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8936" y="3048042"/>
            <a:ext cx="533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&lt;</a:t>
            </a:r>
          </a:p>
        </p:txBody>
      </p:sp>
      <p:sp>
        <p:nvSpPr>
          <p:cNvPr id="22558" name="Text Box 30">
            <a:extLst>
              <a:ext uri="{FF2B5EF4-FFF2-40B4-BE49-F238E27FC236}">
                <a16:creationId xmlns:a16="http://schemas.microsoft.com/office/drawing/2014/main" id="{95AFAE46-1702-4094-9C10-EBF04F6C06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7544" y="1854748"/>
            <a:ext cx="609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</a:t>
            </a:r>
          </a:p>
        </p:txBody>
      </p:sp>
      <p:sp>
        <p:nvSpPr>
          <p:cNvPr id="25" name="Right Brace 24"/>
          <p:cNvSpPr/>
          <p:nvPr/>
        </p:nvSpPr>
        <p:spPr>
          <a:xfrm rot="5400000">
            <a:off x="2352924" y="673388"/>
            <a:ext cx="252721" cy="1432775"/>
          </a:xfrm>
          <a:prstGeom prst="rightBrac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Right Brace 25"/>
          <p:cNvSpPr/>
          <p:nvPr/>
        </p:nvSpPr>
        <p:spPr>
          <a:xfrm rot="5400000">
            <a:off x="3651687" y="1700494"/>
            <a:ext cx="252721" cy="1432775"/>
          </a:xfrm>
          <a:prstGeom prst="rightBrac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Right Brace 26"/>
          <p:cNvSpPr/>
          <p:nvPr/>
        </p:nvSpPr>
        <p:spPr>
          <a:xfrm rot="5400000">
            <a:off x="2025559" y="3067377"/>
            <a:ext cx="252721" cy="1097387"/>
          </a:xfrm>
          <a:prstGeom prst="rightBrac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Right Brace 27"/>
          <p:cNvSpPr/>
          <p:nvPr/>
        </p:nvSpPr>
        <p:spPr>
          <a:xfrm rot="5400000">
            <a:off x="4021323" y="2824758"/>
            <a:ext cx="252721" cy="1432775"/>
          </a:xfrm>
          <a:prstGeom prst="rightBrac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2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2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2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2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/>
      <p:bldP spid="22537" grpId="0" animBg="1"/>
      <p:bldP spid="22538" grpId="0"/>
      <p:bldP spid="22540" grpId="0"/>
      <p:bldP spid="22540" grpId="1"/>
      <p:bldP spid="22541" grpId="0"/>
      <p:bldP spid="22542" grpId="0"/>
      <p:bldP spid="22543" grpId="0"/>
      <p:bldP spid="22543" grpId="1"/>
      <p:bldP spid="22544" grpId="0"/>
      <p:bldP spid="22545" grpId="0"/>
      <p:bldP spid="22546" grpId="0"/>
      <p:bldP spid="22546" grpId="1"/>
      <p:bldP spid="22547" grpId="0"/>
      <p:bldP spid="22549" grpId="0"/>
      <p:bldP spid="22551" grpId="0"/>
      <p:bldP spid="22553" grpId="0"/>
      <p:bldP spid="22554" grpId="0"/>
      <p:bldP spid="22556" grpId="0"/>
      <p:bldP spid="22557" grpId="0"/>
      <p:bldP spid="22558" grpId="0"/>
      <p:bldP spid="25" grpId="0" animBg="1"/>
      <p:bldP spid="26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Newday - Combo 3 hộp sữa nghệ Dona 400gr/hộp tặng 1 hộp cùng loại">
            <a:extLst>
              <a:ext uri="{FF2B5EF4-FFF2-40B4-BE49-F238E27FC236}">
                <a16:creationId xmlns:a16="http://schemas.microsoft.com/office/drawing/2014/main" id="{7C1C7BCC-4C13-4C41-AE62-FA8C9F5D4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6852" y1="35115" x2="27315" y2="870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51979"/>
            <a:ext cx="2009775" cy="203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hùng 30 gói mì tôm chua cay Hảo Hảo - Giới thiệu">
            <a:extLst>
              <a:ext uri="{FF2B5EF4-FFF2-40B4-BE49-F238E27FC236}">
                <a16:creationId xmlns:a16="http://schemas.microsoft.com/office/drawing/2014/main" id="{DAEEBA4C-1511-4D33-A6EE-A3BE45C70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2" y="1798470"/>
            <a:ext cx="941326" cy="70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CFCC21E-AC49-45F4-9E0C-A7756C8F2BBF}"/>
              </a:ext>
            </a:extLst>
          </p:cNvPr>
          <p:cNvSpPr/>
          <p:nvPr/>
        </p:nvSpPr>
        <p:spPr>
          <a:xfrm>
            <a:off x="495300" y="11076"/>
            <a:ext cx="815339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4: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Mỗi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gói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mì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cân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nặng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80g,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mỗi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hộp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sữa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cân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nặng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455g.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Hỏi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2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gói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mì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hộp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sữa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cân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nặng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bao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nhiêu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gam ?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F5D82C20-3C2E-47FB-82B3-62D753CB9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250" y="3994283"/>
            <a:ext cx="5702300" cy="46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394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B69F0CA1-355E-4F22-A534-49E5DD476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665" y="4675322"/>
            <a:ext cx="2765425" cy="46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394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3A0A9443-953E-4234-BC73-3F349B4E3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349" y="1336758"/>
            <a:ext cx="2373312" cy="552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992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 pitchFamily="34" charset="0"/>
              </a:rPr>
              <a:t> 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 pitchFamily="34" charset="0"/>
              </a:rPr>
              <a:t>Tóm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 pitchFamily="34" charset="0"/>
              </a:rPr>
              <a:t>tắt</a:t>
            </a:r>
            <a:r>
              <a:rPr kumimoji="0" lang="vi-V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 pitchFamily="34" charset="0"/>
              </a:rPr>
              <a:t> :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87404C1E-63A3-4074-ACC0-FCA36DD6AA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0437" y="1166168"/>
            <a:ext cx="2373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" pitchFamily="34" charset="0"/>
                <a:ea typeface="HP001" pitchFamily="34" charset="0"/>
                <a:cs typeface="Arial" pitchFamily="34" charset="0"/>
              </a:rPr>
              <a:t>   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" pitchFamily="34" charset="0"/>
                <a:ea typeface="HP001" pitchFamily="34" charset="0"/>
                <a:cs typeface="Arial" pitchFamily="34" charset="0"/>
              </a:rPr>
              <a:t>Bài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" pitchFamily="34" charset="0"/>
                <a:ea typeface="HP001" pitchFamily="34" charset="0"/>
                <a:cs typeface="Arial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" pitchFamily="34" charset="0"/>
                <a:ea typeface="HP001" pitchFamily="34" charset="0"/>
                <a:cs typeface="Arial" pitchFamily="34" charset="0"/>
              </a:rPr>
              <a:t>giải</a:t>
            </a:r>
            <a:r>
              <a:rPr kumimoji="0" lang="vi-V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" pitchFamily="34" charset="0"/>
                <a:ea typeface="HP001" pitchFamily="34" charset="0"/>
                <a:cs typeface="Arial" pitchFamily="34" charset="0"/>
              </a:rPr>
              <a:t> :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" pitchFamily="34" charset="0"/>
              <a:ea typeface="HP001" pitchFamily="34" charset="0"/>
              <a:cs typeface="Arial" pitchFamily="34" charset="0"/>
            </a:endParaRP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D5AF63AF-A0F3-423D-A2D3-9E9D5CBD47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5213" y="2268462"/>
            <a:ext cx="48910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" pitchFamily="34" charset="0"/>
                <a:ea typeface="HP001" pitchFamily="34" charset="0"/>
                <a:cs typeface="Arial" pitchFamily="34" charset="0"/>
              </a:rPr>
              <a:t>    </a:t>
            </a:r>
            <a:r>
              <a:rPr kumimoji="0" lang="vi-V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" pitchFamily="34" charset="0"/>
                <a:ea typeface="HP001" pitchFamily="34" charset="0"/>
                <a:cs typeface="Arial" pitchFamily="34" charset="0"/>
              </a:rPr>
              <a:t>  80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" pitchFamily="34" charset="0"/>
                <a:ea typeface="HP001" pitchFamily="34" charset="0"/>
                <a:cs typeface="Arial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HP001" pitchFamily="34" charset="0"/>
                <a:cs typeface="Times New Roman" pitchFamily="18" charset="0"/>
              </a:rPr>
              <a:t>x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HP001" pitchFamily="34" charset="0"/>
                <a:cs typeface="Arial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" pitchFamily="34" charset="0"/>
                <a:ea typeface="HP001" pitchFamily="34" charset="0"/>
                <a:cs typeface="Arial" pitchFamily="34" charset="0"/>
              </a:rPr>
              <a:t> 2  =  160(</a:t>
            </a:r>
            <a:r>
              <a:rPr kumimoji="0" lang="vi-V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" pitchFamily="34" charset="0"/>
                <a:ea typeface="HP001" pitchFamily="34" charset="0"/>
                <a:cs typeface="Arial" pitchFamily="34" charset="0"/>
              </a:rPr>
              <a:t> 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" pitchFamily="34" charset="0"/>
                <a:ea typeface="HP001" pitchFamily="34" charset="0"/>
                <a:cs typeface="Arial" pitchFamily="34" charset="0"/>
              </a:rPr>
              <a:t> )</a:t>
            </a:r>
          </a:p>
        </p:txBody>
      </p:sp>
      <p:sp>
        <p:nvSpPr>
          <p:cNvPr id="15" name="TextBox 13">
            <a:extLst>
              <a:ext uri="{FF2B5EF4-FFF2-40B4-BE49-F238E27FC236}">
                <a16:creationId xmlns:a16="http://schemas.microsoft.com/office/drawing/2014/main" id="{02365F3F-B87C-4F73-878A-596EDB076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967" y="2118073"/>
            <a:ext cx="554038" cy="338554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80 g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8" name="TextBox 14339">
            <a:extLst>
              <a:ext uri="{FF2B5EF4-FFF2-40B4-BE49-F238E27FC236}">
                <a16:creationId xmlns:a16="http://schemas.microsoft.com/office/drawing/2014/main" id="{F9B60470-DD90-42F6-A8D1-C230BC2C2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451" y="2573768"/>
            <a:ext cx="1466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? 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9" name="TextBox 11">
            <a:extLst>
              <a:ext uri="{FF2B5EF4-FFF2-40B4-BE49-F238E27FC236}">
                <a16:creationId xmlns:a16="http://schemas.microsoft.com/office/drawing/2014/main" id="{A542A6ED-03D0-45C7-AFF5-A32B2F9448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4023805"/>
            <a:ext cx="48910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" pitchFamily="34" charset="0"/>
                <a:ea typeface="HP001" pitchFamily="34" charset="0"/>
                <a:cs typeface="Arial" pitchFamily="34" charset="0"/>
              </a:rPr>
              <a:t>    </a:t>
            </a:r>
            <a:r>
              <a:rPr kumimoji="0" lang="vi-V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" pitchFamily="34" charset="0"/>
                <a:ea typeface="HP001" pitchFamily="34" charset="0"/>
                <a:cs typeface="Arial" pitchFamily="34" charset="0"/>
              </a:rPr>
              <a:t> Đáp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" pitchFamily="34" charset="0"/>
                <a:ea typeface="HP001" pitchFamily="34" charset="0"/>
                <a:cs typeface="Arial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" pitchFamily="34" charset="0"/>
                <a:ea typeface="HP001" pitchFamily="34" charset="0"/>
                <a:cs typeface="Arial" pitchFamily="34" charset="0"/>
              </a:rPr>
              <a:t>Ȥố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" pitchFamily="34" charset="0"/>
                <a:ea typeface="HP001" pitchFamily="34" charset="0"/>
                <a:cs typeface="Arial" pitchFamily="34" charset="0"/>
              </a:rPr>
              <a:t>: 615 g.</a:t>
            </a:r>
          </a:p>
        </p:txBody>
      </p:sp>
      <p:sp>
        <p:nvSpPr>
          <p:cNvPr id="24" name="TextBox 11">
            <a:extLst>
              <a:ext uri="{FF2B5EF4-FFF2-40B4-BE49-F238E27FC236}">
                <a16:creationId xmlns:a16="http://schemas.microsoft.com/office/drawing/2014/main" id="{6257634D-4777-45AB-98EC-49D7C0739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1740" y="3411974"/>
            <a:ext cx="48910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" pitchFamily="34" charset="0"/>
                <a:ea typeface="HP001" pitchFamily="34" charset="0"/>
                <a:cs typeface="Arial" pitchFamily="34" charset="0"/>
              </a:rPr>
              <a:t>    </a:t>
            </a:r>
            <a:r>
              <a:rPr kumimoji="0" lang="vi-V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" pitchFamily="34" charset="0"/>
                <a:ea typeface="HP001" pitchFamily="34" charset="0"/>
                <a:cs typeface="Arial" pitchFamily="34" charset="0"/>
              </a:rPr>
              <a:t>  160  </a:t>
            </a:r>
            <a:r>
              <a:rPr kumimoji="0" lang="vi-V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" pitchFamily="34" charset="0"/>
                <a:ea typeface="HP001" pitchFamily="34" charset="0"/>
                <a:cs typeface="Times New Roman" pitchFamily="18" charset="0"/>
              </a:rPr>
              <a:t> +</a:t>
            </a:r>
            <a:r>
              <a:rPr kumimoji="0" lang="vi-V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" pitchFamily="34" charset="0"/>
                <a:ea typeface="HP001" pitchFamily="34" charset="0"/>
                <a:cs typeface="Arial" pitchFamily="34" charset="0"/>
              </a:rPr>
              <a:t>  455  = 615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" pitchFamily="34" charset="0"/>
                <a:ea typeface="HP001" pitchFamily="34" charset="0"/>
                <a:cs typeface="Arial" pitchFamily="34" charset="0"/>
              </a:rPr>
              <a:t>(</a:t>
            </a:r>
            <a:r>
              <a:rPr kumimoji="0" lang="vi-V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" pitchFamily="34" charset="0"/>
                <a:ea typeface="HP001" pitchFamily="34" charset="0"/>
                <a:cs typeface="Arial" pitchFamily="34" charset="0"/>
              </a:rPr>
              <a:t> 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" pitchFamily="34" charset="0"/>
                <a:ea typeface="HP001" pitchFamily="34" charset="0"/>
                <a:cs typeface="Arial" pitchFamily="34" charset="0"/>
              </a:rPr>
              <a:t> )</a:t>
            </a:r>
          </a:p>
        </p:txBody>
      </p:sp>
      <p:sp>
        <p:nvSpPr>
          <p:cNvPr id="25" name="Right Brace 24">
            <a:extLst>
              <a:ext uri="{FF2B5EF4-FFF2-40B4-BE49-F238E27FC236}">
                <a16:creationId xmlns:a16="http://schemas.microsoft.com/office/drawing/2014/main" id="{BB804715-EF31-46F4-9B99-D62134672977}"/>
              </a:ext>
            </a:extLst>
          </p:cNvPr>
          <p:cNvSpPr/>
          <p:nvPr/>
        </p:nvSpPr>
        <p:spPr>
          <a:xfrm>
            <a:off x="2472661" y="1732511"/>
            <a:ext cx="332711" cy="2261772"/>
          </a:xfrm>
          <a:prstGeom prst="rightBrac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TextBox 13">
            <a:extLst>
              <a:ext uri="{FF2B5EF4-FFF2-40B4-BE49-F238E27FC236}">
                <a16:creationId xmlns:a16="http://schemas.microsoft.com/office/drawing/2014/main" id="{7A75A6B8-ECFA-487C-8FC8-BED7B14173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714" y="3365629"/>
            <a:ext cx="761747" cy="40011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455 g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1" name="Picture 2" descr="Thùng 30 gói mì tôm chua cay Hảo Hảo - Giới thiệu">
            <a:extLst>
              <a:ext uri="{FF2B5EF4-FFF2-40B4-BE49-F238E27FC236}">
                <a16:creationId xmlns:a16="http://schemas.microsoft.com/office/drawing/2014/main" id="{57989D0C-1AD4-4C73-A9B5-5CA0CC5D7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335" y="1812198"/>
            <a:ext cx="941326" cy="70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28BDBC3-09CC-4B3B-84D4-57F01898B2BB}"/>
              </a:ext>
            </a:extLst>
          </p:cNvPr>
          <p:cNvCxnSpPr>
            <a:cxnSpLocks/>
          </p:cNvCxnSpPr>
          <p:nvPr/>
        </p:nvCxnSpPr>
        <p:spPr>
          <a:xfrm>
            <a:off x="1934498" y="438150"/>
            <a:ext cx="3856702" cy="0"/>
          </a:xfrm>
          <a:prstGeom prst="line">
            <a:avLst/>
          </a:prstGeom>
          <a:ln w="571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C40602B-B444-41BA-82E4-2DD44D8BFB2A}"/>
              </a:ext>
            </a:extLst>
          </p:cNvPr>
          <p:cNvCxnSpPr>
            <a:cxnSpLocks/>
          </p:cNvCxnSpPr>
          <p:nvPr/>
        </p:nvCxnSpPr>
        <p:spPr>
          <a:xfrm>
            <a:off x="6040437" y="438150"/>
            <a:ext cx="2608262" cy="0"/>
          </a:xfrm>
          <a:prstGeom prst="line">
            <a:avLst/>
          </a:prstGeom>
          <a:ln w="571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DAC0951-AAC7-4A26-BB97-B3B823A7B1C5}"/>
              </a:ext>
            </a:extLst>
          </p:cNvPr>
          <p:cNvCxnSpPr>
            <a:cxnSpLocks/>
          </p:cNvCxnSpPr>
          <p:nvPr/>
        </p:nvCxnSpPr>
        <p:spPr>
          <a:xfrm>
            <a:off x="630367" y="819150"/>
            <a:ext cx="1579433" cy="0"/>
          </a:xfrm>
          <a:prstGeom prst="line">
            <a:avLst/>
          </a:prstGeom>
          <a:ln w="571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C22D4F9-5194-4694-A859-46CB23AD2BB6}"/>
              </a:ext>
            </a:extLst>
          </p:cNvPr>
          <p:cNvCxnSpPr>
            <a:cxnSpLocks/>
          </p:cNvCxnSpPr>
          <p:nvPr/>
        </p:nvCxnSpPr>
        <p:spPr>
          <a:xfrm>
            <a:off x="3048000" y="819150"/>
            <a:ext cx="3384550" cy="0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11">
            <a:extLst>
              <a:ext uri="{FF2B5EF4-FFF2-40B4-BE49-F238E27FC236}">
                <a16:creationId xmlns:a16="http://schemas.microsoft.com/office/drawing/2014/main" id="{18A94E64-A26C-489A-BD0E-70B55CEE0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8548" y="1730903"/>
            <a:ext cx="48910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" pitchFamily="34" charset="0"/>
                <a:ea typeface="HP001" pitchFamily="34" charset="0"/>
                <a:cs typeface="Arial" pitchFamily="34" charset="0"/>
              </a:rPr>
              <a:t>    </a:t>
            </a:r>
            <a:r>
              <a:rPr kumimoji="0" lang="vi-V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" pitchFamily="34" charset="0"/>
                <a:ea typeface="HP001" pitchFamily="34" charset="0"/>
                <a:cs typeface="Arial" pitchFamily="34" charset="0"/>
              </a:rPr>
              <a:t> 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" pitchFamily="34" charset="0"/>
                <a:ea typeface="HP001" pitchFamily="34" charset="0"/>
                <a:cs typeface="Arial" pitchFamily="34" charset="0"/>
              </a:rPr>
              <a:t>Hai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" pitchFamily="34" charset="0"/>
                <a:ea typeface="HP001" pitchFamily="34" charset="0"/>
                <a:cs typeface="Arial" pitchFamily="34" charset="0"/>
              </a:rPr>
              <a:t>gói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" pitchFamily="34" charset="0"/>
                <a:ea typeface="HP001" pitchFamily="34" charset="0"/>
                <a:cs typeface="Arial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" pitchFamily="34" charset="0"/>
                <a:ea typeface="HP001" pitchFamily="34" charset="0"/>
                <a:cs typeface="Arial" pitchFamily="34" charset="0"/>
              </a:rPr>
              <a:t>mì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" pitchFamily="34" charset="0"/>
                <a:ea typeface="HP001" pitchFamily="34" charset="0"/>
                <a:cs typeface="Arial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" pitchFamily="34" charset="0"/>
                <a:ea typeface="HP001" pitchFamily="34" charset="0"/>
                <a:cs typeface="Arial" pitchFamily="34" charset="0"/>
              </a:rPr>
              <a:t>cân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" pitchFamily="34" charset="0"/>
                <a:ea typeface="HP001" pitchFamily="34" charset="0"/>
                <a:cs typeface="Arial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" pitchFamily="34" charset="0"/>
                <a:ea typeface="HP001" pitchFamily="34" charset="0"/>
                <a:cs typeface="Arial" pitchFamily="34" charset="0"/>
              </a:rPr>
              <a:t>nặng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" pitchFamily="34" charset="0"/>
                <a:ea typeface="HP001" pitchFamily="34" charset="0"/>
                <a:cs typeface="Arial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" pitchFamily="34" charset="0"/>
                <a:ea typeface="HP001" pitchFamily="34" charset="0"/>
                <a:cs typeface="Arial" pitchFamily="34" charset="0"/>
              </a:rPr>
              <a:t>là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" pitchFamily="34" charset="0"/>
                <a:ea typeface="HP001" pitchFamily="34" charset="0"/>
                <a:cs typeface="Arial" pitchFamily="34" charset="0"/>
              </a:rPr>
              <a:t>:</a:t>
            </a:r>
          </a:p>
        </p:txBody>
      </p:sp>
      <p:sp>
        <p:nvSpPr>
          <p:cNvPr id="48" name="TextBox 11">
            <a:extLst>
              <a:ext uri="{FF2B5EF4-FFF2-40B4-BE49-F238E27FC236}">
                <a16:creationId xmlns:a16="http://schemas.microsoft.com/office/drawing/2014/main" id="{35925213-0AB9-4663-B60F-1972C3145A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2824" y="2800143"/>
            <a:ext cx="6019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" pitchFamily="34" charset="0"/>
                <a:ea typeface="HP001" pitchFamily="34" charset="0"/>
                <a:cs typeface="Arial" pitchFamily="34" charset="0"/>
              </a:rPr>
              <a:t>    </a:t>
            </a:r>
            <a:r>
              <a:rPr kumimoji="0" lang="vi-V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" pitchFamily="34" charset="0"/>
                <a:ea typeface="HP001" pitchFamily="34" charset="0"/>
                <a:cs typeface="Arial" pitchFamily="34" charset="0"/>
              </a:rPr>
              <a:t> 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" pitchFamily="34" charset="0"/>
                <a:ea typeface="HP001" pitchFamily="34" charset="0"/>
                <a:cs typeface="Arial" pitchFamily="34" charset="0"/>
              </a:rPr>
              <a:t>Hai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" pitchFamily="34" charset="0"/>
                <a:ea typeface="HP001" pitchFamily="34" charset="0"/>
                <a:cs typeface="Arial" pitchFamily="34" charset="0"/>
              </a:rPr>
              <a:t>gói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" pitchFamily="34" charset="0"/>
                <a:ea typeface="HP001" pitchFamily="34" charset="0"/>
                <a:cs typeface="Arial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" pitchFamily="34" charset="0"/>
                <a:ea typeface="HP001" pitchFamily="34" charset="0"/>
                <a:cs typeface="Arial" pitchFamily="34" charset="0"/>
              </a:rPr>
              <a:t>mì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" pitchFamily="34" charset="0"/>
                <a:ea typeface="HP001" pitchFamily="34" charset="0"/>
                <a:cs typeface="Arial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" pitchFamily="34" charset="0"/>
                <a:ea typeface="HP001" pitchFamily="34" charset="0"/>
                <a:cs typeface="Arial" pitchFamily="34" charset="0"/>
              </a:rPr>
              <a:t>và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" pitchFamily="34" charset="0"/>
                <a:ea typeface="HP001" pitchFamily="34" charset="0"/>
                <a:cs typeface="Arial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" pitchFamily="34" charset="0"/>
                <a:ea typeface="HP001" pitchFamily="34" charset="0"/>
                <a:cs typeface="Arial" pitchFamily="34" charset="0"/>
              </a:rPr>
              <a:t>một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" pitchFamily="34" charset="0"/>
                <a:ea typeface="HP001" pitchFamily="34" charset="0"/>
                <a:cs typeface="Arial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" pitchFamily="34" charset="0"/>
                <a:ea typeface="HP001" pitchFamily="34" charset="0"/>
                <a:cs typeface="Arial" pitchFamily="34" charset="0"/>
              </a:rPr>
              <a:t>hộp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" pitchFamily="34" charset="0"/>
                <a:ea typeface="HP001" pitchFamily="34" charset="0"/>
                <a:cs typeface="Arial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" pitchFamily="34" charset="0"/>
                <a:ea typeface="HP001" pitchFamily="34" charset="0"/>
                <a:cs typeface="Arial" pitchFamily="34" charset="0"/>
              </a:rPr>
              <a:t>sữa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" pitchFamily="34" charset="0"/>
                <a:ea typeface="HP001" pitchFamily="34" charset="0"/>
                <a:cs typeface="Arial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" pitchFamily="34" charset="0"/>
                <a:ea typeface="HP001" pitchFamily="34" charset="0"/>
                <a:cs typeface="Arial" pitchFamily="34" charset="0"/>
              </a:rPr>
              <a:t>cân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" pitchFamily="34" charset="0"/>
                <a:ea typeface="HP001" pitchFamily="34" charset="0"/>
                <a:cs typeface="Arial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" pitchFamily="34" charset="0"/>
                <a:ea typeface="HP001" pitchFamily="34" charset="0"/>
                <a:cs typeface="Arial" pitchFamily="34" charset="0"/>
              </a:rPr>
              <a:t>nặng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" pitchFamily="34" charset="0"/>
                <a:ea typeface="HP001" pitchFamily="34" charset="0"/>
                <a:cs typeface="Arial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" pitchFamily="34" charset="0"/>
                <a:ea typeface="HP001" pitchFamily="34" charset="0"/>
                <a:cs typeface="Arial" pitchFamily="34" charset="0"/>
              </a:rPr>
              <a:t>là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" pitchFamily="34" charset="0"/>
                <a:ea typeface="HP001" pitchFamily="34" charset="0"/>
                <a:cs typeface="Arial" pitchFamily="34" charset="0"/>
              </a:rPr>
              <a:t>: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5" grpId="0" animBg="1"/>
      <p:bldP spid="18" grpId="0"/>
      <p:bldP spid="19" grpId="0"/>
      <p:bldP spid="24" grpId="0"/>
      <p:bldP spid="25" grpId="0" animBg="1"/>
      <p:bldP spid="26" grpId="0" animBg="1"/>
      <p:bldP spid="47" grpId="0"/>
      <p:bldP spid="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2" descr="C:\Users\admin\Desktop\Pict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115" y="845799"/>
            <a:ext cx="5600700" cy="3382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itle 1"/>
          <p:cNvSpPr txBox="1">
            <a:spLocks/>
          </p:cNvSpPr>
          <p:nvPr/>
        </p:nvSpPr>
        <p:spPr bwMode="black">
          <a:xfrm>
            <a:off x="1126926" y="118466"/>
            <a:ext cx="1754981" cy="598885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lIns="137160" tIns="137160" rIns="137160" bIns="137160" anchor="ctr">
            <a:normAutofit fontScale="32500" lnSpcReduction="20000"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kern="1200" cap="all" spc="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950" b="1" i="0" u="none" strike="noStrike" kern="1200" cap="all" spc="200" normalizeH="0" baseline="0" noProof="0" dirty="0" err="1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Trò</a:t>
            </a:r>
            <a:r>
              <a:rPr kumimoji="0" lang="en-US" altLang="en-US" sz="4950" b="1" i="0" u="none" strike="noStrike" kern="1200" cap="all" spc="20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altLang="en-US" sz="4950" b="1" i="0" u="none" strike="noStrike" kern="1200" cap="all" spc="200" normalizeH="0" baseline="0" noProof="0" dirty="0" err="1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chơi</a:t>
            </a:r>
            <a:endParaRPr kumimoji="0" lang="en-US" altLang="en-US" sz="4950" b="1" i="0" u="none" strike="noStrike" kern="1200" cap="all" spc="200" normalizeH="0" baseline="0" noProof="0" dirty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3319" name="WordArt 6"/>
          <p:cNvSpPr>
            <a:spLocks noChangeArrowheads="1" noChangeShapeType="1" noTextEdit="1"/>
          </p:cNvSpPr>
          <p:nvPr/>
        </p:nvSpPr>
        <p:spPr bwMode="auto">
          <a:xfrm>
            <a:off x="2641507" y="2196187"/>
            <a:ext cx="4000500" cy="51435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700" b="0" i="0" u="none" strike="noStrike" kern="10" cap="none" spc="0" normalizeH="0" baseline="0" noProof="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uLnTx/>
                <a:uFillTx/>
                <a:latin typeface="Gill Sans MT"/>
                <a:ea typeface="+mn-ea"/>
                <a:cs typeface="+mn-cs"/>
              </a:rPr>
              <a:t>Ai nhanh hơn</a:t>
            </a:r>
            <a:endParaRPr kumimoji="0" lang="en-US" sz="2700" b="0" i="0" u="none" strike="noStrike" kern="10" cap="none" spc="0" normalizeH="0" baseline="0" noProof="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13320" name="Picture 7" descr="Picture1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388" y="1108630"/>
            <a:ext cx="1414463" cy="122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8" descr="Picture1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3479007"/>
            <a:ext cx="1150144" cy="1150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9" descr="Picture1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3442097"/>
            <a:ext cx="1151335" cy="1151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0" descr="Picture1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766" y="2571750"/>
            <a:ext cx="1493044" cy="1493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059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466850" y="241697"/>
            <a:ext cx="7448549" cy="462915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657350" y="857250"/>
            <a:ext cx="6877050" cy="3188494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FFFFFF"/>
              </a:gs>
              <a:gs pos="100000">
                <a:srgbClr val="FFCC99"/>
              </a:gs>
            </a:gsLst>
            <a:lin ang="27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4086225" y="4111229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3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4088606" y="4115991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3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17414" name="AutoShape 6"/>
          <p:cNvSpPr>
            <a:spLocks noChangeArrowheads="1"/>
          </p:cNvSpPr>
          <p:nvPr/>
        </p:nvSpPr>
        <p:spPr bwMode="auto">
          <a:xfrm>
            <a:off x="4092179" y="4104085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300" b="1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17415" name="AutoShape 7"/>
          <p:cNvSpPr>
            <a:spLocks noChangeArrowheads="1"/>
          </p:cNvSpPr>
          <p:nvPr/>
        </p:nvSpPr>
        <p:spPr bwMode="auto">
          <a:xfrm>
            <a:off x="4086225" y="4100513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300" b="1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17416" name="AutoShape 8"/>
          <p:cNvSpPr>
            <a:spLocks noChangeArrowheads="1"/>
          </p:cNvSpPr>
          <p:nvPr/>
        </p:nvSpPr>
        <p:spPr bwMode="auto">
          <a:xfrm>
            <a:off x="4086225" y="4104085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300" b="1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17417" name="AutoShape 9"/>
          <p:cNvSpPr>
            <a:spLocks noChangeArrowheads="1"/>
          </p:cNvSpPr>
          <p:nvPr/>
        </p:nvSpPr>
        <p:spPr bwMode="auto">
          <a:xfrm>
            <a:off x="4086225" y="4105275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300" b="1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</a:t>
            </a:r>
          </a:p>
        </p:txBody>
      </p:sp>
      <p:grpSp>
        <p:nvGrpSpPr>
          <p:cNvPr id="17418" name="Group 10"/>
          <p:cNvGrpSpPr>
            <a:grpSpLocks/>
          </p:cNvGrpSpPr>
          <p:nvPr/>
        </p:nvGrpSpPr>
        <p:grpSpPr bwMode="auto">
          <a:xfrm>
            <a:off x="1543050" y="4114800"/>
            <a:ext cx="2577704" cy="702469"/>
            <a:chOff x="912" y="2592"/>
            <a:chExt cx="3072" cy="960"/>
          </a:xfrm>
        </p:grpSpPr>
        <p:sp>
          <p:nvSpPr>
            <p:cNvPr id="18530" name="Oval 11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531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1" u="none" strike="noStrike" kern="10" cap="none" spc="0" normalizeH="0" baseline="0" noProof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+mn-cs"/>
                </a:rPr>
                <a:t>HÕt giê</a:t>
              </a:r>
            </a:p>
          </p:txBody>
        </p:sp>
      </p:grpSp>
      <p:pic>
        <p:nvPicPr>
          <p:cNvPr id="18443" name="Picture 13" descr="Book-03-june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42900"/>
            <a:ext cx="392906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4" name="AutoShape 14">
            <a:hlinkClick r:id="" action="ppaction://noaction" highlightClick="1">
              <a:snd r:embed="rId9" name="camera.wav"/>
            </a:hlinkClick>
          </p:cNvPr>
          <p:cNvSpPr>
            <a:spLocks noChangeArrowheads="1"/>
          </p:cNvSpPr>
          <p:nvPr/>
        </p:nvSpPr>
        <p:spPr bwMode="auto">
          <a:xfrm>
            <a:off x="7155657" y="4346973"/>
            <a:ext cx="413147" cy="358378"/>
          </a:xfrm>
          <a:prstGeom prst="actionButtonReturn">
            <a:avLst/>
          </a:prstGeom>
          <a:solidFill>
            <a:srgbClr val="CCFFCC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7509" name="Group 101"/>
          <p:cNvGrpSpPr>
            <a:grpSpLocks/>
          </p:cNvGrpSpPr>
          <p:nvPr/>
        </p:nvGrpSpPr>
        <p:grpSpPr bwMode="auto">
          <a:xfrm>
            <a:off x="3314700" y="1885951"/>
            <a:ext cx="1371600" cy="600076"/>
            <a:chOff x="1824" y="1584"/>
            <a:chExt cx="1152" cy="504"/>
          </a:xfrm>
        </p:grpSpPr>
        <p:pic>
          <p:nvPicPr>
            <p:cNvPr id="18528" name="Picture 17" descr="a_md_wht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1665"/>
              <a:ext cx="432" cy="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529" name="Text Box 18"/>
            <p:cNvSpPr txBox="1">
              <a:spLocks noChangeArrowheads="1"/>
            </p:cNvSpPr>
            <p:nvPr/>
          </p:nvSpPr>
          <p:spPr bwMode="auto">
            <a:xfrm>
              <a:off x="2256" y="1584"/>
              <a:ext cx="720" cy="5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marL="342900" marR="0" lvl="0" indent="-342900" algn="just" defTabSz="6858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3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17</a:t>
              </a:r>
            </a:p>
          </p:txBody>
        </p:sp>
      </p:grpSp>
      <p:grpSp>
        <p:nvGrpSpPr>
          <p:cNvPr id="17511" name="Group 103"/>
          <p:cNvGrpSpPr>
            <a:grpSpLocks/>
          </p:cNvGrpSpPr>
          <p:nvPr/>
        </p:nvGrpSpPr>
        <p:grpSpPr bwMode="auto">
          <a:xfrm>
            <a:off x="3257550" y="2914650"/>
            <a:ext cx="1428750" cy="600075"/>
            <a:chOff x="1776" y="2448"/>
            <a:chExt cx="1200" cy="504"/>
          </a:xfrm>
        </p:grpSpPr>
        <p:sp>
          <p:nvSpPr>
            <p:cNvPr id="18526" name="Text Box 20"/>
            <p:cNvSpPr txBox="1">
              <a:spLocks noChangeArrowheads="1"/>
            </p:cNvSpPr>
            <p:nvPr/>
          </p:nvSpPr>
          <p:spPr bwMode="auto">
            <a:xfrm>
              <a:off x="2287" y="2448"/>
              <a:ext cx="689" cy="5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marL="342900" marR="0" lvl="0" indent="-342900" algn="just" defTabSz="6858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3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37</a:t>
              </a:r>
            </a:p>
          </p:txBody>
        </p:sp>
        <p:pic>
          <p:nvPicPr>
            <p:cNvPr id="18527" name="Picture 21" descr="c_md_wht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2495"/>
              <a:ext cx="480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510" name="Group 102"/>
          <p:cNvGrpSpPr>
            <a:grpSpLocks/>
          </p:cNvGrpSpPr>
          <p:nvPr/>
        </p:nvGrpSpPr>
        <p:grpSpPr bwMode="auto">
          <a:xfrm>
            <a:off x="3314700" y="2353866"/>
            <a:ext cx="1254919" cy="646509"/>
            <a:chOff x="1824" y="1977"/>
            <a:chExt cx="1054" cy="543"/>
          </a:xfrm>
        </p:grpSpPr>
        <p:pic>
          <p:nvPicPr>
            <p:cNvPr id="18524" name="Picture 23" descr="b_md_wht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2047"/>
              <a:ext cx="432" cy="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525" name="Text Box 24"/>
            <p:cNvSpPr txBox="1">
              <a:spLocks noChangeArrowheads="1"/>
            </p:cNvSpPr>
            <p:nvPr/>
          </p:nvSpPr>
          <p:spPr bwMode="auto">
            <a:xfrm>
              <a:off x="2256" y="1977"/>
              <a:ext cx="622" cy="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marL="342900" marR="0" lvl="0" indent="-342900" algn="just" defTabSz="6858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altLang="en-US" sz="33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27</a:t>
              </a:r>
            </a:p>
          </p:txBody>
        </p:sp>
      </p:grpSp>
      <p:sp>
        <p:nvSpPr>
          <p:cNvPr id="18448" name="Text Box 25"/>
          <p:cNvSpPr txBox="1">
            <a:spLocks noChangeArrowheads="1"/>
          </p:cNvSpPr>
          <p:nvPr/>
        </p:nvSpPr>
        <p:spPr bwMode="auto">
          <a:xfrm>
            <a:off x="1943100" y="342900"/>
            <a:ext cx="542925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marL="342900" marR="0" lvl="0" indent="-34290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1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Hãy chọn câu trả lời đúng</a:t>
            </a:r>
          </a:p>
        </p:txBody>
      </p:sp>
      <p:pic>
        <p:nvPicPr>
          <p:cNvPr id="17434" name="clic614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4229100"/>
            <a:ext cx="228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435" name="Group 27"/>
          <p:cNvGrpSpPr>
            <a:grpSpLocks/>
          </p:cNvGrpSpPr>
          <p:nvPr/>
        </p:nvGrpSpPr>
        <p:grpSpPr bwMode="auto">
          <a:xfrm>
            <a:off x="2914650" y="1028698"/>
            <a:ext cx="3314700" cy="692943"/>
            <a:chOff x="556" y="1200"/>
            <a:chExt cx="1514" cy="446"/>
          </a:xfrm>
        </p:grpSpPr>
        <p:pic>
          <p:nvPicPr>
            <p:cNvPr id="18522" name="Picture 28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1200"/>
              <a:ext cx="1479" cy="419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FFFF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523" name="Text Box 29"/>
            <p:cNvSpPr txBox="1">
              <a:spLocks noChangeArrowheads="1"/>
            </p:cNvSpPr>
            <p:nvPr/>
          </p:nvSpPr>
          <p:spPr bwMode="auto">
            <a:xfrm>
              <a:off x="556" y="1230"/>
              <a:ext cx="1514" cy="416"/>
            </a:xfrm>
            <a:prstGeom prst="rect">
              <a:avLst/>
            </a:prstGeom>
            <a:solidFill>
              <a:srgbClr val="FFFFCC"/>
            </a:solidFill>
            <a:ln w="381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+mn-cs"/>
                </a:rPr>
                <a:t>25 + 3 - 1 = </a:t>
              </a:r>
              <a:r>
                <a:rPr kumimoji="0" lang="en-US" alt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…</a:t>
              </a:r>
              <a:endPara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7438" name="Group 30"/>
          <p:cNvGrpSpPr>
            <a:grpSpLocks noChangeAspect="1"/>
          </p:cNvGrpSpPr>
          <p:nvPr/>
        </p:nvGrpSpPr>
        <p:grpSpPr bwMode="auto">
          <a:xfrm>
            <a:off x="6400800" y="1085850"/>
            <a:ext cx="1143000" cy="1085850"/>
            <a:chOff x="96" y="3083"/>
            <a:chExt cx="1322" cy="1237"/>
          </a:xfrm>
        </p:grpSpPr>
        <p:sp>
          <p:nvSpPr>
            <p:cNvPr id="18453" name="AutoShape 31"/>
            <p:cNvSpPr>
              <a:spLocks noChangeAspect="1" noChangeArrowheads="1" noTextEdit="1"/>
            </p:cNvSpPr>
            <p:nvPr/>
          </p:nvSpPr>
          <p:spPr bwMode="auto">
            <a:xfrm>
              <a:off x="96" y="3083"/>
              <a:ext cx="1322" cy="1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454" name="Freeform 32"/>
            <p:cNvSpPr>
              <a:spLocks/>
            </p:cNvSpPr>
            <p:nvPr/>
          </p:nvSpPr>
          <p:spPr bwMode="auto">
            <a:xfrm>
              <a:off x="99" y="3101"/>
              <a:ext cx="1300" cy="1201"/>
            </a:xfrm>
            <a:custGeom>
              <a:avLst/>
              <a:gdLst>
                <a:gd name="T0" fmla="*/ 1 w 2599"/>
                <a:gd name="T1" fmla="*/ 0 h 2404"/>
                <a:gd name="T2" fmla="*/ 1 w 2599"/>
                <a:gd name="T3" fmla="*/ 0 h 2404"/>
                <a:gd name="T4" fmla="*/ 1 w 2599"/>
                <a:gd name="T5" fmla="*/ 0 h 2404"/>
                <a:gd name="T6" fmla="*/ 1 w 2599"/>
                <a:gd name="T7" fmla="*/ 0 h 2404"/>
                <a:gd name="T8" fmla="*/ 1 w 2599"/>
                <a:gd name="T9" fmla="*/ 0 h 2404"/>
                <a:gd name="T10" fmla="*/ 1 w 2599"/>
                <a:gd name="T11" fmla="*/ 0 h 2404"/>
                <a:gd name="T12" fmla="*/ 1 w 2599"/>
                <a:gd name="T13" fmla="*/ 0 h 2404"/>
                <a:gd name="T14" fmla="*/ 1 w 2599"/>
                <a:gd name="T15" fmla="*/ 0 h 2404"/>
                <a:gd name="T16" fmla="*/ 1 w 2599"/>
                <a:gd name="T17" fmla="*/ 0 h 2404"/>
                <a:gd name="T18" fmla="*/ 1 w 2599"/>
                <a:gd name="T19" fmla="*/ 0 h 2404"/>
                <a:gd name="T20" fmla="*/ 1 w 2599"/>
                <a:gd name="T21" fmla="*/ 0 h 2404"/>
                <a:gd name="T22" fmla="*/ 1 w 2599"/>
                <a:gd name="T23" fmla="*/ 0 h 2404"/>
                <a:gd name="T24" fmla="*/ 1 w 2599"/>
                <a:gd name="T25" fmla="*/ 0 h 2404"/>
                <a:gd name="T26" fmla="*/ 1 w 2599"/>
                <a:gd name="T27" fmla="*/ 0 h 2404"/>
                <a:gd name="T28" fmla="*/ 1 w 2599"/>
                <a:gd name="T29" fmla="*/ 0 h 2404"/>
                <a:gd name="T30" fmla="*/ 1 w 2599"/>
                <a:gd name="T31" fmla="*/ 0 h 2404"/>
                <a:gd name="T32" fmla="*/ 1 w 2599"/>
                <a:gd name="T33" fmla="*/ 0 h 2404"/>
                <a:gd name="T34" fmla="*/ 1 w 2599"/>
                <a:gd name="T35" fmla="*/ 0 h 2404"/>
                <a:gd name="T36" fmla="*/ 1 w 2599"/>
                <a:gd name="T37" fmla="*/ 0 h 2404"/>
                <a:gd name="T38" fmla="*/ 1 w 2599"/>
                <a:gd name="T39" fmla="*/ 0 h 2404"/>
                <a:gd name="T40" fmla="*/ 1 w 2599"/>
                <a:gd name="T41" fmla="*/ 0 h 2404"/>
                <a:gd name="T42" fmla="*/ 1 w 2599"/>
                <a:gd name="T43" fmla="*/ 0 h 2404"/>
                <a:gd name="T44" fmla="*/ 1 w 2599"/>
                <a:gd name="T45" fmla="*/ 0 h 2404"/>
                <a:gd name="T46" fmla="*/ 1 w 2599"/>
                <a:gd name="T47" fmla="*/ 0 h 2404"/>
                <a:gd name="T48" fmla="*/ 1 w 2599"/>
                <a:gd name="T49" fmla="*/ 0 h 2404"/>
                <a:gd name="T50" fmla="*/ 1 w 2599"/>
                <a:gd name="T51" fmla="*/ 0 h 2404"/>
                <a:gd name="T52" fmla="*/ 1 w 2599"/>
                <a:gd name="T53" fmla="*/ 0 h 2404"/>
                <a:gd name="T54" fmla="*/ 1 w 2599"/>
                <a:gd name="T55" fmla="*/ 0 h 2404"/>
                <a:gd name="T56" fmla="*/ 1 w 2599"/>
                <a:gd name="T57" fmla="*/ 0 h 2404"/>
                <a:gd name="T58" fmla="*/ 1 w 2599"/>
                <a:gd name="T59" fmla="*/ 0 h 2404"/>
                <a:gd name="T60" fmla="*/ 1 w 2599"/>
                <a:gd name="T61" fmla="*/ 0 h 2404"/>
                <a:gd name="T62" fmla="*/ 1 w 2599"/>
                <a:gd name="T63" fmla="*/ 0 h 2404"/>
                <a:gd name="T64" fmla="*/ 1 w 2599"/>
                <a:gd name="T65" fmla="*/ 0 h 2404"/>
                <a:gd name="T66" fmla="*/ 1 w 2599"/>
                <a:gd name="T67" fmla="*/ 0 h 2404"/>
                <a:gd name="T68" fmla="*/ 1 w 2599"/>
                <a:gd name="T69" fmla="*/ 0 h 2404"/>
                <a:gd name="T70" fmla="*/ 1 w 2599"/>
                <a:gd name="T71" fmla="*/ 0 h 2404"/>
                <a:gd name="T72" fmla="*/ 1 w 2599"/>
                <a:gd name="T73" fmla="*/ 0 h 2404"/>
                <a:gd name="T74" fmla="*/ 1 w 2599"/>
                <a:gd name="T75" fmla="*/ 0 h 2404"/>
                <a:gd name="T76" fmla="*/ 1 w 2599"/>
                <a:gd name="T77" fmla="*/ 0 h 2404"/>
                <a:gd name="T78" fmla="*/ 1 w 2599"/>
                <a:gd name="T79" fmla="*/ 0 h 2404"/>
                <a:gd name="T80" fmla="*/ 1 w 2599"/>
                <a:gd name="T81" fmla="*/ 0 h 2404"/>
                <a:gd name="T82" fmla="*/ 1 w 2599"/>
                <a:gd name="T83" fmla="*/ 0 h 2404"/>
                <a:gd name="T84" fmla="*/ 1 w 2599"/>
                <a:gd name="T85" fmla="*/ 0 h 2404"/>
                <a:gd name="T86" fmla="*/ 1 w 2599"/>
                <a:gd name="T87" fmla="*/ 0 h 2404"/>
                <a:gd name="T88" fmla="*/ 1 w 2599"/>
                <a:gd name="T89" fmla="*/ 0 h 2404"/>
                <a:gd name="T90" fmla="*/ 1 w 2599"/>
                <a:gd name="T91" fmla="*/ 0 h 2404"/>
                <a:gd name="T92" fmla="*/ 1 w 2599"/>
                <a:gd name="T93" fmla="*/ 0 h 2404"/>
                <a:gd name="T94" fmla="*/ 1 w 2599"/>
                <a:gd name="T95" fmla="*/ 0 h 2404"/>
                <a:gd name="T96" fmla="*/ 1 w 2599"/>
                <a:gd name="T97" fmla="*/ 0 h 2404"/>
                <a:gd name="T98" fmla="*/ 1 w 2599"/>
                <a:gd name="T99" fmla="*/ 0 h 2404"/>
                <a:gd name="T100" fmla="*/ 1 w 2599"/>
                <a:gd name="T101" fmla="*/ 0 h 2404"/>
                <a:gd name="T102" fmla="*/ 1 w 2599"/>
                <a:gd name="T103" fmla="*/ 0 h 2404"/>
                <a:gd name="T104" fmla="*/ 1 w 2599"/>
                <a:gd name="T105" fmla="*/ 0 h 2404"/>
                <a:gd name="T106" fmla="*/ 1 w 2599"/>
                <a:gd name="T107" fmla="*/ 0 h 2404"/>
                <a:gd name="T108" fmla="*/ 1 w 2599"/>
                <a:gd name="T109" fmla="*/ 0 h 2404"/>
                <a:gd name="T110" fmla="*/ 1 w 2599"/>
                <a:gd name="T111" fmla="*/ 0 h 2404"/>
                <a:gd name="T112" fmla="*/ 1 w 2599"/>
                <a:gd name="T113" fmla="*/ 0 h 2404"/>
                <a:gd name="T114" fmla="*/ 1 w 2599"/>
                <a:gd name="T115" fmla="*/ 0 h 2404"/>
                <a:gd name="T116" fmla="*/ 1 w 2599"/>
                <a:gd name="T117" fmla="*/ 0 h 2404"/>
                <a:gd name="T118" fmla="*/ 1 w 2599"/>
                <a:gd name="T119" fmla="*/ 0 h 2404"/>
                <a:gd name="T120" fmla="*/ 1 w 2599"/>
                <a:gd name="T121" fmla="*/ 0 h 240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599" h="2404">
                  <a:moveTo>
                    <a:pt x="596" y="271"/>
                  </a:moveTo>
                  <a:lnTo>
                    <a:pt x="594" y="271"/>
                  </a:lnTo>
                  <a:lnTo>
                    <a:pt x="590" y="271"/>
                  </a:lnTo>
                  <a:lnTo>
                    <a:pt x="584" y="269"/>
                  </a:lnTo>
                  <a:lnTo>
                    <a:pt x="576" y="269"/>
                  </a:lnTo>
                  <a:lnTo>
                    <a:pt x="569" y="269"/>
                  </a:lnTo>
                  <a:lnTo>
                    <a:pt x="561" y="273"/>
                  </a:lnTo>
                  <a:lnTo>
                    <a:pt x="553" y="274"/>
                  </a:lnTo>
                  <a:lnTo>
                    <a:pt x="549" y="280"/>
                  </a:lnTo>
                  <a:lnTo>
                    <a:pt x="546" y="282"/>
                  </a:lnTo>
                  <a:lnTo>
                    <a:pt x="542" y="287"/>
                  </a:lnTo>
                  <a:lnTo>
                    <a:pt x="538" y="290"/>
                  </a:lnTo>
                  <a:lnTo>
                    <a:pt x="536" y="296"/>
                  </a:lnTo>
                  <a:lnTo>
                    <a:pt x="532" y="299"/>
                  </a:lnTo>
                  <a:lnTo>
                    <a:pt x="528" y="304"/>
                  </a:lnTo>
                  <a:lnTo>
                    <a:pt x="526" y="310"/>
                  </a:lnTo>
                  <a:lnTo>
                    <a:pt x="522" y="315"/>
                  </a:lnTo>
                  <a:lnTo>
                    <a:pt x="520" y="320"/>
                  </a:lnTo>
                  <a:lnTo>
                    <a:pt x="519" y="325"/>
                  </a:lnTo>
                  <a:lnTo>
                    <a:pt x="515" y="329"/>
                  </a:lnTo>
                  <a:lnTo>
                    <a:pt x="515" y="334"/>
                  </a:lnTo>
                  <a:lnTo>
                    <a:pt x="515" y="341"/>
                  </a:lnTo>
                  <a:lnTo>
                    <a:pt x="519" y="347"/>
                  </a:lnTo>
                  <a:lnTo>
                    <a:pt x="520" y="350"/>
                  </a:lnTo>
                  <a:lnTo>
                    <a:pt x="526" y="354"/>
                  </a:lnTo>
                  <a:lnTo>
                    <a:pt x="530" y="355"/>
                  </a:lnTo>
                  <a:lnTo>
                    <a:pt x="534" y="357"/>
                  </a:lnTo>
                  <a:lnTo>
                    <a:pt x="542" y="361"/>
                  </a:lnTo>
                  <a:lnTo>
                    <a:pt x="546" y="362"/>
                  </a:lnTo>
                  <a:lnTo>
                    <a:pt x="540" y="364"/>
                  </a:lnTo>
                  <a:lnTo>
                    <a:pt x="532" y="371"/>
                  </a:lnTo>
                  <a:lnTo>
                    <a:pt x="528" y="376"/>
                  </a:lnTo>
                  <a:lnTo>
                    <a:pt x="524" y="380"/>
                  </a:lnTo>
                  <a:lnTo>
                    <a:pt x="520" y="385"/>
                  </a:lnTo>
                  <a:lnTo>
                    <a:pt x="520" y="391"/>
                  </a:lnTo>
                  <a:lnTo>
                    <a:pt x="519" y="394"/>
                  </a:lnTo>
                  <a:lnTo>
                    <a:pt x="519" y="399"/>
                  </a:lnTo>
                  <a:lnTo>
                    <a:pt x="519" y="405"/>
                  </a:lnTo>
                  <a:lnTo>
                    <a:pt x="519" y="412"/>
                  </a:lnTo>
                  <a:lnTo>
                    <a:pt x="519" y="415"/>
                  </a:lnTo>
                  <a:lnTo>
                    <a:pt x="520" y="419"/>
                  </a:lnTo>
                  <a:lnTo>
                    <a:pt x="520" y="422"/>
                  </a:lnTo>
                  <a:lnTo>
                    <a:pt x="519" y="422"/>
                  </a:lnTo>
                  <a:lnTo>
                    <a:pt x="515" y="426"/>
                  </a:lnTo>
                  <a:lnTo>
                    <a:pt x="509" y="429"/>
                  </a:lnTo>
                  <a:lnTo>
                    <a:pt x="501" y="434"/>
                  </a:lnTo>
                  <a:lnTo>
                    <a:pt x="495" y="436"/>
                  </a:lnTo>
                  <a:lnTo>
                    <a:pt x="490" y="438"/>
                  </a:lnTo>
                  <a:lnTo>
                    <a:pt x="484" y="442"/>
                  </a:lnTo>
                  <a:lnTo>
                    <a:pt x="480" y="447"/>
                  </a:lnTo>
                  <a:lnTo>
                    <a:pt x="474" y="449"/>
                  </a:lnTo>
                  <a:lnTo>
                    <a:pt x="468" y="454"/>
                  </a:lnTo>
                  <a:lnTo>
                    <a:pt x="463" y="456"/>
                  </a:lnTo>
                  <a:lnTo>
                    <a:pt x="459" y="461"/>
                  </a:lnTo>
                  <a:lnTo>
                    <a:pt x="451" y="464"/>
                  </a:lnTo>
                  <a:lnTo>
                    <a:pt x="445" y="468"/>
                  </a:lnTo>
                  <a:lnTo>
                    <a:pt x="439" y="471"/>
                  </a:lnTo>
                  <a:lnTo>
                    <a:pt x="434" y="477"/>
                  </a:lnTo>
                  <a:lnTo>
                    <a:pt x="428" y="480"/>
                  </a:lnTo>
                  <a:lnTo>
                    <a:pt x="422" y="484"/>
                  </a:lnTo>
                  <a:lnTo>
                    <a:pt x="416" y="487"/>
                  </a:lnTo>
                  <a:lnTo>
                    <a:pt x="412" y="491"/>
                  </a:lnTo>
                  <a:lnTo>
                    <a:pt x="407" y="493"/>
                  </a:lnTo>
                  <a:lnTo>
                    <a:pt x="403" y="496"/>
                  </a:lnTo>
                  <a:lnTo>
                    <a:pt x="397" y="498"/>
                  </a:lnTo>
                  <a:lnTo>
                    <a:pt x="395" y="501"/>
                  </a:lnTo>
                  <a:lnTo>
                    <a:pt x="389" y="507"/>
                  </a:lnTo>
                  <a:lnTo>
                    <a:pt x="385" y="510"/>
                  </a:lnTo>
                  <a:lnTo>
                    <a:pt x="382" y="515"/>
                  </a:lnTo>
                  <a:lnTo>
                    <a:pt x="378" y="521"/>
                  </a:lnTo>
                  <a:lnTo>
                    <a:pt x="376" y="524"/>
                  </a:lnTo>
                  <a:lnTo>
                    <a:pt x="372" y="531"/>
                  </a:lnTo>
                  <a:lnTo>
                    <a:pt x="370" y="536"/>
                  </a:lnTo>
                  <a:lnTo>
                    <a:pt x="370" y="545"/>
                  </a:lnTo>
                  <a:lnTo>
                    <a:pt x="370" y="549"/>
                  </a:lnTo>
                  <a:lnTo>
                    <a:pt x="370" y="554"/>
                  </a:lnTo>
                  <a:lnTo>
                    <a:pt x="370" y="559"/>
                  </a:lnTo>
                  <a:lnTo>
                    <a:pt x="372" y="566"/>
                  </a:lnTo>
                  <a:lnTo>
                    <a:pt x="372" y="572"/>
                  </a:lnTo>
                  <a:lnTo>
                    <a:pt x="376" y="579"/>
                  </a:lnTo>
                  <a:lnTo>
                    <a:pt x="376" y="582"/>
                  </a:lnTo>
                  <a:lnTo>
                    <a:pt x="378" y="587"/>
                  </a:lnTo>
                  <a:lnTo>
                    <a:pt x="380" y="593"/>
                  </a:lnTo>
                  <a:lnTo>
                    <a:pt x="384" y="598"/>
                  </a:lnTo>
                  <a:lnTo>
                    <a:pt x="385" y="602"/>
                  </a:lnTo>
                  <a:lnTo>
                    <a:pt x="385" y="607"/>
                  </a:lnTo>
                  <a:lnTo>
                    <a:pt x="389" y="612"/>
                  </a:lnTo>
                  <a:lnTo>
                    <a:pt x="391" y="617"/>
                  </a:lnTo>
                  <a:lnTo>
                    <a:pt x="395" y="623"/>
                  </a:lnTo>
                  <a:lnTo>
                    <a:pt x="397" y="626"/>
                  </a:lnTo>
                  <a:lnTo>
                    <a:pt x="399" y="633"/>
                  </a:lnTo>
                  <a:lnTo>
                    <a:pt x="403" y="638"/>
                  </a:lnTo>
                  <a:lnTo>
                    <a:pt x="405" y="642"/>
                  </a:lnTo>
                  <a:lnTo>
                    <a:pt x="407" y="647"/>
                  </a:lnTo>
                  <a:lnTo>
                    <a:pt x="411" y="651"/>
                  </a:lnTo>
                  <a:lnTo>
                    <a:pt x="412" y="656"/>
                  </a:lnTo>
                  <a:lnTo>
                    <a:pt x="414" y="660"/>
                  </a:lnTo>
                  <a:lnTo>
                    <a:pt x="416" y="663"/>
                  </a:lnTo>
                  <a:lnTo>
                    <a:pt x="420" y="667"/>
                  </a:lnTo>
                  <a:lnTo>
                    <a:pt x="422" y="672"/>
                  </a:lnTo>
                  <a:lnTo>
                    <a:pt x="426" y="677"/>
                  </a:lnTo>
                  <a:lnTo>
                    <a:pt x="430" y="682"/>
                  </a:lnTo>
                  <a:lnTo>
                    <a:pt x="432" y="684"/>
                  </a:lnTo>
                  <a:lnTo>
                    <a:pt x="432" y="686"/>
                  </a:lnTo>
                  <a:lnTo>
                    <a:pt x="432" y="688"/>
                  </a:lnTo>
                  <a:lnTo>
                    <a:pt x="432" y="693"/>
                  </a:lnTo>
                  <a:lnTo>
                    <a:pt x="430" y="696"/>
                  </a:lnTo>
                  <a:lnTo>
                    <a:pt x="430" y="702"/>
                  </a:lnTo>
                  <a:lnTo>
                    <a:pt x="430" y="707"/>
                  </a:lnTo>
                  <a:lnTo>
                    <a:pt x="430" y="714"/>
                  </a:lnTo>
                  <a:lnTo>
                    <a:pt x="428" y="721"/>
                  </a:lnTo>
                  <a:lnTo>
                    <a:pt x="428" y="728"/>
                  </a:lnTo>
                  <a:lnTo>
                    <a:pt x="428" y="735"/>
                  </a:lnTo>
                  <a:lnTo>
                    <a:pt x="428" y="744"/>
                  </a:lnTo>
                  <a:lnTo>
                    <a:pt x="426" y="749"/>
                  </a:lnTo>
                  <a:lnTo>
                    <a:pt x="426" y="753"/>
                  </a:lnTo>
                  <a:lnTo>
                    <a:pt x="426" y="758"/>
                  </a:lnTo>
                  <a:lnTo>
                    <a:pt x="426" y="762"/>
                  </a:lnTo>
                  <a:lnTo>
                    <a:pt x="426" y="767"/>
                  </a:lnTo>
                  <a:lnTo>
                    <a:pt x="426" y="772"/>
                  </a:lnTo>
                  <a:lnTo>
                    <a:pt x="426" y="777"/>
                  </a:lnTo>
                  <a:lnTo>
                    <a:pt x="426" y="781"/>
                  </a:lnTo>
                  <a:lnTo>
                    <a:pt x="426" y="784"/>
                  </a:lnTo>
                  <a:lnTo>
                    <a:pt x="426" y="790"/>
                  </a:lnTo>
                  <a:lnTo>
                    <a:pt x="424" y="795"/>
                  </a:lnTo>
                  <a:lnTo>
                    <a:pt x="424" y="800"/>
                  </a:lnTo>
                  <a:lnTo>
                    <a:pt x="424" y="804"/>
                  </a:lnTo>
                  <a:lnTo>
                    <a:pt x="424" y="809"/>
                  </a:lnTo>
                  <a:lnTo>
                    <a:pt x="424" y="814"/>
                  </a:lnTo>
                  <a:lnTo>
                    <a:pt x="424" y="818"/>
                  </a:lnTo>
                  <a:lnTo>
                    <a:pt x="422" y="823"/>
                  </a:lnTo>
                  <a:lnTo>
                    <a:pt x="422" y="827"/>
                  </a:lnTo>
                  <a:lnTo>
                    <a:pt x="422" y="832"/>
                  </a:lnTo>
                  <a:lnTo>
                    <a:pt x="422" y="837"/>
                  </a:lnTo>
                  <a:lnTo>
                    <a:pt x="422" y="842"/>
                  </a:lnTo>
                  <a:lnTo>
                    <a:pt x="422" y="846"/>
                  </a:lnTo>
                  <a:lnTo>
                    <a:pt x="422" y="851"/>
                  </a:lnTo>
                  <a:lnTo>
                    <a:pt x="422" y="856"/>
                  </a:lnTo>
                  <a:lnTo>
                    <a:pt x="422" y="864"/>
                  </a:lnTo>
                  <a:lnTo>
                    <a:pt x="422" y="872"/>
                  </a:lnTo>
                  <a:lnTo>
                    <a:pt x="422" y="879"/>
                  </a:lnTo>
                  <a:lnTo>
                    <a:pt x="422" y="888"/>
                  </a:lnTo>
                  <a:lnTo>
                    <a:pt x="422" y="893"/>
                  </a:lnTo>
                  <a:lnTo>
                    <a:pt x="422" y="902"/>
                  </a:lnTo>
                  <a:lnTo>
                    <a:pt x="422" y="907"/>
                  </a:lnTo>
                  <a:lnTo>
                    <a:pt x="424" y="913"/>
                  </a:lnTo>
                  <a:lnTo>
                    <a:pt x="424" y="916"/>
                  </a:lnTo>
                  <a:lnTo>
                    <a:pt x="424" y="922"/>
                  </a:lnTo>
                  <a:lnTo>
                    <a:pt x="426" y="927"/>
                  </a:lnTo>
                  <a:lnTo>
                    <a:pt x="428" y="932"/>
                  </a:lnTo>
                  <a:lnTo>
                    <a:pt x="428" y="936"/>
                  </a:lnTo>
                  <a:lnTo>
                    <a:pt x="430" y="943"/>
                  </a:lnTo>
                  <a:lnTo>
                    <a:pt x="432" y="948"/>
                  </a:lnTo>
                  <a:lnTo>
                    <a:pt x="434" y="953"/>
                  </a:lnTo>
                  <a:lnTo>
                    <a:pt x="436" y="958"/>
                  </a:lnTo>
                  <a:lnTo>
                    <a:pt x="438" y="964"/>
                  </a:lnTo>
                  <a:lnTo>
                    <a:pt x="439" y="969"/>
                  </a:lnTo>
                  <a:lnTo>
                    <a:pt x="441" y="976"/>
                  </a:lnTo>
                  <a:lnTo>
                    <a:pt x="445" y="980"/>
                  </a:lnTo>
                  <a:lnTo>
                    <a:pt x="447" y="987"/>
                  </a:lnTo>
                  <a:lnTo>
                    <a:pt x="449" y="992"/>
                  </a:lnTo>
                  <a:lnTo>
                    <a:pt x="453" y="997"/>
                  </a:lnTo>
                  <a:lnTo>
                    <a:pt x="455" y="1002"/>
                  </a:lnTo>
                  <a:lnTo>
                    <a:pt x="457" y="1006"/>
                  </a:lnTo>
                  <a:lnTo>
                    <a:pt x="459" y="1011"/>
                  </a:lnTo>
                  <a:lnTo>
                    <a:pt x="461" y="1016"/>
                  </a:lnTo>
                  <a:lnTo>
                    <a:pt x="465" y="1024"/>
                  </a:lnTo>
                  <a:lnTo>
                    <a:pt x="468" y="1032"/>
                  </a:lnTo>
                  <a:lnTo>
                    <a:pt x="472" y="1038"/>
                  </a:lnTo>
                  <a:lnTo>
                    <a:pt x="474" y="1043"/>
                  </a:lnTo>
                  <a:lnTo>
                    <a:pt x="476" y="1045"/>
                  </a:lnTo>
                  <a:lnTo>
                    <a:pt x="476" y="1046"/>
                  </a:lnTo>
                  <a:lnTo>
                    <a:pt x="474" y="1052"/>
                  </a:lnTo>
                  <a:lnTo>
                    <a:pt x="472" y="1053"/>
                  </a:lnTo>
                  <a:lnTo>
                    <a:pt x="472" y="1057"/>
                  </a:lnTo>
                  <a:lnTo>
                    <a:pt x="470" y="1062"/>
                  </a:lnTo>
                  <a:lnTo>
                    <a:pt x="470" y="1066"/>
                  </a:lnTo>
                  <a:lnTo>
                    <a:pt x="468" y="1071"/>
                  </a:lnTo>
                  <a:lnTo>
                    <a:pt x="466" y="1076"/>
                  </a:lnTo>
                  <a:lnTo>
                    <a:pt x="465" y="1082"/>
                  </a:lnTo>
                  <a:lnTo>
                    <a:pt x="463" y="1089"/>
                  </a:lnTo>
                  <a:lnTo>
                    <a:pt x="461" y="1094"/>
                  </a:lnTo>
                  <a:lnTo>
                    <a:pt x="459" y="1099"/>
                  </a:lnTo>
                  <a:lnTo>
                    <a:pt x="457" y="1106"/>
                  </a:lnTo>
                  <a:lnTo>
                    <a:pt x="455" y="1113"/>
                  </a:lnTo>
                  <a:lnTo>
                    <a:pt x="453" y="1120"/>
                  </a:lnTo>
                  <a:lnTo>
                    <a:pt x="449" y="1127"/>
                  </a:lnTo>
                  <a:lnTo>
                    <a:pt x="447" y="1133"/>
                  </a:lnTo>
                  <a:lnTo>
                    <a:pt x="445" y="1140"/>
                  </a:lnTo>
                  <a:lnTo>
                    <a:pt x="443" y="1147"/>
                  </a:lnTo>
                  <a:lnTo>
                    <a:pt x="439" y="1154"/>
                  </a:lnTo>
                  <a:lnTo>
                    <a:pt x="439" y="1159"/>
                  </a:lnTo>
                  <a:lnTo>
                    <a:pt x="438" y="1166"/>
                  </a:lnTo>
                  <a:lnTo>
                    <a:pt x="434" y="1171"/>
                  </a:lnTo>
                  <a:lnTo>
                    <a:pt x="432" y="1177"/>
                  </a:lnTo>
                  <a:lnTo>
                    <a:pt x="432" y="1182"/>
                  </a:lnTo>
                  <a:lnTo>
                    <a:pt x="430" y="1187"/>
                  </a:lnTo>
                  <a:lnTo>
                    <a:pt x="426" y="1196"/>
                  </a:lnTo>
                  <a:lnTo>
                    <a:pt x="424" y="1201"/>
                  </a:lnTo>
                  <a:lnTo>
                    <a:pt x="422" y="1203"/>
                  </a:lnTo>
                  <a:lnTo>
                    <a:pt x="420" y="1206"/>
                  </a:lnTo>
                  <a:lnTo>
                    <a:pt x="416" y="1212"/>
                  </a:lnTo>
                  <a:lnTo>
                    <a:pt x="414" y="1217"/>
                  </a:lnTo>
                  <a:lnTo>
                    <a:pt x="411" y="1222"/>
                  </a:lnTo>
                  <a:lnTo>
                    <a:pt x="405" y="1229"/>
                  </a:lnTo>
                  <a:lnTo>
                    <a:pt x="401" y="1236"/>
                  </a:lnTo>
                  <a:lnTo>
                    <a:pt x="397" y="1243"/>
                  </a:lnTo>
                  <a:lnTo>
                    <a:pt x="393" y="1247"/>
                  </a:lnTo>
                  <a:lnTo>
                    <a:pt x="391" y="1250"/>
                  </a:lnTo>
                  <a:lnTo>
                    <a:pt x="387" y="1256"/>
                  </a:lnTo>
                  <a:lnTo>
                    <a:pt x="385" y="1261"/>
                  </a:lnTo>
                  <a:lnTo>
                    <a:pt x="382" y="1264"/>
                  </a:lnTo>
                  <a:lnTo>
                    <a:pt x="380" y="1270"/>
                  </a:lnTo>
                  <a:lnTo>
                    <a:pt x="376" y="1273"/>
                  </a:lnTo>
                  <a:lnTo>
                    <a:pt x="374" y="1280"/>
                  </a:lnTo>
                  <a:lnTo>
                    <a:pt x="370" y="1284"/>
                  </a:lnTo>
                  <a:lnTo>
                    <a:pt x="366" y="1289"/>
                  </a:lnTo>
                  <a:lnTo>
                    <a:pt x="364" y="1294"/>
                  </a:lnTo>
                  <a:lnTo>
                    <a:pt x="360" y="1300"/>
                  </a:lnTo>
                  <a:lnTo>
                    <a:pt x="358" y="1305"/>
                  </a:lnTo>
                  <a:lnTo>
                    <a:pt x="355" y="1310"/>
                  </a:lnTo>
                  <a:lnTo>
                    <a:pt x="351" y="1315"/>
                  </a:lnTo>
                  <a:lnTo>
                    <a:pt x="349" y="1322"/>
                  </a:lnTo>
                  <a:lnTo>
                    <a:pt x="343" y="1326"/>
                  </a:lnTo>
                  <a:lnTo>
                    <a:pt x="339" y="1333"/>
                  </a:lnTo>
                  <a:lnTo>
                    <a:pt x="337" y="1338"/>
                  </a:lnTo>
                  <a:lnTo>
                    <a:pt x="333" y="1344"/>
                  </a:lnTo>
                  <a:lnTo>
                    <a:pt x="330" y="1349"/>
                  </a:lnTo>
                  <a:lnTo>
                    <a:pt x="326" y="1354"/>
                  </a:lnTo>
                  <a:lnTo>
                    <a:pt x="322" y="1359"/>
                  </a:lnTo>
                  <a:lnTo>
                    <a:pt x="320" y="1366"/>
                  </a:lnTo>
                  <a:lnTo>
                    <a:pt x="316" y="1372"/>
                  </a:lnTo>
                  <a:lnTo>
                    <a:pt x="312" y="1377"/>
                  </a:lnTo>
                  <a:lnTo>
                    <a:pt x="308" y="1382"/>
                  </a:lnTo>
                  <a:lnTo>
                    <a:pt x="306" y="1389"/>
                  </a:lnTo>
                  <a:lnTo>
                    <a:pt x="303" y="1395"/>
                  </a:lnTo>
                  <a:lnTo>
                    <a:pt x="299" y="1400"/>
                  </a:lnTo>
                  <a:lnTo>
                    <a:pt x="295" y="1405"/>
                  </a:lnTo>
                  <a:lnTo>
                    <a:pt x="293" y="1412"/>
                  </a:lnTo>
                  <a:lnTo>
                    <a:pt x="289" y="1416"/>
                  </a:lnTo>
                  <a:lnTo>
                    <a:pt x="285" y="1423"/>
                  </a:lnTo>
                  <a:lnTo>
                    <a:pt x="283" y="1426"/>
                  </a:lnTo>
                  <a:lnTo>
                    <a:pt x="279" y="1433"/>
                  </a:lnTo>
                  <a:lnTo>
                    <a:pt x="276" y="1437"/>
                  </a:lnTo>
                  <a:lnTo>
                    <a:pt x="274" y="1444"/>
                  </a:lnTo>
                  <a:lnTo>
                    <a:pt x="272" y="1449"/>
                  </a:lnTo>
                  <a:lnTo>
                    <a:pt x="268" y="1454"/>
                  </a:lnTo>
                  <a:lnTo>
                    <a:pt x="266" y="1460"/>
                  </a:lnTo>
                  <a:lnTo>
                    <a:pt x="264" y="1463"/>
                  </a:lnTo>
                  <a:lnTo>
                    <a:pt x="260" y="1468"/>
                  </a:lnTo>
                  <a:lnTo>
                    <a:pt x="258" y="1474"/>
                  </a:lnTo>
                  <a:lnTo>
                    <a:pt x="256" y="1477"/>
                  </a:lnTo>
                  <a:lnTo>
                    <a:pt x="254" y="1482"/>
                  </a:lnTo>
                  <a:lnTo>
                    <a:pt x="252" y="1486"/>
                  </a:lnTo>
                  <a:lnTo>
                    <a:pt x="250" y="1491"/>
                  </a:lnTo>
                  <a:lnTo>
                    <a:pt x="247" y="1498"/>
                  </a:lnTo>
                  <a:lnTo>
                    <a:pt x="243" y="1507"/>
                  </a:lnTo>
                  <a:lnTo>
                    <a:pt x="239" y="1516"/>
                  </a:lnTo>
                  <a:lnTo>
                    <a:pt x="239" y="1525"/>
                  </a:lnTo>
                  <a:lnTo>
                    <a:pt x="237" y="1532"/>
                  </a:lnTo>
                  <a:lnTo>
                    <a:pt x="235" y="1540"/>
                  </a:lnTo>
                  <a:lnTo>
                    <a:pt x="235" y="1549"/>
                  </a:lnTo>
                  <a:lnTo>
                    <a:pt x="235" y="1558"/>
                  </a:lnTo>
                  <a:lnTo>
                    <a:pt x="235" y="1565"/>
                  </a:lnTo>
                  <a:lnTo>
                    <a:pt x="235" y="1574"/>
                  </a:lnTo>
                  <a:lnTo>
                    <a:pt x="237" y="1583"/>
                  </a:lnTo>
                  <a:lnTo>
                    <a:pt x="237" y="1591"/>
                  </a:lnTo>
                  <a:lnTo>
                    <a:pt x="239" y="1599"/>
                  </a:lnTo>
                  <a:lnTo>
                    <a:pt x="239" y="1607"/>
                  </a:lnTo>
                  <a:lnTo>
                    <a:pt x="241" y="1616"/>
                  </a:lnTo>
                  <a:lnTo>
                    <a:pt x="245" y="1625"/>
                  </a:lnTo>
                  <a:lnTo>
                    <a:pt x="247" y="1632"/>
                  </a:lnTo>
                  <a:lnTo>
                    <a:pt x="247" y="1639"/>
                  </a:lnTo>
                  <a:lnTo>
                    <a:pt x="250" y="1646"/>
                  </a:lnTo>
                  <a:lnTo>
                    <a:pt x="252" y="1655"/>
                  </a:lnTo>
                  <a:lnTo>
                    <a:pt x="256" y="1662"/>
                  </a:lnTo>
                  <a:lnTo>
                    <a:pt x="258" y="1669"/>
                  </a:lnTo>
                  <a:lnTo>
                    <a:pt x="260" y="1676"/>
                  </a:lnTo>
                  <a:lnTo>
                    <a:pt x="264" y="1683"/>
                  </a:lnTo>
                  <a:lnTo>
                    <a:pt x="266" y="1688"/>
                  </a:lnTo>
                  <a:lnTo>
                    <a:pt x="270" y="1693"/>
                  </a:lnTo>
                  <a:lnTo>
                    <a:pt x="272" y="1699"/>
                  </a:lnTo>
                  <a:lnTo>
                    <a:pt x="276" y="1706"/>
                  </a:lnTo>
                  <a:lnTo>
                    <a:pt x="276" y="1709"/>
                  </a:lnTo>
                  <a:lnTo>
                    <a:pt x="279" y="1715"/>
                  </a:lnTo>
                  <a:lnTo>
                    <a:pt x="281" y="1720"/>
                  </a:lnTo>
                  <a:lnTo>
                    <a:pt x="283" y="1723"/>
                  </a:lnTo>
                  <a:lnTo>
                    <a:pt x="287" y="1730"/>
                  </a:lnTo>
                  <a:lnTo>
                    <a:pt x="293" y="1739"/>
                  </a:lnTo>
                  <a:lnTo>
                    <a:pt x="299" y="1746"/>
                  </a:lnTo>
                  <a:lnTo>
                    <a:pt x="306" y="1755"/>
                  </a:lnTo>
                  <a:lnTo>
                    <a:pt x="314" y="1762"/>
                  </a:lnTo>
                  <a:lnTo>
                    <a:pt x="322" y="1769"/>
                  </a:lnTo>
                  <a:lnTo>
                    <a:pt x="331" y="1776"/>
                  </a:lnTo>
                  <a:lnTo>
                    <a:pt x="339" y="1783"/>
                  </a:lnTo>
                  <a:lnTo>
                    <a:pt x="349" y="1788"/>
                  </a:lnTo>
                  <a:lnTo>
                    <a:pt x="357" y="1794"/>
                  </a:lnTo>
                  <a:lnTo>
                    <a:pt x="362" y="1797"/>
                  </a:lnTo>
                  <a:lnTo>
                    <a:pt x="370" y="1802"/>
                  </a:lnTo>
                  <a:lnTo>
                    <a:pt x="374" y="1806"/>
                  </a:lnTo>
                  <a:lnTo>
                    <a:pt x="378" y="1810"/>
                  </a:lnTo>
                  <a:lnTo>
                    <a:pt x="382" y="1811"/>
                  </a:lnTo>
                  <a:lnTo>
                    <a:pt x="384" y="1811"/>
                  </a:lnTo>
                  <a:lnTo>
                    <a:pt x="382" y="1811"/>
                  </a:lnTo>
                  <a:lnTo>
                    <a:pt x="380" y="1815"/>
                  </a:lnTo>
                  <a:lnTo>
                    <a:pt x="376" y="1818"/>
                  </a:lnTo>
                  <a:lnTo>
                    <a:pt x="372" y="1824"/>
                  </a:lnTo>
                  <a:lnTo>
                    <a:pt x="366" y="1827"/>
                  </a:lnTo>
                  <a:lnTo>
                    <a:pt x="360" y="1832"/>
                  </a:lnTo>
                  <a:lnTo>
                    <a:pt x="353" y="1838"/>
                  </a:lnTo>
                  <a:lnTo>
                    <a:pt x="345" y="1845"/>
                  </a:lnTo>
                  <a:lnTo>
                    <a:pt x="339" y="1845"/>
                  </a:lnTo>
                  <a:lnTo>
                    <a:pt x="335" y="1848"/>
                  </a:lnTo>
                  <a:lnTo>
                    <a:pt x="330" y="1850"/>
                  </a:lnTo>
                  <a:lnTo>
                    <a:pt x="322" y="1853"/>
                  </a:lnTo>
                  <a:lnTo>
                    <a:pt x="318" y="1855"/>
                  </a:lnTo>
                  <a:lnTo>
                    <a:pt x="314" y="1857"/>
                  </a:lnTo>
                  <a:lnTo>
                    <a:pt x="310" y="1859"/>
                  </a:lnTo>
                  <a:lnTo>
                    <a:pt x="304" y="1862"/>
                  </a:lnTo>
                  <a:lnTo>
                    <a:pt x="301" y="1864"/>
                  </a:lnTo>
                  <a:lnTo>
                    <a:pt x="295" y="1866"/>
                  </a:lnTo>
                  <a:lnTo>
                    <a:pt x="289" y="1869"/>
                  </a:lnTo>
                  <a:lnTo>
                    <a:pt x="285" y="1873"/>
                  </a:lnTo>
                  <a:lnTo>
                    <a:pt x="277" y="1875"/>
                  </a:lnTo>
                  <a:lnTo>
                    <a:pt x="274" y="1876"/>
                  </a:lnTo>
                  <a:lnTo>
                    <a:pt x="266" y="1880"/>
                  </a:lnTo>
                  <a:lnTo>
                    <a:pt x="260" y="1882"/>
                  </a:lnTo>
                  <a:lnTo>
                    <a:pt x="254" y="1885"/>
                  </a:lnTo>
                  <a:lnTo>
                    <a:pt x="247" y="1889"/>
                  </a:lnTo>
                  <a:lnTo>
                    <a:pt x="241" y="1890"/>
                  </a:lnTo>
                  <a:lnTo>
                    <a:pt x="235" y="1894"/>
                  </a:lnTo>
                  <a:lnTo>
                    <a:pt x="227" y="1897"/>
                  </a:lnTo>
                  <a:lnTo>
                    <a:pt x="222" y="1899"/>
                  </a:lnTo>
                  <a:lnTo>
                    <a:pt x="214" y="1903"/>
                  </a:lnTo>
                  <a:lnTo>
                    <a:pt x="208" y="1906"/>
                  </a:lnTo>
                  <a:lnTo>
                    <a:pt x="200" y="1910"/>
                  </a:lnTo>
                  <a:lnTo>
                    <a:pt x="195" y="1913"/>
                  </a:lnTo>
                  <a:lnTo>
                    <a:pt x="187" y="1915"/>
                  </a:lnTo>
                  <a:lnTo>
                    <a:pt x="181" y="1920"/>
                  </a:lnTo>
                  <a:lnTo>
                    <a:pt x="173" y="1922"/>
                  </a:lnTo>
                  <a:lnTo>
                    <a:pt x="166" y="1926"/>
                  </a:lnTo>
                  <a:lnTo>
                    <a:pt x="158" y="1929"/>
                  </a:lnTo>
                  <a:lnTo>
                    <a:pt x="152" y="1933"/>
                  </a:lnTo>
                  <a:lnTo>
                    <a:pt x="146" y="1934"/>
                  </a:lnTo>
                  <a:lnTo>
                    <a:pt x="139" y="1938"/>
                  </a:lnTo>
                  <a:lnTo>
                    <a:pt x="133" y="1940"/>
                  </a:lnTo>
                  <a:lnTo>
                    <a:pt x="127" y="1943"/>
                  </a:lnTo>
                  <a:lnTo>
                    <a:pt x="119" y="1947"/>
                  </a:lnTo>
                  <a:lnTo>
                    <a:pt x="114" y="1948"/>
                  </a:lnTo>
                  <a:lnTo>
                    <a:pt x="108" y="1952"/>
                  </a:lnTo>
                  <a:lnTo>
                    <a:pt x="102" y="1955"/>
                  </a:lnTo>
                  <a:lnTo>
                    <a:pt x="96" y="1957"/>
                  </a:lnTo>
                  <a:lnTo>
                    <a:pt x="90" y="1959"/>
                  </a:lnTo>
                  <a:lnTo>
                    <a:pt x="85" y="1962"/>
                  </a:lnTo>
                  <a:lnTo>
                    <a:pt x="81" y="1966"/>
                  </a:lnTo>
                  <a:lnTo>
                    <a:pt x="75" y="1966"/>
                  </a:lnTo>
                  <a:lnTo>
                    <a:pt x="71" y="1970"/>
                  </a:lnTo>
                  <a:lnTo>
                    <a:pt x="65" y="1971"/>
                  </a:lnTo>
                  <a:lnTo>
                    <a:pt x="63" y="1973"/>
                  </a:lnTo>
                  <a:lnTo>
                    <a:pt x="56" y="1977"/>
                  </a:lnTo>
                  <a:lnTo>
                    <a:pt x="48" y="1980"/>
                  </a:lnTo>
                  <a:lnTo>
                    <a:pt x="44" y="1982"/>
                  </a:lnTo>
                  <a:lnTo>
                    <a:pt x="40" y="1984"/>
                  </a:lnTo>
                  <a:lnTo>
                    <a:pt x="38" y="1985"/>
                  </a:lnTo>
                  <a:lnTo>
                    <a:pt x="36" y="1985"/>
                  </a:lnTo>
                  <a:lnTo>
                    <a:pt x="33" y="1985"/>
                  </a:lnTo>
                  <a:lnTo>
                    <a:pt x="29" y="1987"/>
                  </a:lnTo>
                  <a:lnTo>
                    <a:pt x="23" y="1991"/>
                  </a:lnTo>
                  <a:lnTo>
                    <a:pt x="19" y="1994"/>
                  </a:lnTo>
                  <a:lnTo>
                    <a:pt x="13" y="2001"/>
                  </a:lnTo>
                  <a:lnTo>
                    <a:pt x="9" y="2006"/>
                  </a:lnTo>
                  <a:lnTo>
                    <a:pt x="9" y="2012"/>
                  </a:lnTo>
                  <a:lnTo>
                    <a:pt x="7" y="2017"/>
                  </a:lnTo>
                  <a:lnTo>
                    <a:pt x="7" y="2026"/>
                  </a:lnTo>
                  <a:lnTo>
                    <a:pt x="6" y="2029"/>
                  </a:lnTo>
                  <a:lnTo>
                    <a:pt x="6" y="2033"/>
                  </a:lnTo>
                  <a:lnTo>
                    <a:pt x="4" y="2036"/>
                  </a:lnTo>
                  <a:lnTo>
                    <a:pt x="4" y="2042"/>
                  </a:lnTo>
                  <a:lnTo>
                    <a:pt x="2" y="2045"/>
                  </a:lnTo>
                  <a:lnTo>
                    <a:pt x="2" y="2050"/>
                  </a:lnTo>
                  <a:lnTo>
                    <a:pt x="2" y="2056"/>
                  </a:lnTo>
                  <a:lnTo>
                    <a:pt x="2" y="2061"/>
                  </a:lnTo>
                  <a:lnTo>
                    <a:pt x="0" y="2066"/>
                  </a:lnTo>
                  <a:lnTo>
                    <a:pt x="0" y="2070"/>
                  </a:lnTo>
                  <a:lnTo>
                    <a:pt x="0" y="2075"/>
                  </a:lnTo>
                  <a:lnTo>
                    <a:pt x="0" y="2080"/>
                  </a:lnTo>
                  <a:lnTo>
                    <a:pt x="0" y="2086"/>
                  </a:lnTo>
                  <a:lnTo>
                    <a:pt x="0" y="2093"/>
                  </a:lnTo>
                  <a:lnTo>
                    <a:pt x="0" y="2096"/>
                  </a:lnTo>
                  <a:lnTo>
                    <a:pt x="0" y="2103"/>
                  </a:lnTo>
                  <a:lnTo>
                    <a:pt x="0" y="2108"/>
                  </a:lnTo>
                  <a:lnTo>
                    <a:pt x="0" y="2112"/>
                  </a:lnTo>
                  <a:lnTo>
                    <a:pt x="0" y="2117"/>
                  </a:lnTo>
                  <a:lnTo>
                    <a:pt x="0" y="2122"/>
                  </a:lnTo>
                  <a:lnTo>
                    <a:pt x="0" y="2128"/>
                  </a:lnTo>
                  <a:lnTo>
                    <a:pt x="2" y="2133"/>
                  </a:lnTo>
                  <a:lnTo>
                    <a:pt x="2" y="2137"/>
                  </a:lnTo>
                  <a:lnTo>
                    <a:pt x="4" y="2144"/>
                  </a:lnTo>
                  <a:lnTo>
                    <a:pt x="6" y="2147"/>
                  </a:lnTo>
                  <a:lnTo>
                    <a:pt x="7" y="2151"/>
                  </a:lnTo>
                  <a:lnTo>
                    <a:pt x="7" y="2156"/>
                  </a:lnTo>
                  <a:lnTo>
                    <a:pt x="9" y="2159"/>
                  </a:lnTo>
                  <a:lnTo>
                    <a:pt x="15" y="2168"/>
                  </a:lnTo>
                  <a:lnTo>
                    <a:pt x="21" y="2175"/>
                  </a:lnTo>
                  <a:lnTo>
                    <a:pt x="25" y="2177"/>
                  </a:lnTo>
                  <a:lnTo>
                    <a:pt x="29" y="2182"/>
                  </a:lnTo>
                  <a:lnTo>
                    <a:pt x="36" y="2186"/>
                  </a:lnTo>
                  <a:lnTo>
                    <a:pt x="44" y="2191"/>
                  </a:lnTo>
                  <a:lnTo>
                    <a:pt x="48" y="2193"/>
                  </a:lnTo>
                  <a:lnTo>
                    <a:pt x="52" y="2195"/>
                  </a:lnTo>
                  <a:lnTo>
                    <a:pt x="58" y="2198"/>
                  </a:lnTo>
                  <a:lnTo>
                    <a:pt x="63" y="2200"/>
                  </a:lnTo>
                  <a:lnTo>
                    <a:pt x="67" y="2202"/>
                  </a:lnTo>
                  <a:lnTo>
                    <a:pt x="73" y="2205"/>
                  </a:lnTo>
                  <a:lnTo>
                    <a:pt x="79" y="2209"/>
                  </a:lnTo>
                  <a:lnTo>
                    <a:pt x="87" y="2212"/>
                  </a:lnTo>
                  <a:lnTo>
                    <a:pt x="92" y="2216"/>
                  </a:lnTo>
                  <a:lnTo>
                    <a:pt x="98" y="2217"/>
                  </a:lnTo>
                  <a:lnTo>
                    <a:pt x="104" y="2221"/>
                  </a:lnTo>
                  <a:lnTo>
                    <a:pt x="112" y="2224"/>
                  </a:lnTo>
                  <a:lnTo>
                    <a:pt x="119" y="2226"/>
                  </a:lnTo>
                  <a:lnTo>
                    <a:pt x="125" y="2230"/>
                  </a:lnTo>
                  <a:lnTo>
                    <a:pt x="133" y="2233"/>
                  </a:lnTo>
                  <a:lnTo>
                    <a:pt x="141" y="2237"/>
                  </a:lnTo>
                  <a:lnTo>
                    <a:pt x="148" y="2240"/>
                  </a:lnTo>
                  <a:lnTo>
                    <a:pt x="156" y="2244"/>
                  </a:lnTo>
                  <a:lnTo>
                    <a:pt x="164" y="2247"/>
                  </a:lnTo>
                  <a:lnTo>
                    <a:pt x="171" y="2251"/>
                  </a:lnTo>
                  <a:lnTo>
                    <a:pt x="179" y="2253"/>
                  </a:lnTo>
                  <a:lnTo>
                    <a:pt x="187" y="2258"/>
                  </a:lnTo>
                  <a:lnTo>
                    <a:pt x="195" y="2261"/>
                  </a:lnTo>
                  <a:lnTo>
                    <a:pt x="202" y="2265"/>
                  </a:lnTo>
                  <a:lnTo>
                    <a:pt x="210" y="2267"/>
                  </a:lnTo>
                  <a:lnTo>
                    <a:pt x="218" y="2270"/>
                  </a:lnTo>
                  <a:lnTo>
                    <a:pt x="225" y="2272"/>
                  </a:lnTo>
                  <a:lnTo>
                    <a:pt x="233" y="2275"/>
                  </a:lnTo>
                  <a:lnTo>
                    <a:pt x="241" y="2279"/>
                  </a:lnTo>
                  <a:lnTo>
                    <a:pt x="249" y="2281"/>
                  </a:lnTo>
                  <a:lnTo>
                    <a:pt x="256" y="2284"/>
                  </a:lnTo>
                  <a:lnTo>
                    <a:pt x="266" y="2288"/>
                  </a:lnTo>
                  <a:lnTo>
                    <a:pt x="272" y="2290"/>
                  </a:lnTo>
                  <a:lnTo>
                    <a:pt x="279" y="2293"/>
                  </a:lnTo>
                  <a:lnTo>
                    <a:pt x="285" y="2295"/>
                  </a:lnTo>
                  <a:lnTo>
                    <a:pt x="293" y="2297"/>
                  </a:lnTo>
                  <a:lnTo>
                    <a:pt x="301" y="2300"/>
                  </a:lnTo>
                  <a:lnTo>
                    <a:pt x="308" y="2302"/>
                  </a:lnTo>
                  <a:lnTo>
                    <a:pt x="314" y="2304"/>
                  </a:lnTo>
                  <a:lnTo>
                    <a:pt x="322" y="2307"/>
                  </a:lnTo>
                  <a:lnTo>
                    <a:pt x="330" y="2309"/>
                  </a:lnTo>
                  <a:lnTo>
                    <a:pt x="335" y="2311"/>
                  </a:lnTo>
                  <a:lnTo>
                    <a:pt x="341" y="2312"/>
                  </a:lnTo>
                  <a:lnTo>
                    <a:pt x="347" y="2314"/>
                  </a:lnTo>
                  <a:lnTo>
                    <a:pt x="353" y="2314"/>
                  </a:lnTo>
                  <a:lnTo>
                    <a:pt x="358" y="2316"/>
                  </a:lnTo>
                  <a:lnTo>
                    <a:pt x="362" y="2318"/>
                  </a:lnTo>
                  <a:lnTo>
                    <a:pt x="368" y="2319"/>
                  </a:lnTo>
                  <a:lnTo>
                    <a:pt x="376" y="2319"/>
                  </a:lnTo>
                  <a:lnTo>
                    <a:pt x="385" y="2319"/>
                  </a:lnTo>
                  <a:lnTo>
                    <a:pt x="391" y="2319"/>
                  </a:lnTo>
                  <a:lnTo>
                    <a:pt x="397" y="2319"/>
                  </a:lnTo>
                  <a:lnTo>
                    <a:pt x="401" y="2318"/>
                  </a:lnTo>
                  <a:lnTo>
                    <a:pt x="407" y="2316"/>
                  </a:lnTo>
                  <a:lnTo>
                    <a:pt x="412" y="2312"/>
                  </a:lnTo>
                  <a:lnTo>
                    <a:pt x="418" y="2309"/>
                  </a:lnTo>
                  <a:lnTo>
                    <a:pt x="424" y="2305"/>
                  </a:lnTo>
                  <a:lnTo>
                    <a:pt x="432" y="2302"/>
                  </a:lnTo>
                  <a:lnTo>
                    <a:pt x="439" y="2297"/>
                  </a:lnTo>
                  <a:lnTo>
                    <a:pt x="447" y="2291"/>
                  </a:lnTo>
                  <a:lnTo>
                    <a:pt x="455" y="2286"/>
                  </a:lnTo>
                  <a:lnTo>
                    <a:pt x="463" y="2279"/>
                  </a:lnTo>
                  <a:lnTo>
                    <a:pt x="470" y="2274"/>
                  </a:lnTo>
                  <a:lnTo>
                    <a:pt x="478" y="2268"/>
                  </a:lnTo>
                  <a:lnTo>
                    <a:pt x="486" y="2261"/>
                  </a:lnTo>
                  <a:lnTo>
                    <a:pt x="493" y="2254"/>
                  </a:lnTo>
                  <a:lnTo>
                    <a:pt x="503" y="2249"/>
                  </a:lnTo>
                  <a:lnTo>
                    <a:pt x="511" y="2244"/>
                  </a:lnTo>
                  <a:lnTo>
                    <a:pt x="519" y="2237"/>
                  </a:lnTo>
                  <a:lnTo>
                    <a:pt x="526" y="2230"/>
                  </a:lnTo>
                  <a:lnTo>
                    <a:pt x="532" y="2223"/>
                  </a:lnTo>
                  <a:lnTo>
                    <a:pt x="540" y="2217"/>
                  </a:lnTo>
                  <a:lnTo>
                    <a:pt x="547" y="2210"/>
                  </a:lnTo>
                  <a:lnTo>
                    <a:pt x="553" y="2205"/>
                  </a:lnTo>
                  <a:lnTo>
                    <a:pt x="559" y="2202"/>
                  </a:lnTo>
                  <a:lnTo>
                    <a:pt x="567" y="2196"/>
                  </a:lnTo>
                  <a:lnTo>
                    <a:pt x="571" y="2193"/>
                  </a:lnTo>
                  <a:lnTo>
                    <a:pt x="576" y="2188"/>
                  </a:lnTo>
                  <a:lnTo>
                    <a:pt x="578" y="2184"/>
                  </a:lnTo>
                  <a:lnTo>
                    <a:pt x="584" y="2182"/>
                  </a:lnTo>
                  <a:lnTo>
                    <a:pt x="588" y="2177"/>
                  </a:lnTo>
                  <a:lnTo>
                    <a:pt x="590" y="2177"/>
                  </a:lnTo>
                  <a:lnTo>
                    <a:pt x="590" y="2179"/>
                  </a:lnTo>
                  <a:lnTo>
                    <a:pt x="590" y="2182"/>
                  </a:lnTo>
                  <a:lnTo>
                    <a:pt x="592" y="2186"/>
                  </a:lnTo>
                  <a:lnTo>
                    <a:pt x="592" y="2191"/>
                  </a:lnTo>
                  <a:lnTo>
                    <a:pt x="594" y="2196"/>
                  </a:lnTo>
                  <a:lnTo>
                    <a:pt x="596" y="2202"/>
                  </a:lnTo>
                  <a:lnTo>
                    <a:pt x="598" y="2209"/>
                  </a:lnTo>
                  <a:lnTo>
                    <a:pt x="600" y="2214"/>
                  </a:lnTo>
                  <a:lnTo>
                    <a:pt x="601" y="2221"/>
                  </a:lnTo>
                  <a:lnTo>
                    <a:pt x="603" y="2226"/>
                  </a:lnTo>
                  <a:lnTo>
                    <a:pt x="605" y="2233"/>
                  </a:lnTo>
                  <a:lnTo>
                    <a:pt x="607" y="2239"/>
                  </a:lnTo>
                  <a:lnTo>
                    <a:pt x="609" y="2244"/>
                  </a:lnTo>
                  <a:lnTo>
                    <a:pt x="611" y="2249"/>
                  </a:lnTo>
                  <a:lnTo>
                    <a:pt x="613" y="2253"/>
                  </a:lnTo>
                  <a:lnTo>
                    <a:pt x="617" y="2258"/>
                  </a:lnTo>
                  <a:lnTo>
                    <a:pt x="625" y="2265"/>
                  </a:lnTo>
                  <a:lnTo>
                    <a:pt x="630" y="2267"/>
                  </a:lnTo>
                  <a:lnTo>
                    <a:pt x="634" y="2270"/>
                  </a:lnTo>
                  <a:lnTo>
                    <a:pt x="640" y="2272"/>
                  </a:lnTo>
                  <a:lnTo>
                    <a:pt x="646" y="2275"/>
                  </a:lnTo>
                  <a:lnTo>
                    <a:pt x="650" y="2277"/>
                  </a:lnTo>
                  <a:lnTo>
                    <a:pt x="655" y="2279"/>
                  </a:lnTo>
                  <a:lnTo>
                    <a:pt x="659" y="2281"/>
                  </a:lnTo>
                  <a:lnTo>
                    <a:pt x="665" y="2284"/>
                  </a:lnTo>
                  <a:lnTo>
                    <a:pt x="671" y="2286"/>
                  </a:lnTo>
                  <a:lnTo>
                    <a:pt x="673" y="2288"/>
                  </a:lnTo>
                  <a:lnTo>
                    <a:pt x="671" y="2293"/>
                  </a:lnTo>
                  <a:lnTo>
                    <a:pt x="669" y="2298"/>
                  </a:lnTo>
                  <a:lnTo>
                    <a:pt x="669" y="2305"/>
                  </a:lnTo>
                  <a:lnTo>
                    <a:pt x="669" y="2312"/>
                  </a:lnTo>
                  <a:lnTo>
                    <a:pt x="669" y="2319"/>
                  </a:lnTo>
                  <a:lnTo>
                    <a:pt x="673" y="2325"/>
                  </a:lnTo>
                  <a:lnTo>
                    <a:pt x="679" y="2330"/>
                  </a:lnTo>
                  <a:lnTo>
                    <a:pt x="686" y="2335"/>
                  </a:lnTo>
                  <a:lnTo>
                    <a:pt x="696" y="2339"/>
                  </a:lnTo>
                  <a:lnTo>
                    <a:pt x="700" y="2341"/>
                  </a:lnTo>
                  <a:lnTo>
                    <a:pt x="706" y="2342"/>
                  </a:lnTo>
                  <a:lnTo>
                    <a:pt x="711" y="2344"/>
                  </a:lnTo>
                  <a:lnTo>
                    <a:pt x="717" y="2346"/>
                  </a:lnTo>
                  <a:lnTo>
                    <a:pt x="721" y="2346"/>
                  </a:lnTo>
                  <a:lnTo>
                    <a:pt x="727" y="2346"/>
                  </a:lnTo>
                  <a:lnTo>
                    <a:pt x="731" y="2348"/>
                  </a:lnTo>
                  <a:lnTo>
                    <a:pt x="735" y="2349"/>
                  </a:lnTo>
                  <a:lnTo>
                    <a:pt x="740" y="2351"/>
                  </a:lnTo>
                  <a:lnTo>
                    <a:pt x="742" y="2351"/>
                  </a:lnTo>
                  <a:lnTo>
                    <a:pt x="742" y="2353"/>
                  </a:lnTo>
                  <a:lnTo>
                    <a:pt x="746" y="2358"/>
                  </a:lnTo>
                  <a:lnTo>
                    <a:pt x="748" y="2362"/>
                  </a:lnTo>
                  <a:lnTo>
                    <a:pt x="752" y="2365"/>
                  </a:lnTo>
                  <a:lnTo>
                    <a:pt x="754" y="2370"/>
                  </a:lnTo>
                  <a:lnTo>
                    <a:pt x="758" y="2376"/>
                  </a:lnTo>
                  <a:lnTo>
                    <a:pt x="760" y="2379"/>
                  </a:lnTo>
                  <a:lnTo>
                    <a:pt x="765" y="2384"/>
                  </a:lnTo>
                  <a:lnTo>
                    <a:pt x="769" y="2388"/>
                  </a:lnTo>
                  <a:lnTo>
                    <a:pt x="775" y="2393"/>
                  </a:lnTo>
                  <a:lnTo>
                    <a:pt x="781" y="2397"/>
                  </a:lnTo>
                  <a:lnTo>
                    <a:pt x="787" y="2400"/>
                  </a:lnTo>
                  <a:lnTo>
                    <a:pt x="794" y="2402"/>
                  </a:lnTo>
                  <a:lnTo>
                    <a:pt x="802" y="2404"/>
                  </a:lnTo>
                  <a:lnTo>
                    <a:pt x="806" y="2404"/>
                  </a:lnTo>
                  <a:lnTo>
                    <a:pt x="814" y="2404"/>
                  </a:lnTo>
                  <a:lnTo>
                    <a:pt x="817" y="2404"/>
                  </a:lnTo>
                  <a:lnTo>
                    <a:pt x="823" y="2402"/>
                  </a:lnTo>
                  <a:lnTo>
                    <a:pt x="829" y="2402"/>
                  </a:lnTo>
                  <a:lnTo>
                    <a:pt x="835" y="2402"/>
                  </a:lnTo>
                  <a:lnTo>
                    <a:pt x="841" y="2400"/>
                  </a:lnTo>
                  <a:lnTo>
                    <a:pt x="850" y="2399"/>
                  </a:lnTo>
                  <a:lnTo>
                    <a:pt x="858" y="2399"/>
                  </a:lnTo>
                  <a:lnTo>
                    <a:pt x="866" y="2397"/>
                  </a:lnTo>
                  <a:lnTo>
                    <a:pt x="875" y="2395"/>
                  </a:lnTo>
                  <a:lnTo>
                    <a:pt x="885" y="2395"/>
                  </a:lnTo>
                  <a:lnTo>
                    <a:pt x="895" y="2395"/>
                  </a:lnTo>
                  <a:lnTo>
                    <a:pt x="906" y="2393"/>
                  </a:lnTo>
                  <a:lnTo>
                    <a:pt x="916" y="2392"/>
                  </a:lnTo>
                  <a:lnTo>
                    <a:pt x="925" y="2390"/>
                  </a:lnTo>
                  <a:lnTo>
                    <a:pt x="937" y="2388"/>
                  </a:lnTo>
                  <a:lnTo>
                    <a:pt x="949" y="2388"/>
                  </a:lnTo>
                  <a:lnTo>
                    <a:pt x="960" y="2384"/>
                  </a:lnTo>
                  <a:lnTo>
                    <a:pt x="972" y="2384"/>
                  </a:lnTo>
                  <a:lnTo>
                    <a:pt x="985" y="2381"/>
                  </a:lnTo>
                  <a:lnTo>
                    <a:pt x="999" y="2381"/>
                  </a:lnTo>
                  <a:lnTo>
                    <a:pt x="1010" y="2379"/>
                  </a:lnTo>
                  <a:lnTo>
                    <a:pt x="1024" y="2377"/>
                  </a:lnTo>
                  <a:lnTo>
                    <a:pt x="1037" y="2374"/>
                  </a:lnTo>
                  <a:lnTo>
                    <a:pt x="1051" y="2372"/>
                  </a:lnTo>
                  <a:lnTo>
                    <a:pt x="1062" y="2370"/>
                  </a:lnTo>
                  <a:lnTo>
                    <a:pt x="1078" y="2369"/>
                  </a:lnTo>
                  <a:lnTo>
                    <a:pt x="1089" y="2367"/>
                  </a:lnTo>
                  <a:lnTo>
                    <a:pt x="1105" y="2365"/>
                  </a:lnTo>
                  <a:lnTo>
                    <a:pt x="1116" y="2363"/>
                  </a:lnTo>
                  <a:lnTo>
                    <a:pt x="1130" y="2362"/>
                  </a:lnTo>
                  <a:lnTo>
                    <a:pt x="1143" y="2360"/>
                  </a:lnTo>
                  <a:lnTo>
                    <a:pt x="1157" y="2358"/>
                  </a:lnTo>
                  <a:lnTo>
                    <a:pt x="1170" y="2355"/>
                  </a:lnTo>
                  <a:lnTo>
                    <a:pt x="1182" y="2353"/>
                  </a:lnTo>
                  <a:lnTo>
                    <a:pt x="1195" y="2353"/>
                  </a:lnTo>
                  <a:lnTo>
                    <a:pt x="1209" y="2351"/>
                  </a:lnTo>
                  <a:lnTo>
                    <a:pt x="1221" y="2348"/>
                  </a:lnTo>
                  <a:lnTo>
                    <a:pt x="1232" y="2346"/>
                  </a:lnTo>
                  <a:lnTo>
                    <a:pt x="1244" y="2346"/>
                  </a:lnTo>
                  <a:lnTo>
                    <a:pt x="1257" y="2344"/>
                  </a:lnTo>
                  <a:lnTo>
                    <a:pt x="1269" y="2341"/>
                  </a:lnTo>
                  <a:lnTo>
                    <a:pt x="1280" y="2341"/>
                  </a:lnTo>
                  <a:lnTo>
                    <a:pt x="1292" y="2339"/>
                  </a:lnTo>
                  <a:lnTo>
                    <a:pt x="1303" y="2337"/>
                  </a:lnTo>
                  <a:lnTo>
                    <a:pt x="1313" y="2335"/>
                  </a:lnTo>
                  <a:lnTo>
                    <a:pt x="1323" y="2335"/>
                  </a:lnTo>
                  <a:lnTo>
                    <a:pt x="1332" y="2333"/>
                  </a:lnTo>
                  <a:lnTo>
                    <a:pt x="1342" y="2332"/>
                  </a:lnTo>
                  <a:lnTo>
                    <a:pt x="1350" y="2330"/>
                  </a:lnTo>
                  <a:lnTo>
                    <a:pt x="1359" y="2330"/>
                  </a:lnTo>
                  <a:lnTo>
                    <a:pt x="1367" y="2328"/>
                  </a:lnTo>
                  <a:lnTo>
                    <a:pt x="1375" y="2328"/>
                  </a:lnTo>
                  <a:lnTo>
                    <a:pt x="1381" y="2328"/>
                  </a:lnTo>
                  <a:lnTo>
                    <a:pt x="1388" y="2326"/>
                  </a:lnTo>
                  <a:lnTo>
                    <a:pt x="1392" y="2326"/>
                  </a:lnTo>
                  <a:lnTo>
                    <a:pt x="1398" y="2326"/>
                  </a:lnTo>
                  <a:lnTo>
                    <a:pt x="1402" y="2326"/>
                  </a:lnTo>
                  <a:lnTo>
                    <a:pt x="1408" y="2326"/>
                  </a:lnTo>
                  <a:lnTo>
                    <a:pt x="1410" y="2326"/>
                  </a:lnTo>
                  <a:lnTo>
                    <a:pt x="1413" y="2326"/>
                  </a:lnTo>
                  <a:lnTo>
                    <a:pt x="1417" y="2326"/>
                  </a:lnTo>
                  <a:lnTo>
                    <a:pt x="1421" y="2326"/>
                  </a:lnTo>
                  <a:lnTo>
                    <a:pt x="1427" y="2326"/>
                  </a:lnTo>
                  <a:lnTo>
                    <a:pt x="1433" y="2326"/>
                  </a:lnTo>
                  <a:lnTo>
                    <a:pt x="1438" y="2326"/>
                  </a:lnTo>
                  <a:lnTo>
                    <a:pt x="1444" y="2328"/>
                  </a:lnTo>
                  <a:lnTo>
                    <a:pt x="1452" y="2328"/>
                  </a:lnTo>
                  <a:lnTo>
                    <a:pt x="1460" y="2328"/>
                  </a:lnTo>
                  <a:lnTo>
                    <a:pt x="1465" y="2328"/>
                  </a:lnTo>
                  <a:lnTo>
                    <a:pt x="1473" y="2328"/>
                  </a:lnTo>
                  <a:lnTo>
                    <a:pt x="1481" y="2328"/>
                  </a:lnTo>
                  <a:lnTo>
                    <a:pt x="1489" y="2328"/>
                  </a:lnTo>
                  <a:lnTo>
                    <a:pt x="1496" y="2328"/>
                  </a:lnTo>
                  <a:lnTo>
                    <a:pt x="1504" y="2328"/>
                  </a:lnTo>
                  <a:lnTo>
                    <a:pt x="1512" y="2328"/>
                  </a:lnTo>
                  <a:lnTo>
                    <a:pt x="1519" y="2330"/>
                  </a:lnTo>
                  <a:lnTo>
                    <a:pt x="1527" y="2328"/>
                  </a:lnTo>
                  <a:lnTo>
                    <a:pt x="1535" y="2328"/>
                  </a:lnTo>
                  <a:lnTo>
                    <a:pt x="1541" y="2328"/>
                  </a:lnTo>
                  <a:lnTo>
                    <a:pt x="1548" y="2328"/>
                  </a:lnTo>
                  <a:lnTo>
                    <a:pt x="1556" y="2328"/>
                  </a:lnTo>
                  <a:lnTo>
                    <a:pt x="1564" y="2328"/>
                  </a:lnTo>
                  <a:lnTo>
                    <a:pt x="1570" y="2328"/>
                  </a:lnTo>
                  <a:lnTo>
                    <a:pt x="1575" y="2328"/>
                  </a:lnTo>
                  <a:lnTo>
                    <a:pt x="1581" y="2328"/>
                  </a:lnTo>
                  <a:lnTo>
                    <a:pt x="1587" y="2328"/>
                  </a:lnTo>
                  <a:lnTo>
                    <a:pt x="1591" y="2328"/>
                  </a:lnTo>
                  <a:lnTo>
                    <a:pt x="1597" y="2328"/>
                  </a:lnTo>
                  <a:lnTo>
                    <a:pt x="1604" y="2328"/>
                  </a:lnTo>
                  <a:lnTo>
                    <a:pt x="1610" y="2326"/>
                  </a:lnTo>
                  <a:lnTo>
                    <a:pt x="1614" y="2325"/>
                  </a:lnTo>
                  <a:lnTo>
                    <a:pt x="1620" y="2325"/>
                  </a:lnTo>
                  <a:lnTo>
                    <a:pt x="1624" y="2323"/>
                  </a:lnTo>
                  <a:lnTo>
                    <a:pt x="1629" y="2321"/>
                  </a:lnTo>
                  <a:lnTo>
                    <a:pt x="1635" y="2321"/>
                  </a:lnTo>
                  <a:lnTo>
                    <a:pt x="1641" y="2319"/>
                  </a:lnTo>
                  <a:lnTo>
                    <a:pt x="1647" y="2319"/>
                  </a:lnTo>
                  <a:lnTo>
                    <a:pt x="1654" y="2318"/>
                  </a:lnTo>
                  <a:lnTo>
                    <a:pt x="1662" y="2316"/>
                  </a:lnTo>
                  <a:lnTo>
                    <a:pt x="1672" y="2314"/>
                  </a:lnTo>
                  <a:lnTo>
                    <a:pt x="1680" y="2312"/>
                  </a:lnTo>
                  <a:lnTo>
                    <a:pt x="1689" y="2312"/>
                  </a:lnTo>
                  <a:lnTo>
                    <a:pt x="1701" y="2311"/>
                  </a:lnTo>
                  <a:lnTo>
                    <a:pt x="1710" y="2309"/>
                  </a:lnTo>
                  <a:lnTo>
                    <a:pt x="1720" y="2307"/>
                  </a:lnTo>
                  <a:lnTo>
                    <a:pt x="1732" y="2305"/>
                  </a:lnTo>
                  <a:lnTo>
                    <a:pt x="1743" y="2304"/>
                  </a:lnTo>
                  <a:lnTo>
                    <a:pt x="1755" y="2302"/>
                  </a:lnTo>
                  <a:lnTo>
                    <a:pt x="1766" y="2298"/>
                  </a:lnTo>
                  <a:lnTo>
                    <a:pt x="1778" y="2297"/>
                  </a:lnTo>
                  <a:lnTo>
                    <a:pt x="1791" y="2295"/>
                  </a:lnTo>
                  <a:lnTo>
                    <a:pt x="1805" y="2293"/>
                  </a:lnTo>
                  <a:lnTo>
                    <a:pt x="1816" y="2291"/>
                  </a:lnTo>
                  <a:lnTo>
                    <a:pt x="1830" y="2290"/>
                  </a:lnTo>
                  <a:lnTo>
                    <a:pt x="1843" y="2286"/>
                  </a:lnTo>
                  <a:lnTo>
                    <a:pt x="1857" y="2286"/>
                  </a:lnTo>
                  <a:lnTo>
                    <a:pt x="1870" y="2283"/>
                  </a:lnTo>
                  <a:lnTo>
                    <a:pt x="1884" y="2281"/>
                  </a:lnTo>
                  <a:lnTo>
                    <a:pt x="1897" y="2279"/>
                  </a:lnTo>
                  <a:lnTo>
                    <a:pt x="1911" y="2279"/>
                  </a:lnTo>
                  <a:lnTo>
                    <a:pt x="1924" y="2275"/>
                  </a:lnTo>
                  <a:lnTo>
                    <a:pt x="1938" y="2274"/>
                  </a:lnTo>
                  <a:lnTo>
                    <a:pt x="1951" y="2270"/>
                  </a:lnTo>
                  <a:lnTo>
                    <a:pt x="1965" y="2270"/>
                  </a:lnTo>
                  <a:lnTo>
                    <a:pt x="1978" y="2267"/>
                  </a:lnTo>
                  <a:lnTo>
                    <a:pt x="1992" y="2265"/>
                  </a:lnTo>
                  <a:lnTo>
                    <a:pt x="2005" y="2263"/>
                  </a:lnTo>
                  <a:lnTo>
                    <a:pt x="2019" y="2261"/>
                  </a:lnTo>
                  <a:lnTo>
                    <a:pt x="2031" y="2260"/>
                  </a:lnTo>
                  <a:lnTo>
                    <a:pt x="2044" y="2258"/>
                  </a:lnTo>
                  <a:lnTo>
                    <a:pt x="2056" y="2256"/>
                  </a:lnTo>
                  <a:lnTo>
                    <a:pt x="2069" y="2254"/>
                  </a:lnTo>
                  <a:lnTo>
                    <a:pt x="2081" y="2251"/>
                  </a:lnTo>
                  <a:lnTo>
                    <a:pt x="2092" y="2251"/>
                  </a:lnTo>
                  <a:lnTo>
                    <a:pt x="2104" y="2249"/>
                  </a:lnTo>
                  <a:lnTo>
                    <a:pt x="2117" y="2247"/>
                  </a:lnTo>
                  <a:lnTo>
                    <a:pt x="2127" y="2246"/>
                  </a:lnTo>
                  <a:lnTo>
                    <a:pt x="2137" y="2246"/>
                  </a:lnTo>
                  <a:lnTo>
                    <a:pt x="2146" y="2244"/>
                  </a:lnTo>
                  <a:lnTo>
                    <a:pt x="2158" y="2242"/>
                  </a:lnTo>
                  <a:lnTo>
                    <a:pt x="2166" y="2240"/>
                  </a:lnTo>
                  <a:lnTo>
                    <a:pt x="2175" y="2240"/>
                  </a:lnTo>
                  <a:lnTo>
                    <a:pt x="2183" y="2239"/>
                  </a:lnTo>
                  <a:lnTo>
                    <a:pt x="2191" y="2239"/>
                  </a:lnTo>
                  <a:lnTo>
                    <a:pt x="2196" y="2239"/>
                  </a:lnTo>
                  <a:lnTo>
                    <a:pt x="2204" y="2237"/>
                  </a:lnTo>
                  <a:lnTo>
                    <a:pt x="2210" y="2237"/>
                  </a:lnTo>
                  <a:lnTo>
                    <a:pt x="2216" y="2237"/>
                  </a:lnTo>
                  <a:lnTo>
                    <a:pt x="2223" y="2237"/>
                  </a:lnTo>
                  <a:lnTo>
                    <a:pt x="2231" y="2237"/>
                  </a:lnTo>
                  <a:lnTo>
                    <a:pt x="2235" y="2237"/>
                  </a:lnTo>
                  <a:lnTo>
                    <a:pt x="2241" y="2237"/>
                  </a:lnTo>
                  <a:lnTo>
                    <a:pt x="2247" y="2237"/>
                  </a:lnTo>
                  <a:lnTo>
                    <a:pt x="2256" y="2239"/>
                  </a:lnTo>
                  <a:lnTo>
                    <a:pt x="2258" y="2239"/>
                  </a:lnTo>
                  <a:lnTo>
                    <a:pt x="2264" y="2239"/>
                  </a:lnTo>
                  <a:lnTo>
                    <a:pt x="2268" y="2239"/>
                  </a:lnTo>
                  <a:lnTo>
                    <a:pt x="2274" y="2239"/>
                  </a:lnTo>
                  <a:lnTo>
                    <a:pt x="2277" y="2239"/>
                  </a:lnTo>
                  <a:lnTo>
                    <a:pt x="2283" y="2240"/>
                  </a:lnTo>
                  <a:lnTo>
                    <a:pt x="2287" y="2240"/>
                  </a:lnTo>
                  <a:lnTo>
                    <a:pt x="2293" y="2240"/>
                  </a:lnTo>
                  <a:lnTo>
                    <a:pt x="2299" y="2240"/>
                  </a:lnTo>
                  <a:lnTo>
                    <a:pt x="2304" y="2240"/>
                  </a:lnTo>
                  <a:lnTo>
                    <a:pt x="2310" y="2240"/>
                  </a:lnTo>
                  <a:lnTo>
                    <a:pt x="2316" y="2242"/>
                  </a:lnTo>
                  <a:lnTo>
                    <a:pt x="2322" y="2242"/>
                  </a:lnTo>
                  <a:lnTo>
                    <a:pt x="2328" y="2242"/>
                  </a:lnTo>
                  <a:lnTo>
                    <a:pt x="2333" y="2242"/>
                  </a:lnTo>
                  <a:lnTo>
                    <a:pt x="2339" y="2242"/>
                  </a:lnTo>
                  <a:lnTo>
                    <a:pt x="2345" y="2242"/>
                  </a:lnTo>
                  <a:lnTo>
                    <a:pt x="2353" y="2242"/>
                  </a:lnTo>
                  <a:lnTo>
                    <a:pt x="2358" y="2242"/>
                  </a:lnTo>
                  <a:lnTo>
                    <a:pt x="2366" y="2244"/>
                  </a:lnTo>
                  <a:lnTo>
                    <a:pt x="2372" y="2244"/>
                  </a:lnTo>
                  <a:lnTo>
                    <a:pt x="2378" y="2244"/>
                  </a:lnTo>
                  <a:lnTo>
                    <a:pt x="2385" y="2244"/>
                  </a:lnTo>
                  <a:lnTo>
                    <a:pt x="2391" y="2246"/>
                  </a:lnTo>
                  <a:lnTo>
                    <a:pt x="2397" y="2246"/>
                  </a:lnTo>
                  <a:lnTo>
                    <a:pt x="2403" y="2246"/>
                  </a:lnTo>
                  <a:lnTo>
                    <a:pt x="2409" y="2246"/>
                  </a:lnTo>
                  <a:lnTo>
                    <a:pt x="2414" y="2246"/>
                  </a:lnTo>
                  <a:lnTo>
                    <a:pt x="2422" y="2246"/>
                  </a:lnTo>
                  <a:lnTo>
                    <a:pt x="2428" y="2246"/>
                  </a:lnTo>
                  <a:lnTo>
                    <a:pt x="2434" y="2246"/>
                  </a:lnTo>
                  <a:lnTo>
                    <a:pt x="2439" y="2246"/>
                  </a:lnTo>
                  <a:lnTo>
                    <a:pt x="2445" y="2244"/>
                  </a:lnTo>
                  <a:lnTo>
                    <a:pt x="2449" y="2244"/>
                  </a:lnTo>
                  <a:lnTo>
                    <a:pt x="2455" y="2244"/>
                  </a:lnTo>
                  <a:lnTo>
                    <a:pt x="2461" y="2244"/>
                  </a:lnTo>
                  <a:lnTo>
                    <a:pt x="2466" y="2244"/>
                  </a:lnTo>
                  <a:lnTo>
                    <a:pt x="2472" y="2244"/>
                  </a:lnTo>
                  <a:lnTo>
                    <a:pt x="2478" y="2244"/>
                  </a:lnTo>
                  <a:lnTo>
                    <a:pt x="2482" y="2244"/>
                  </a:lnTo>
                  <a:lnTo>
                    <a:pt x="2490" y="2242"/>
                  </a:lnTo>
                  <a:lnTo>
                    <a:pt x="2499" y="2242"/>
                  </a:lnTo>
                  <a:lnTo>
                    <a:pt x="2505" y="2240"/>
                  </a:lnTo>
                  <a:lnTo>
                    <a:pt x="2513" y="2240"/>
                  </a:lnTo>
                  <a:lnTo>
                    <a:pt x="2517" y="2239"/>
                  </a:lnTo>
                  <a:lnTo>
                    <a:pt x="2522" y="2237"/>
                  </a:lnTo>
                  <a:lnTo>
                    <a:pt x="2524" y="2235"/>
                  </a:lnTo>
                  <a:lnTo>
                    <a:pt x="2526" y="2233"/>
                  </a:lnTo>
                  <a:lnTo>
                    <a:pt x="2528" y="2228"/>
                  </a:lnTo>
                  <a:lnTo>
                    <a:pt x="2530" y="2224"/>
                  </a:lnTo>
                  <a:lnTo>
                    <a:pt x="2530" y="2217"/>
                  </a:lnTo>
                  <a:lnTo>
                    <a:pt x="2530" y="2212"/>
                  </a:lnTo>
                  <a:lnTo>
                    <a:pt x="2530" y="2207"/>
                  </a:lnTo>
                  <a:lnTo>
                    <a:pt x="2530" y="2202"/>
                  </a:lnTo>
                  <a:lnTo>
                    <a:pt x="2530" y="2195"/>
                  </a:lnTo>
                  <a:lnTo>
                    <a:pt x="2530" y="2189"/>
                  </a:lnTo>
                  <a:lnTo>
                    <a:pt x="2530" y="2184"/>
                  </a:lnTo>
                  <a:lnTo>
                    <a:pt x="2528" y="2179"/>
                  </a:lnTo>
                  <a:lnTo>
                    <a:pt x="2528" y="2173"/>
                  </a:lnTo>
                  <a:lnTo>
                    <a:pt x="2528" y="2170"/>
                  </a:lnTo>
                  <a:lnTo>
                    <a:pt x="2526" y="2165"/>
                  </a:lnTo>
                  <a:lnTo>
                    <a:pt x="2526" y="2163"/>
                  </a:lnTo>
                  <a:lnTo>
                    <a:pt x="2526" y="2161"/>
                  </a:lnTo>
                  <a:lnTo>
                    <a:pt x="2530" y="2159"/>
                  </a:lnTo>
                  <a:lnTo>
                    <a:pt x="2532" y="2154"/>
                  </a:lnTo>
                  <a:lnTo>
                    <a:pt x="2538" y="2147"/>
                  </a:lnTo>
                  <a:lnTo>
                    <a:pt x="2544" y="2140"/>
                  </a:lnTo>
                  <a:lnTo>
                    <a:pt x="2549" y="2131"/>
                  </a:lnTo>
                  <a:lnTo>
                    <a:pt x="2551" y="2126"/>
                  </a:lnTo>
                  <a:lnTo>
                    <a:pt x="2555" y="2122"/>
                  </a:lnTo>
                  <a:lnTo>
                    <a:pt x="2559" y="2117"/>
                  </a:lnTo>
                  <a:lnTo>
                    <a:pt x="2563" y="2112"/>
                  </a:lnTo>
                  <a:lnTo>
                    <a:pt x="2567" y="2107"/>
                  </a:lnTo>
                  <a:lnTo>
                    <a:pt x="2569" y="2101"/>
                  </a:lnTo>
                  <a:lnTo>
                    <a:pt x="2572" y="2096"/>
                  </a:lnTo>
                  <a:lnTo>
                    <a:pt x="2576" y="2091"/>
                  </a:lnTo>
                  <a:lnTo>
                    <a:pt x="2578" y="2086"/>
                  </a:lnTo>
                  <a:lnTo>
                    <a:pt x="2582" y="2080"/>
                  </a:lnTo>
                  <a:lnTo>
                    <a:pt x="2584" y="2075"/>
                  </a:lnTo>
                  <a:lnTo>
                    <a:pt x="2588" y="2072"/>
                  </a:lnTo>
                  <a:lnTo>
                    <a:pt x="2590" y="2066"/>
                  </a:lnTo>
                  <a:lnTo>
                    <a:pt x="2592" y="2061"/>
                  </a:lnTo>
                  <a:lnTo>
                    <a:pt x="2594" y="2057"/>
                  </a:lnTo>
                  <a:lnTo>
                    <a:pt x="2596" y="2054"/>
                  </a:lnTo>
                  <a:lnTo>
                    <a:pt x="2598" y="2045"/>
                  </a:lnTo>
                  <a:lnTo>
                    <a:pt x="2599" y="2042"/>
                  </a:lnTo>
                  <a:lnTo>
                    <a:pt x="2599" y="2036"/>
                  </a:lnTo>
                  <a:lnTo>
                    <a:pt x="2598" y="2031"/>
                  </a:lnTo>
                  <a:lnTo>
                    <a:pt x="2596" y="2024"/>
                  </a:lnTo>
                  <a:lnTo>
                    <a:pt x="2594" y="2017"/>
                  </a:lnTo>
                  <a:lnTo>
                    <a:pt x="2590" y="2013"/>
                  </a:lnTo>
                  <a:lnTo>
                    <a:pt x="2588" y="2008"/>
                  </a:lnTo>
                  <a:lnTo>
                    <a:pt x="2586" y="2003"/>
                  </a:lnTo>
                  <a:lnTo>
                    <a:pt x="2586" y="1999"/>
                  </a:lnTo>
                  <a:lnTo>
                    <a:pt x="2582" y="1992"/>
                  </a:lnTo>
                  <a:lnTo>
                    <a:pt x="2580" y="1987"/>
                  </a:lnTo>
                  <a:lnTo>
                    <a:pt x="2576" y="1982"/>
                  </a:lnTo>
                  <a:lnTo>
                    <a:pt x="2574" y="1977"/>
                  </a:lnTo>
                  <a:lnTo>
                    <a:pt x="2571" y="1970"/>
                  </a:lnTo>
                  <a:lnTo>
                    <a:pt x="2569" y="1962"/>
                  </a:lnTo>
                  <a:lnTo>
                    <a:pt x="2565" y="1957"/>
                  </a:lnTo>
                  <a:lnTo>
                    <a:pt x="2561" y="1950"/>
                  </a:lnTo>
                  <a:lnTo>
                    <a:pt x="2559" y="1943"/>
                  </a:lnTo>
                  <a:lnTo>
                    <a:pt x="2555" y="1936"/>
                  </a:lnTo>
                  <a:lnTo>
                    <a:pt x="2551" y="1929"/>
                  </a:lnTo>
                  <a:lnTo>
                    <a:pt x="2549" y="1922"/>
                  </a:lnTo>
                  <a:lnTo>
                    <a:pt x="2544" y="1913"/>
                  </a:lnTo>
                  <a:lnTo>
                    <a:pt x="2540" y="1906"/>
                  </a:lnTo>
                  <a:lnTo>
                    <a:pt x="2536" y="1897"/>
                  </a:lnTo>
                  <a:lnTo>
                    <a:pt x="2532" y="1890"/>
                  </a:lnTo>
                  <a:lnTo>
                    <a:pt x="2528" y="1882"/>
                  </a:lnTo>
                  <a:lnTo>
                    <a:pt x="2524" y="1875"/>
                  </a:lnTo>
                  <a:lnTo>
                    <a:pt x="2520" y="1866"/>
                  </a:lnTo>
                  <a:lnTo>
                    <a:pt x="2517" y="1859"/>
                  </a:lnTo>
                  <a:lnTo>
                    <a:pt x="2513" y="1850"/>
                  </a:lnTo>
                  <a:lnTo>
                    <a:pt x="2507" y="1843"/>
                  </a:lnTo>
                  <a:lnTo>
                    <a:pt x="2503" y="1834"/>
                  </a:lnTo>
                  <a:lnTo>
                    <a:pt x="2499" y="1827"/>
                  </a:lnTo>
                  <a:lnTo>
                    <a:pt x="2495" y="1818"/>
                  </a:lnTo>
                  <a:lnTo>
                    <a:pt x="2490" y="1811"/>
                  </a:lnTo>
                  <a:lnTo>
                    <a:pt x="2486" y="1802"/>
                  </a:lnTo>
                  <a:lnTo>
                    <a:pt x="2482" y="1795"/>
                  </a:lnTo>
                  <a:lnTo>
                    <a:pt x="2478" y="1788"/>
                  </a:lnTo>
                  <a:lnTo>
                    <a:pt x="2474" y="1780"/>
                  </a:lnTo>
                  <a:lnTo>
                    <a:pt x="2468" y="1771"/>
                  </a:lnTo>
                  <a:lnTo>
                    <a:pt x="2464" y="1764"/>
                  </a:lnTo>
                  <a:lnTo>
                    <a:pt x="2461" y="1757"/>
                  </a:lnTo>
                  <a:lnTo>
                    <a:pt x="2457" y="1750"/>
                  </a:lnTo>
                  <a:lnTo>
                    <a:pt x="2453" y="1743"/>
                  </a:lnTo>
                  <a:lnTo>
                    <a:pt x="2449" y="1737"/>
                  </a:lnTo>
                  <a:lnTo>
                    <a:pt x="2443" y="1729"/>
                  </a:lnTo>
                  <a:lnTo>
                    <a:pt x="2441" y="1722"/>
                  </a:lnTo>
                  <a:lnTo>
                    <a:pt x="2436" y="1716"/>
                  </a:lnTo>
                  <a:lnTo>
                    <a:pt x="2432" y="1711"/>
                  </a:lnTo>
                  <a:lnTo>
                    <a:pt x="2428" y="1704"/>
                  </a:lnTo>
                  <a:lnTo>
                    <a:pt x="2424" y="1699"/>
                  </a:lnTo>
                  <a:lnTo>
                    <a:pt x="2420" y="1693"/>
                  </a:lnTo>
                  <a:lnTo>
                    <a:pt x="2418" y="1688"/>
                  </a:lnTo>
                  <a:lnTo>
                    <a:pt x="2414" y="1683"/>
                  </a:lnTo>
                  <a:lnTo>
                    <a:pt x="2410" y="1679"/>
                  </a:lnTo>
                  <a:lnTo>
                    <a:pt x="2407" y="1674"/>
                  </a:lnTo>
                  <a:lnTo>
                    <a:pt x="2405" y="1671"/>
                  </a:lnTo>
                  <a:lnTo>
                    <a:pt x="2399" y="1664"/>
                  </a:lnTo>
                  <a:lnTo>
                    <a:pt x="2395" y="1658"/>
                  </a:lnTo>
                  <a:lnTo>
                    <a:pt x="2389" y="1653"/>
                  </a:lnTo>
                  <a:lnTo>
                    <a:pt x="2383" y="1648"/>
                  </a:lnTo>
                  <a:lnTo>
                    <a:pt x="2378" y="1644"/>
                  </a:lnTo>
                  <a:lnTo>
                    <a:pt x="2374" y="1641"/>
                  </a:lnTo>
                  <a:lnTo>
                    <a:pt x="2366" y="1634"/>
                  </a:lnTo>
                  <a:lnTo>
                    <a:pt x="2358" y="1628"/>
                  </a:lnTo>
                  <a:lnTo>
                    <a:pt x="2349" y="1625"/>
                  </a:lnTo>
                  <a:lnTo>
                    <a:pt x="2345" y="1621"/>
                  </a:lnTo>
                  <a:lnTo>
                    <a:pt x="2339" y="1620"/>
                  </a:lnTo>
                  <a:lnTo>
                    <a:pt x="2333" y="1620"/>
                  </a:lnTo>
                  <a:lnTo>
                    <a:pt x="2329" y="1620"/>
                  </a:lnTo>
                  <a:lnTo>
                    <a:pt x="2326" y="1620"/>
                  </a:lnTo>
                  <a:lnTo>
                    <a:pt x="2322" y="1620"/>
                  </a:lnTo>
                  <a:lnTo>
                    <a:pt x="2320" y="1620"/>
                  </a:lnTo>
                  <a:lnTo>
                    <a:pt x="2316" y="1621"/>
                  </a:lnTo>
                  <a:lnTo>
                    <a:pt x="2316" y="1623"/>
                  </a:lnTo>
                  <a:lnTo>
                    <a:pt x="2316" y="1621"/>
                  </a:lnTo>
                  <a:lnTo>
                    <a:pt x="2316" y="1620"/>
                  </a:lnTo>
                  <a:lnTo>
                    <a:pt x="2316" y="1616"/>
                  </a:lnTo>
                  <a:lnTo>
                    <a:pt x="2320" y="1613"/>
                  </a:lnTo>
                  <a:lnTo>
                    <a:pt x="2320" y="1606"/>
                  </a:lnTo>
                  <a:lnTo>
                    <a:pt x="2322" y="1599"/>
                  </a:lnTo>
                  <a:lnTo>
                    <a:pt x="2322" y="1595"/>
                  </a:lnTo>
                  <a:lnTo>
                    <a:pt x="2324" y="1591"/>
                  </a:lnTo>
                  <a:lnTo>
                    <a:pt x="2324" y="1586"/>
                  </a:lnTo>
                  <a:lnTo>
                    <a:pt x="2326" y="1583"/>
                  </a:lnTo>
                  <a:lnTo>
                    <a:pt x="2326" y="1577"/>
                  </a:lnTo>
                  <a:lnTo>
                    <a:pt x="2328" y="1572"/>
                  </a:lnTo>
                  <a:lnTo>
                    <a:pt x="2328" y="1567"/>
                  </a:lnTo>
                  <a:lnTo>
                    <a:pt x="2328" y="1562"/>
                  </a:lnTo>
                  <a:lnTo>
                    <a:pt x="2328" y="1555"/>
                  </a:lnTo>
                  <a:lnTo>
                    <a:pt x="2329" y="1549"/>
                  </a:lnTo>
                  <a:lnTo>
                    <a:pt x="2329" y="1544"/>
                  </a:lnTo>
                  <a:lnTo>
                    <a:pt x="2329" y="1539"/>
                  </a:lnTo>
                  <a:lnTo>
                    <a:pt x="2329" y="1532"/>
                  </a:lnTo>
                  <a:lnTo>
                    <a:pt x="2328" y="1526"/>
                  </a:lnTo>
                  <a:lnTo>
                    <a:pt x="2328" y="1519"/>
                  </a:lnTo>
                  <a:lnTo>
                    <a:pt x="2328" y="1512"/>
                  </a:lnTo>
                  <a:lnTo>
                    <a:pt x="2326" y="1507"/>
                  </a:lnTo>
                  <a:lnTo>
                    <a:pt x="2324" y="1500"/>
                  </a:lnTo>
                  <a:lnTo>
                    <a:pt x="2324" y="1493"/>
                  </a:lnTo>
                  <a:lnTo>
                    <a:pt x="2322" y="1488"/>
                  </a:lnTo>
                  <a:lnTo>
                    <a:pt x="2322" y="1484"/>
                  </a:lnTo>
                  <a:lnTo>
                    <a:pt x="2320" y="1479"/>
                  </a:lnTo>
                  <a:lnTo>
                    <a:pt x="2318" y="1475"/>
                  </a:lnTo>
                  <a:lnTo>
                    <a:pt x="2318" y="1472"/>
                  </a:lnTo>
                  <a:lnTo>
                    <a:pt x="2314" y="1467"/>
                  </a:lnTo>
                  <a:lnTo>
                    <a:pt x="2312" y="1461"/>
                  </a:lnTo>
                  <a:lnTo>
                    <a:pt x="2312" y="1458"/>
                  </a:lnTo>
                  <a:lnTo>
                    <a:pt x="2310" y="1453"/>
                  </a:lnTo>
                  <a:lnTo>
                    <a:pt x="2306" y="1447"/>
                  </a:lnTo>
                  <a:lnTo>
                    <a:pt x="2302" y="1442"/>
                  </a:lnTo>
                  <a:lnTo>
                    <a:pt x="2301" y="1437"/>
                  </a:lnTo>
                  <a:lnTo>
                    <a:pt x="2299" y="1431"/>
                  </a:lnTo>
                  <a:lnTo>
                    <a:pt x="2295" y="1426"/>
                  </a:lnTo>
                  <a:lnTo>
                    <a:pt x="2293" y="1419"/>
                  </a:lnTo>
                  <a:lnTo>
                    <a:pt x="2289" y="1414"/>
                  </a:lnTo>
                  <a:lnTo>
                    <a:pt x="2285" y="1409"/>
                  </a:lnTo>
                  <a:lnTo>
                    <a:pt x="2281" y="1402"/>
                  </a:lnTo>
                  <a:lnTo>
                    <a:pt x="2277" y="1396"/>
                  </a:lnTo>
                  <a:lnTo>
                    <a:pt x="2275" y="1389"/>
                  </a:lnTo>
                  <a:lnTo>
                    <a:pt x="2272" y="1382"/>
                  </a:lnTo>
                  <a:lnTo>
                    <a:pt x="2268" y="1377"/>
                  </a:lnTo>
                  <a:lnTo>
                    <a:pt x="2264" y="1370"/>
                  </a:lnTo>
                  <a:lnTo>
                    <a:pt x="2260" y="1365"/>
                  </a:lnTo>
                  <a:lnTo>
                    <a:pt x="2256" y="1358"/>
                  </a:lnTo>
                  <a:lnTo>
                    <a:pt x="2252" y="1351"/>
                  </a:lnTo>
                  <a:lnTo>
                    <a:pt x="2248" y="1344"/>
                  </a:lnTo>
                  <a:lnTo>
                    <a:pt x="2243" y="1338"/>
                  </a:lnTo>
                  <a:lnTo>
                    <a:pt x="2241" y="1331"/>
                  </a:lnTo>
                  <a:lnTo>
                    <a:pt x="2235" y="1324"/>
                  </a:lnTo>
                  <a:lnTo>
                    <a:pt x="2231" y="1317"/>
                  </a:lnTo>
                  <a:lnTo>
                    <a:pt x="2227" y="1312"/>
                  </a:lnTo>
                  <a:lnTo>
                    <a:pt x="2223" y="1307"/>
                  </a:lnTo>
                  <a:lnTo>
                    <a:pt x="2220" y="1300"/>
                  </a:lnTo>
                  <a:lnTo>
                    <a:pt x="2216" y="1293"/>
                  </a:lnTo>
                  <a:lnTo>
                    <a:pt x="2212" y="1286"/>
                  </a:lnTo>
                  <a:lnTo>
                    <a:pt x="2208" y="1280"/>
                  </a:lnTo>
                  <a:lnTo>
                    <a:pt x="2204" y="1273"/>
                  </a:lnTo>
                  <a:lnTo>
                    <a:pt x="2200" y="1268"/>
                  </a:lnTo>
                  <a:lnTo>
                    <a:pt x="2194" y="1261"/>
                  </a:lnTo>
                  <a:lnTo>
                    <a:pt x="2193" y="1257"/>
                  </a:lnTo>
                  <a:lnTo>
                    <a:pt x="2187" y="1250"/>
                  </a:lnTo>
                  <a:lnTo>
                    <a:pt x="2185" y="1245"/>
                  </a:lnTo>
                  <a:lnTo>
                    <a:pt x="2179" y="1240"/>
                  </a:lnTo>
                  <a:lnTo>
                    <a:pt x="2177" y="1235"/>
                  </a:lnTo>
                  <a:lnTo>
                    <a:pt x="2173" y="1229"/>
                  </a:lnTo>
                  <a:lnTo>
                    <a:pt x="2169" y="1224"/>
                  </a:lnTo>
                  <a:lnTo>
                    <a:pt x="2167" y="1220"/>
                  </a:lnTo>
                  <a:lnTo>
                    <a:pt x="2166" y="1215"/>
                  </a:lnTo>
                  <a:lnTo>
                    <a:pt x="2162" y="1212"/>
                  </a:lnTo>
                  <a:lnTo>
                    <a:pt x="2158" y="1206"/>
                  </a:lnTo>
                  <a:lnTo>
                    <a:pt x="2156" y="1203"/>
                  </a:lnTo>
                  <a:lnTo>
                    <a:pt x="2154" y="1199"/>
                  </a:lnTo>
                  <a:lnTo>
                    <a:pt x="2148" y="1192"/>
                  </a:lnTo>
                  <a:lnTo>
                    <a:pt x="2146" y="1187"/>
                  </a:lnTo>
                  <a:lnTo>
                    <a:pt x="2142" y="1182"/>
                  </a:lnTo>
                  <a:lnTo>
                    <a:pt x="2140" y="1180"/>
                  </a:lnTo>
                  <a:lnTo>
                    <a:pt x="2139" y="1178"/>
                  </a:lnTo>
                  <a:lnTo>
                    <a:pt x="2139" y="1177"/>
                  </a:lnTo>
                  <a:lnTo>
                    <a:pt x="2139" y="1173"/>
                  </a:lnTo>
                  <a:lnTo>
                    <a:pt x="2140" y="1169"/>
                  </a:lnTo>
                  <a:lnTo>
                    <a:pt x="2142" y="1164"/>
                  </a:lnTo>
                  <a:lnTo>
                    <a:pt x="2144" y="1155"/>
                  </a:lnTo>
                  <a:lnTo>
                    <a:pt x="2148" y="1147"/>
                  </a:lnTo>
                  <a:lnTo>
                    <a:pt x="2148" y="1141"/>
                  </a:lnTo>
                  <a:lnTo>
                    <a:pt x="2150" y="1138"/>
                  </a:lnTo>
                  <a:lnTo>
                    <a:pt x="2152" y="1131"/>
                  </a:lnTo>
                  <a:lnTo>
                    <a:pt x="2154" y="1127"/>
                  </a:lnTo>
                  <a:lnTo>
                    <a:pt x="2156" y="1120"/>
                  </a:lnTo>
                  <a:lnTo>
                    <a:pt x="2158" y="1113"/>
                  </a:lnTo>
                  <a:lnTo>
                    <a:pt x="2158" y="1108"/>
                  </a:lnTo>
                  <a:lnTo>
                    <a:pt x="2162" y="1101"/>
                  </a:lnTo>
                  <a:lnTo>
                    <a:pt x="2164" y="1094"/>
                  </a:lnTo>
                  <a:lnTo>
                    <a:pt x="2166" y="1087"/>
                  </a:lnTo>
                  <a:lnTo>
                    <a:pt x="2167" y="1080"/>
                  </a:lnTo>
                  <a:lnTo>
                    <a:pt x="2169" y="1073"/>
                  </a:lnTo>
                  <a:lnTo>
                    <a:pt x="2171" y="1066"/>
                  </a:lnTo>
                  <a:lnTo>
                    <a:pt x="2175" y="1057"/>
                  </a:lnTo>
                  <a:lnTo>
                    <a:pt x="2177" y="1050"/>
                  </a:lnTo>
                  <a:lnTo>
                    <a:pt x="2179" y="1041"/>
                  </a:lnTo>
                  <a:lnTo>
                    <a:pt x="2183" y="1032"/>
                  </a:lnTo>
                  <a:lnTo>
                    <a:pt x="2185" y="1025"/>
                  </a:lnTo>
                  <a:lnTo>
                    <a:pt x="2187" y="1016"/>
                  </a:lnTo>
                  <a:lnTo>
                    <a:pt x="2191" y="1009"/>
                  </a:lnTo>
                  <a:lnTo>
                    <a:pt x="2191" y="1004"/>
                  </a:lnTo>
                  <a:lnTo>
                    <a:pt x="2193" y="999"/>
                  </a:lnTo>
                  <a:lnTo>
                    <a:pt x="2193" y="995"/>
                  </a:lnTo>
                  <a:lnTo>
                    <a:pt x="2194" y="990"/>
                  </a:lnTo>
                  <a:lnTo>
                    <a:pt x="2194" y="987"/>
                  </a:lnTo>
                  <a:lnTo>
                    <a:pt x="2196" y="981"/>
                  </a:lnTo>
                  <a:lnTo>
                    <a:pt x="2196" y="978"/>
                  </a:lnTo>
                  <a:lnTo>
                    <a:pt x="2198" y="973"/>
                  </a:lnTo>
                  <a:lnTo>
                    <a:pt x="2198" y="969"/>
                  </a:lnTo>
                  <a:lnTo>
                    <a:pt x="2200" y="964"/>
                  </a:lnTo>
                  <a:lnTo>
                    <a:pt x="2200" y="958"/>
                  </a:lnTo>
                  <a:lnTo>
                    <a:pt x="2202" y="955"/>
                  </a:lnTo>
                  <a:lnTo>
                    <a:pt x="2202" y="946"/>
                  </a:lnTo>
                  <a:lnTo>
                    <a:pt x="2204" y="937"/>
                  </a:lnTo>
                  <a:lnTo>
                    <a:pt x="2204" y="934"/>
                  </a:lnTo>
                  <a:lnTo>
                    <a:pt x="2204" y="929"/>
                  </a:lnTo>
                  <a:lnTo>
                    <a:pt x="2204" y="923"/>
                  </a:lnTo>
                  <a:lnTo>
                    <a:pt x="2204" y="920"/>
                  </a:lnTo>
                  <a:lnTo>
                    <a:pt x="2206" y="911"/>
                  </a:lnTo>
                  <a:lnTo>
                    <a:pt x="2206" y="902"/>
                  </a:lnTo>
                  <a:lnTo>
                    <a:pt x="2206" y="893"/>
                  </a:lnTo>
                  <a:lnTo>
                    <a:pt x="2208" y="886"/>
                  </a:lnTo>
                  <a:lnTo>
                    <a:pt x="2208" y="879"/>
                  </a:lnTo>
                  <a:lnTo>
                    <a:pt x="2210" y="872"/>
                  </a:lnTo>
                  <a:lnTo>
                    <a:pt x="2210" y="864"/>
                  </a:lnTo>
                  <a:lnTo>
                    <a:pt x="2210" y="856"/>
                  </a:lnTo>
                  <a:lnTo>
                    <a:pt x="2210" y="849"/>
                  </a:lnTo>
                  <a:lnTo>
                    <a:pt x="2210" y="844"/>
                  </a:lnTo>
                  <a:lnTo>
                    <a:pt x="2210" y="835"/>
                  </a:lnTo>
                  <a:lnTo>
                    <a:pt x="2210" y="830"/>
                  </a:lnTo>
                  <a:lnTo>
                    <a:pt x="2210" y="825"/>
                  </a:lnTo>
                  <a:lnTo>
                    <a:pt x="2210" y="820"/>
                  </a:lnTo>
                  <a:lnTo>
                    <a:pt x="2210" y="814"/>
                  </a:lnTo>
                  <a:lnTo>
                    <a:pt x="2210" y="811"/>
                  </a:lnTo>
                  <a:lnTo>
                    <a:pt x="2210" y="805"/>
                  </a:lnTo>
                  <a:lnTo>
                    <a:pt x="2212" y="802"/>
                  </a:lnTo>
                  <a:lnTo>
                    <a:pt x="2212" y="795"/>
                  </a:lnTo>
                  <a:lnTo>
                    <a:pt x="2214" y="791"/>
                  </a:lnTo>
                  <a:lnTo>
                    <a:pt x="2214" y="786"/>
                  </a:lnTo>
                  <a:lnTo>
                    <a:pt x="2216" y="783"/>
                  </a:lnTo>
                  <a:lnTo>
                    <a:pt x="2218" y="776"/>
                  </a:lnTo>
                  <a:lnTo>
                    <a:pt x="2221" y="769"/>
                  </a:lnTo>
                  <a:lnTo>
                    <a:pt x="2221" y="763"/>
                  </a:lnTo>
                  <a:lnTo>
                    <a:pt x="2221" y="758"/>
                  </a:lnTo>
                  <a:lnTo>
                    <a:pt x="2223" y="754"/>
                  </a:lnTo>
                  <a:lnTo>
                    <a:pt x="2225" y="749"/>
                  </a:lnTo>
                  <a:lnTo>
                    <a:pt x="2225" y="746"/>
                  </a:lnTo>
                  <a:lnTo>
                    <a:pt x="2227" y="740"/>
                  </a:lnTo>
                  <a:lnTo>
                    <a:pt x="2227" y="735"/>
                  </a:lnTo>
                  <a:lnTo>
                    <a:pt x="2229" y="732"/>
                  </a:lnTo>
                  <a:lnTo>
                    <a:pt x="2229" y="726"/>
                  </a:lnTo>
                  <a:lnTo>
                    <a:pt x="2229" y="721"/>
                  </a:lnTo>
                  <a:lnTo>
                    <a:pt x="2229" y="716"/>
                  </a:lnTo>
                  <a:lnTo>
                    <a:pt x="2229" y="712"/>
                  </a:lnTo>
                  <a:lnTo>
                    <a:pt x="2227" y="707"/>
                  </a:lnTo>
                  <a:lnTo>
                    <a:pt x="2227" y="702"/>
                  </a:lnTo>
                  <a:lnTo>
                    <a:pt x="2225" y="698"/>
                  </a:lnTo>
                  <a:lnTo>
                    <a:pt x="2225" y="693"/>
                  </a:lnTo>
                  <a:lnTo>
                    <a:pt x="2221" y="689"/>
                  </a:lnTo>
                  <a:lnTo>
                    <a:pt x="2220" y="684"/>
                  </a:lnTo>
                  <a:lnTo>
                    <a:pt x="2216" y="681"/>
                  </a:lnTo>
                  <a:lnTo>
                    <a:pt x="2214" y="677"/>
                  </a:lnTo>
                  <a:lnTo>
                    <a:pt x="2210" y="674"/>
                  </a:lnTo>
                  <a:lnTo>
                    <a:pt x="2204" y="670"/>
                  </a:lnTo>
                  <a:lnTo>
                    <a:pt x="2200" y="667"/>
                  </a:lnTo>
                  <a:lnTo>
                    <a:pt x="2194" y="665"/>
                  </a:lnTo>
                  <a:lnTo>
                    <a:pt x="2189" y="661"/>
                  </a:lnTo>
                  <a:lnTo>
                    <a:pt x="2183" y="658"/>
                  </a:lnTo>
                  <a:lnTo>
                    <a:pt x="2177" y="656"/>
                  </a:lnTo>
                  <a:lnTo>
                    <a:pt x="2171" y="654"/>
                  </a:lnTo>
                  <a:lnTo>
                    <a:pt x="2166" y="651"/>
                  </a:lnTo>
                  <a:lnTo>
                    <a:pt x="2162" y="651"/>
                  </a:lnTo>
                  <a:lnTo>
                    <a:pt x="2158" y="649"/>
                  </a:lnTo>
                  <a:lnTo>
                    <a:pt x="2154" y="649"/>
                  </a:lnTo>
                  <a:lnTo>
                    <a:pt x="2144" y="647"/>
                  </a:lnTo>
                  <a:lnTo>
                    <a:pt x="2137" y="647"/>
                  </a:lnTo>
                  <a:lnTo>
                    <a:pt x="2129" y="647"/>
                  </a:lnTo>
                  <a:lnTo>
                    <a:pt x="2123" y="649"/>
                  </a:lnTo>
                  <a:lnTo>
                    <a:pt x="2115" y="649"/>
                  </a:lnTo>
                  <a:lnTo>
                    <a:pt x="2110" y="651"/>
                  </a:lnTo>
                  <a:lnTo>
                    <a:pt x="2104" y="654"/>
                  </a:lnTo>
                  <a:lnTo>
                    <a:pt x="2100" y="656"/>
                  </a:lnTo>
                  <a:lnTo>
                    <a:pt x="2094" y="658"/>
                  </a:lnTo>
                  <a:lnTo>
                    <a:pt x="2088" y="661"/>
                  </a:lnTo>
                  <a:lnTo>
                    <a:pt x="2085" y="665"/>
                  </a:lnTo>
                  <a:lnTo>
                    <a:pt x="2081" y="668"/>
                  </a:lnTo>
                  <a:lnTo>
                    <a:pt x="2075" y="674"/>
                  </a:lnTo>
                  <a:lnTo>
                    <a:pt x="2071" y="679"/>
                  </a:lnTo>
                  <a:lnTo>
                    <a:pt x="2067" y="682"/>
                  </a:lnTo>
                  <a:lnTo>
                    <a:pt x="2065" y="688"/>
                  </a:lnTo>
                  <a:lnTo>
                    <a:pt x="2063" y="691"/>
                  </a:lnTo>
                  <a:lnTo>
                    <a:pt x="2061" y="698"/>
                  </a:lnTo>
                  <a:lnTo>
                    <a:pt x="2058" y="702"/>
                  </a:lnTo>
                  <a:lnTo>
                    <a:pt x="2056" y="709"/>
                  </a:lnTo>
                  <a:lnTo>
                    <a:pt x="2054" y="714"/>
                  </a:lnTo>
                  <a:lnTo>
                    <a:pt x="2050" y="719"/>
                  </a:lnTo>
                  <a:lnTo>
                    <a:pt x="2048" y="725"/>
                  </a:lnTo>
                  <a:lnTo>
                    <a:pt x="2046" y="732"/>
                  </a:lnTo>
                  <a:lnTo>
                    <a:pt x="2042" y="739"/>
                  </a:lnTo>
                  <a:lnTo>
                    <a:pt x="2040" y="746"/>
                  </a:lnTo>
                  <a:lnTo>
                    <a:pt x="2038" y="751"/>
                  </a:lnTo>
                  <a:lnTo>
                    <a:pt x="2036" y="758"/>
                  </a:lnTo>
                  <a:lnTo>
                    <a:pt x="2032" y="763"/>
                  </a:lnTo>
                  <a:lnTo>
                    <a:pt x="2031" y="769"/>
                  </a:lnTo>
                  <a:lnTo>
                    <a:pt x="2029" y="774"/>
                  </a:lnTo>
                  <a:lnTo>
                    <a:pt x="2029" y="779"/>
                  </a:lnTo>
                  <a:lnTo>
                    <a:pt x="2027" y="784"/>
                  </a:lnTo>
                  <a:lnTo>
                    <a:pt x="2025" y="790"/>
                  </a:lnTo>
                  <a:lnTo>
                    <a:pt x="2023" y="793"/>
                  </a:lnTo>
                  <a:lnTo>
                    <a:pt x="2021" y="798"/>
                  </a:lnTo>
                  <a:lnTo>
                    <a:pt x="2021" y="802"/>
                  </a:lnTo>
                  <a:lnTo>
                    <a:pt x="2021" y="805"/>
                  </a:lnTo>
                  <a:lnTo>
                    <a:pt x="2019" y="809"/>
                  </a:lnTo>
                  <a:lnTo>
                    <a:pt x="2019" y="811"/>
                  </a:lnTo>
                  <a:lnTo>
                    <a:pt x="1967" y="818"/>
                  </a:lnTo>
                  <a:lnTo>
                    <a:pt x="1915" y="791"/>
                  </a:lnTo>
                  <a:lnTo>
                    <a:pt x="1915" y="790"/>
                  </a:lnTo>
                  <a:lnTo>
                    <a:pt x="1913" y="788"/>
                  </a:lnTo>
                  <a:lnTo>
                    <a:pt x="1913" y="784"/>
                  </a:lnTo>
                  <a:lnTo>
                    <a:pt x="1911" y="781"/>
                  </a:lnTo>
                  <a:lnTo>
                    <a:pt x="1909" y="776"/>
                  </a:lnTo>
                  <a:lnTo>
                    <a:pt x="1907" y="770"/>
                  </a:lnTo>
                  <a:lnTo>
                    <a:pt x="1905" y="765"/>
                  </a:lnTo>
                  <a:lnTo>
                    <a:pt x="1901" y="758"/>
                  </a:lnTo>
                  <a:lnTo>
                    <a:pt x="1897" y="751"/>
                  </a:lnTo>
                  <a:lnTo>
                    <a:pt x="1894" y="744"/>
                  </a:lnTo>
                  <a:lnTo>
                    <a:pt x="1890" y="737"/>
                  </a:lnTo>
                  <a:lnTo>
                    <a:pt x="1886" y="730"/>
                  </a:lnTo>
                  <a:lnTo>
                    <a:pt x="1882" y="723"/>
                  </a:lnTo>
                  <a:lnTo>
                    <a:pt x="1876" y="716"/>
                  </a:lnTo>
                  <a:lnTo>
                    <a:pt x="1870" y="711"/>
                  </a:lnTo>
                  <a:lnTo>
                    <a:pt x="1865" y="705"/>
                  </a:lnTo>
                  <a:lnTo>
                    <a:pt x="1859" y="700"/>
                  </a:lnTo>
                  <a:lnTo>
                    <a:pt x="1851" y="696"/>
                  </a:lnTo>
                  <a:lnTo>
                    <a:pt x="1843" y="693"/>
                  </a:lnTo>
                  <a:lnTo>
                    <a:pt x="1836" y="691"/>
                  </a:lnTo>
                  <a:lnTo>
                    <a:pt x="1828" y="689"/>
                  </a:lnTo>
                  <a:lnTo>
                    <a:pt x="1818" y="689"/>
                  </a:lnTo>
                  <a:lnTo>
                    <a:pt x="1809" y="689"/>
                  </a:lnTo>
                  <a:lnTo>
                    <a:pt x="1801" y="691"/>
                  </a:lnTo>
                  <a:lnTo>
                    <a:pt x="1795" y="691"/>
                  </a:lnTo>
                  <a:lnTo>
                    <a:pt x="1791" y="691"/>
                  </a:lnTo>
                  <a:lnTo>
                    <a:pt x="1786" y="691"/>
                  </a:lnTo>
                  <a:lnTo>
                    <a:pt x="1782" y="695"/>
                  </a:lnTo>
                  <a:lnTo>
                    <a:pt x="1776" y="695"/>
                  </a:lnTo>
                  <a:lnTo>
                    <a:pt x="1770" y="698"/>
                  </a:lnTo>
                  <a:lnTo>
                    <a:pt x="1764" y="700"/>
                  </a:lnTo>
                  <a:lnTo>
                    <a:pt x="1761" y="702"/>
                  </a:lnTo>
                  <a:lnTo>
                    <a:pt x="1757" y="704"/>
                  </a:lnTo>
                  <a:lnTo>
                    <a:pt x="1751" y="707"/>
                  </a:lnTo>
                  <a:lnTo>
                    <a:pt x="1745" y="709"/>
                  </a:lnTo>
                  <a:lnTo>
                    <a:pt x="1739" y="712"/>
                  </a:lnTo>
                  <a:lnTo>
                    <a:pt x="1735" y="714"/>
                  </a:lnTo>
                  <a:lnTo>
                    <a:pt x="1730" y="718"/>
                  </a:lnTo>
                  <a:lnTo>
                    <a:pt x="1724" y="721"/>
                  </a:lnTo>
                  <a:lnTo>
                    <a:pt x="1720" y="726"/>
                  </a:lnTo>
                  <a:lnTo>
                    <a:pt x="1718" y="723"/>
                  </a:lnTo>
                  <a:lnTo>
                    <a:pt x="1718" y="716"/>
                  </a:lnTo>
                  <a:lnTo>
                    <a:pt x="1716" y="711"/>
                  </a:lnTo>
                  <a:lnTo>
                    <a:pt x="1714" y="705"/>
                  </a:lnTo>
                  <a:lnTo>
                    <a:pt x="1714" y="700"/>
                  </a:lnTo>
                  <a:lnTo>
                    <a:pt x="1712" y="693"/>
                  </a:lnTo>
                  <a:lnTo>
                    <a:pt x="1710" y="684"/>
                  </a:lnTo>
                  <a:lnTo>
                    <a:pt x="1708" y="677"/>
                  </a:lnTo>
                  <a:lnTo>
                    <a:pt x="1707" y="668"/>
                  </a:lnTo>
                  <a:lnTo>
                    <a:pt x="1703" y="660"/>
                  </a:lnTo>
                  <a:lnTo>
                    <a:pt x="1701" y="656"/>
                  </a:lnTo>
                  <a:lnTo>
                    <a:pt x="1701" y="651"/>
                  </a:lnTo>
                  <a:lnTo>
                    <a:pt x="1699" y="645"/>
                  </a:lnTo>
                  <a:lnTo>
                    <a:pt x="1697" y="642"/>
                  </a:lnTo>
                  <a:lnTo>
                    <a:pt x="1693" y="637"/>
                  </a:lnTo>
                  <a:lnTo>
                    <a:pt x="1691" y="633"/>
                  </a:lnTo>
                  <a:lnTo>
                    <a:pt x="1691" y="628"/>
                  </a:lnTo>
                  <a:lnTo>
                    <a:pt x="1689" y="624"/>
                  </a:lnTo>
                  <a:lnTo>
                    <a:pt x="1689" y="623"/>
                  </a:lnTo>
                  <a:lnTo>
                    <a:pt x="1689" y="619"/>
                  </a:lnTo>
                  <a:lnTo>
                    <a:pt x="1689" y="616"/>
                  </a:lnTo>
                  <a:lnTo>
                    <a:pt x="1691" y="609"/>
                  </a:lnTo>
                  <a:lnTo>
                    <a:pt x="1691" y="605"/>
                  </a:lnTo>
                  <a:lnTo>
                    <a:pt x="1693" y="600"/>
                  </a:lnTo>
                  <a:lnTo>
                    <a:pt x="1693" y="596"/>
                  </a:lnTo>
                  <a:lnTo>
                    <a:pt x="1695" y="591"/>
                  </a:lnTo>
                  <a:lnTo>
                    <a:pt x="1695" y="586"/>
                  </a:lnTo>
                  <a:lnTo>
                    <a:pt x="1697" y="582"/>
                  </a:lnTo>
                  <a:lnTo>
                    <a:pt x="1699" y="577"/>
                  </a:lnTo>
                  <a:lnTo>
                    <a:pt x="1701" y="572"/>
                  </a:lnTo>
                  <a:lnTo>
                    <a:pt x="1701" y="566"/>
                  </a:lnTo>
                  <a:lnTo>
                    <a:pt x="1701" y="559"/>
                  </a:lnTo>
                  <a:lnTo>
                    <a:pt x="1701" y="554"/>
                  </a:lnTo>
                  <a:lnTo>
                    <a:pt x="1701" y="549"/>
                  </a:lnTo>
                  <a:lnTo>
                    <a:pt x="1701" y="542"/>
                  </a:lnTo>
                  <a:lnTo>
                    <a:pt x="1703" y="536"/>
                  </a:lnTo>
                  <a:lnTo>
                    <a:pt x="1703" y="531"/>
                  </a:lnTo>
                  <a:lnTo>
                    <a:pt x="1705" y="526"/>
                  </a:lnTo>
                  <a:lnTo>
                    <a:pt x="1705" y="519"/>
                  </a:lnTo>
                  <a:lnTo>
                    <a:pt x="1705" y="514"/>
                  </a:lnTo>
                  <a:lnTo>
                    <a:pt x="1705" y="508"/>
                  </a:lnTo>
                  <a:lnTo>
                    <a:pt x="1705" y="503"/>
                  </a:lnTo>
                  <a:lnTo>
                    <a:pt x="1703" y="498"/>
                  </a:lnTo>
                  <a:lnTo>
                    <a:pt x="1703" y="493"/>
                  </a:lnTo>
                  <a:lnTo>
                    <a:pt x="1701" y="487"/>
                  </a:lnTo>
                  <a:lnTo>
                    <a:pt x="1701" y="484"/>
                  </a:lnTo>
                  <a:lnTo>
                    <a:pt x="1699" y="478"/>
                  </a:lnTo>
                  <a:lnTo>
                    <a:pt x="1697" y="473"/>
                  </a:lnTo>
                  <a:lnTo>
                    <a:pt x="1695" y="468"/>
                  </a:lnTo>
                  <a:lnTo>
                    <a:pt x="1693" y="464"/>
                  </a:lnTo>
                  <a:lnTo>
                    <a:pt x="1687" y="456"/>
                  </a:lnTo>
                  <a:lnTo>
                    <a:pt x="1681" y="449"/>
                  </a:lnTo>
                  <a:lnTo>
                    <a:pt x="1674" y="442"/>
                  </a:lnTo>
                  <a:lnTo>
                    <a:pt x="1666" y="436"/>
                  </a:lnTo>
                  <a:lnTo>
                    <a:pt x="1658" y="431"/>
                  </a:lnTo>
                  <a:lnTo>
                    <a:pt x="1651" y="427"/>
                  </a:lnTo>
                  <a:lnTo>
                    <a:pt x="1641" y="422"/>
                  </a:lnTo>
                  <a:lnTo>
                    <a:pt x="1633" y="419"/>
                  </a:lnTo>
                  <a:lnTo>
                    <a:pt x="1627" y="415"/>
                  </a:lnTo>
                  <a:lnTo>
                    <a:pt x="1622" y="413"/>
                  </a:lnTo>
                  <a:lnTo>
                    <a:pt x="1616" y="412"/>
                  </a:lnTo>
                  <a:lnTo>
                    <a:pt x="1612" y="410"/>
                  </a:lnTo>
                  <a:lnTo>
                    <a:pt x="1608" y="410"/>
                  </a:lnTo>
                  <a:lnTo>
                    <a:pt x="1604" y="383"/>
                  </a:lnTo>
                  <a:lnTo>
                    <a:pt x="1606" y="382"/>
                  </a:lnTo>
                  <a:lnTo>
                    <a:pt x="1610" y="382"/>
                  </a:lnTo>
                  <a:lnTo>
                    <a:pt x="1618" y="380"/>
                  </a:lnTo>
                  <a:lnTo>
                    <a:pt x="1627" y="380"/>
                  </a:lnTo>
                  <a:lnTo>
                    <a:pt x="1635" y="376"/>
                  </a:lnTo>
                  <a:lnTo>
                    <a:pt x="1643" y="375"/>
                  </a:lnTo>
                  <a:lnTo>
                    <a:pt x="1647" y="371"/>
                  </a:lnTo>
                  <a:lnTo>
                    <a:pt x="1651" y="366"/>
                  </a:lnTo>
                  <a:lnTo>
                    <a:pt x="1651" y="359"/>
                  </a:lnTo>
                  <a:lnTo>
                    <a:pt x="1647" y="350"/>
                  </a:lnTo>
                  <a:lnTo>
                    <a:pt x="1645" y="345"/>
                  </a:lnTo>
                  <a:lnTo>
                    <a:pt x="1643" y="341"/>
                  </a:lnTo>
                  <a:lnTo>
                    <a:pt x="1639" y="336"/>
                  </a:lnTo>
                  <a:lnTo>
                    <a:pt x="1637" y="332"/>
                  </a:lnTo>
                  <a:lnTo>
                    <a:pt x="1629" y="324"/>
                  </a:lnTo>
                  <a:lnTo>
                    <a:pt x="1626" y="318"/>
                  </a:lnTo>
                  <a:lnTo>
                    <a:pt x="1622" y="313"/>
                  </a:lnTo>
                  <a:lnTo>
                    <a:pt x="1620" y="311"/>
                  </a:lnTo>
                  <a:lnTo>
                    <a:pt x="1624" y="310"/>
                  </a:lnTo>
                  <a:lnTo>
                    <a:pt x="1626" y="304"/>
                  </a:lnTo>
                  <a:lnTo>
                    <a:pt x="1629" y="301"/>
                  </a:lnTo>
                  <a:lnTo>
                    <a:pt x="1631" y="296"/>
                  </a:lnTo>
                  <a:lnTo>
                    <a:pt x="1633" y="290"/>
                  </a:lnTo>
                  <a:lnTo>
                    <a:pt x="1633" y="285"/>
                  </a:lnTo>
                  <a:lnTo>
                    <a:pt x="1633" y="280"/>
                  </a:lnTo>
                  <a:lnTo>
                    <a:pt x="1629" y="274"/>
                  </a:lnTo>
                  <a:lnTo>
                    <a:pt x="1626" y="269"/>
                  </a:lnTo>
                  <a:lnTo>
                    <a:pt x="1620" y="266"/>
                  </a:lnTo>
                  <a:lnTo>
                    <a:pt x="1616" y="262"/>
                  </a:lnTo>
                  <a:lnTo>
                    <a:pt x="1610" y="259"/>
                  </a:lnTo>
                  <a:lnTo>
                    <a:pt x="1606" y="257"/>
                  </a:lnTo>
                  <a:lnTo>
                    <a:pt x="1602" y="255"/>
                  </a:lnTo>
                  <a:lnTo>
                    <a:pt x="1600" y="253"/>
                  </a:lnTo>
                  <a:lnTo>
                    <a:pt x="1600" y="252"/>
                  </a:lnTo>
                  <a:lnTo>
                    <a:pt x="1600" y="246"/>
                  </a:lnTo>
                  <a:lnTo>
                    <a:pt x="1600" y="243"/>
                  </a:lnTo>
                  <a:lnTo>
                    <a:pt x="1600" y="236"/>
                  </a:lnTo>
                  <a:lnTo>
                    <a:pt x="1599" y="229"/>
                  </a:lnTo>
                  <a:lnTo>
                    <a:pt x="1597" y="222"/>
                  </a:lnTo>
                  <a:lnTo>
                    <a:pt x="1597" y="215"/>
                  </a:lnTo>
                  <a:lnTo>
                    <a:pt x="1593" y="206"/>
                  </a:lnTo>
                  <a:lnTo>
                    <a:pt x="1589" y="199"/>
                  </a:lnTo>
                  <a:lnTo>
                    <a:pt x="1583" y="190"/>
                  </a:lnTo>
                  <a:lnTo>
                    <a:pt x="1579" y="185"/>
                  </a:lnTo>
                  <a:lnTo>
                    <a:pt x="1572" y="178"/>
                  </a:lnTo>
                  <a:lnTo>
                    <a:pt x="1568" y="172"/>
                  </a:lnTo>
                  <a:lnTo>
                    <a:pt x="1564" y="169"/>
                  </a:lnTo>
                  <a:lnTo>
                    <a:pt x="1564" y="165"/>
                  </a:lnTo>
                  <a:lnTo>
                    <a:pt x="1562" y="160"/>
                  </a:lnTo>
                  <a:lnTo>
                    <a:pt x="1562" y="155"/>
                  </a:lnTo>
                  <a:lnTo>
                    <a:pt x="1558" y="148"/>
                  </a:lnTo>
                  <a:lnTo>
                    <a:pt x="1554" y="141"/>
                  </a:lnTo>
                  <a:lnTo>
                    <a:pt x="1548" y="134"/>
                  </a:lnTo>
                  <a:lnTo>
                    <a:pt x="1543" y="127"/>
                  </a:lnTo>
                  <a:lnTo>
                    <a:pt x="1537" y="123"/>
                  </a:lnTo>
                  <a:lnTo>
                    <a:pt x="1533" y="118"/>
                  </a:lnTo>
                  <a:lnTo>
                    <a:pt x="1525" y="114"/>
                  </a:lnTo>
                  <a:lnTo>
                    <a:pt x="1518" y="111"/>
                  </a:lnTo>
                  <a:lnTo>
                    <a:pt x="1510" y="106"/>
                  </a:lnTo>
                  <a:lnTo>
                    <a:pt x="1500" y="102"/>
                  </a:lnTo>
                  <a:lnTo>
                    <a:pt x="1491" y="99"/>
                  </a:lnTo>
                  <a:lnTo>
                    <a:pt x="1483" y="95"/>
                  </a:lnTo>
                  <a:lnTo>
                    <a:pt x="1473" y="92"/>
                  </a:lnTo>
                  <a:lnTo>
                    <a:pt x="1465" y="88"/>
                  </a:lnTo>
                  <a:lnTo>
                    <a:pt x="1456" y="85"/>
                  </a:lnTo>
                  <a:lnTo>
                    <a:pt x="1450" y="83"/>
                  </a:lnTo>
                  <a:lnTo>
                    <a:pt x="1444" y="81"/>
                  </a:lnTo>
                  <a:lnTo>
                    <a:pt x="1440" y="79"/>
                  </a:lnTo>
                  <a:lnTo>
                    <a:pt x="1437" y="78"/>
                  </a:lnTo>
                  <a:lnTo>
                    <a:pt x="1438" y="78"/>
                  </a:lnTo>
                  <a:lnTo>
                    <a:pt x="1444" y="76"/>
                  </a:lnTo>
                  <a:lnTo>
                    <a:pt x="1452" y="72"/>
                  </a:lnTo>
                  <a:lnTo>
                    <a:pt x="1460" y="69"/>
                  </a:lnTo>
                  <a:lnTo>
                    <a:pt x="1462" y="65"/>
                  </a:lnTo>
                  <a:lnTo>
                    <a:pt x="1464" y="62"/>
                  </a:lnTo>
                  <a:lnTo>
                    <a:pt x="1465" y="58"/>
                  </a:lnTo>
                  <a:lnTo>
                    <a:pt x="1465" y="53"/>
                  </a:lnTo>
                  <a:lnTo>
                    <a:pt x="1464" y="48"/>
                  </a:lnTo>
                  <a:lnTo>
                    <a:pt x="1462" y="42"/>
                  </a:lnTo>
                  <a:lnTo>
                    <a:pt x="1456" y="37"/>
                  </a:lnTo>
                  <a:lnTo>
                    <a:pt x="1448" y="30"/>
                  </a:lnTo>
                  <a:lnTo>
                    <a:pt x="1444" y="25"/>
                  </a:lnTo>
                  <a:lnTo>
                    <a:pt x="1438" y="23"/>
                  </a:lnTo>
                  <a:lnTo>
                    <a:pt x="1433" y="20"/>
                  </a:lnTo>
                  <a:lnTo>
                    <a:pt x="1429" y="16"/>
                  </a:lnTo>
                  <a:lnTo>
                    <a:pt x="1423" y="14"/>
                  </a:lnTo>
                  <a:lnTo>
                    <a:pt x="1417" y="12"/>
                  </a:lnTo>
                  <a:lnTo>
                    <a:pt x="1413" y="11"/>
                  </a:lnTo>
                  <a:lnTo>
                    <a:pt x="1408" y="9"/>
                  </a:lnTo>
                  <a:lnTo>
                    <a:pt x="1402" y="7"/>
                  </a:lnTo>
                  <a:lnTo>
                    <a:pt x="1398" y="5"/>
                  </a:lnTo>
                  <a:lnTo>
                    <a:pt x="1392" y="4"/>
                  </a:lnTo>
                  <a:lnTo>
                    <a:pt x="1386" y="4"/>
                  </a:lnTo>
                  <a:lnTo>
                    <a:pt x="1381" y="2"/>
                  </a:lnTo>
                  <a:lnTo>
                    <a:pt x="1375" y="2"/>
                  </a:lnTo>
                  <a:lnTo>
                    <a:pt x="1371" y="2"/>
                  </a:lnTo>
                  <a:lnTo>
                    <a:pt x="1365" y="2"/>
                  </a:lnTo>
                  <a:lnTo>
                    <a:pt x="1359" y="0"/>
                  </a:lnTo>
                  <a:lnTo>
                    <a:pt x="1354" y="0"/>
                  </a:lnTo>
                  <a:lnTo>
                    <a:pt x="1346" y="0"/>
                  </a:lnTo>
                  <a:lnTo>
                    <a:pt x="1342" y="0"/>
                  </a:lnTo>
                  <a:lnTo>
                    <a:pt x="1334" y="0"/>
                  </a:lnTo>
                  <a:lnTo>
                    <a:pt x="1330" y="0"/>
                  </a:lnTo>
                  <a:lnTo>
                    <a:pt x="1325" y="0"/>
                  </a:lnTo>
                  <a:lnTo>
                    <a:pt x="1319" y="2"/>
                  </a:lnTo>
                  <a:lnTo>
                    <a:pt x="1313" y="2"/>
                  </a:lnTo>
                  <a:lnTo>
                    <a:pt x="1307" y="2"/>
                  </a:lnTo>
                  <a:lnTo>
                    <a:pt x="1302" y="2"/>
                  </a:lnTo>
                  <a:lnTo>
                    <a:pt x="1298" y="2"/>
                  </a:lnTo>
                  <a:lnTo>
                    <a:pt x="1292" y="2"/>
                  </a:lnTo>
                  <a:lnTo>
                    <a:pt x="1286" y="4"/>
                  </a:lnTo>
                  <a:lnTo>
                    <a:pt x="1280" y="4"/>
                  </a:lnTo>
                  <a:lnTo>
                    <a:pt x="1276" y="4"/>
                  </a:lnTo>
                  <a:lnTo>
                    <a:pt x="1271" y="4"/>
                  </a:lnTo>
                  <a:lnTo>
                    <a:pt x="1265" y="4"/>
                  </a:lnTo>
                  <a:lnTo>
                    <a:pt x="1259" y="5"/>
                  </a:lnTo>
                  <a:lnTo>
                    <a:pt x="1251" y="7"/>
                  </a:lnTo>
                  <a:lnTo>
                    <a:pt x="1246" y="9"/>
                  </a:lnTo>
                  <a:lnTo>
                    <a:pt x="1238" y="11"/>
                  </a:lnTo>
                  <a:lnTo>
                    <a:pt x="1232" y="12"/>
                  </a:lnTo>
                  <a:lnTo>
                    <a:pt x="1226" y="16"/>
                  </a:lnTo>
                  <a:lnTo>
                    <a:pt x="1217" y="18"/>
                  </a:lnTo>
                  <a:lnTo>
                    <a:pt x="1211" y="21"/>
                  </a:lnTo>
                  <a:lnTo>
                    <a:pt x="1203" y="25"/>
                  </a:lnTo>
                  <a:lnTo>
                    <a:pt x="1195" y="28"/>
                  </a:lnTo>
                  <a:lnTo>
                    <a:pt x="1188" y="32"/>
                  </a:lnTo>
                  <a:lnTo>
                    <a:pt x="1180" y="37"/>
                  </a:lnTo>
                  <a:lnTo>
                    <a:pt x="1172" y="41"/>
                  </a:lnTo>
                  <a:lnTo>
                    <a:pt x="1167" y="44"/>
                  </a:lnTo>
                  <a:lnTo>
                    <a:pt x="1159" y="48"/>
                  </a:lnTo>
                  <a:lnTo>
                    <a:pt x="1153" y="51"/>
                  </a:lnTo>
                  <a:lnTo>
                    <a:pt x="1145" y="55"/>
                  </a:lnTo>
                  <a:lnTo>
                    <a:pt x="1140" y="58"/>
                  </a:lnTo>
                  <a:lnTo>
                    <a:pt x="1134" y="62"/>
                  </a:lnTo>
                  <a:lnTo>
                    <a:pt x="1128" y="65"/>
                  </a:lnTo>
                  <a:lnTo>
                    <a:pt x="1122" y="69"/>
                  </a:lnTo>
                  <a:lnTo>
                    <a:pt x="1118" y="72"/>
                  </a:lnTo>
                  <a:lnTo>
                    <a:pt x="1113" y="74"/>
                  </a:lnTo>
                  <a:lnTo>
                    <a:pt x="1109" y="76"/>
                  </a:lnTo>
                  <a:lnTo>
                    <a:pt x="1105" y="79"/>
                  </a:lnTo>
                  <a:lnTo>
                    <a:pt x="1103" y="81"/>
                  </a:lnTo>
                  <a:lnTo>
                    <a:pt x="1099" y="85"/>
                  </a:lnTo>
                  <a:lnTo>
                    <a:pt x="1097" y="85"/>
                  </a:lnTo>
                  <a:lnTo>
                    <a:pt x="1097" y="83"/>
                  </a:lnTo>
                  <a:lnTo>
                    <a:pt x="1097" y="76"/>
                  </a:lnTo>
                  <a:lnTo>
                    <a:pt x="1095" y="72"/>
                  </a:lnTo>
                  <a:lnTo>
                    <a:pt x="1093" y="67"/>
                  </a:lnTo>
                  <a:lnTo>
                    <a:pt x="1091" y="62"/>
                  </a:lnTo>
                  <a:lnTo>
                    <a:pt x="1089" y="58"/>
                  </a:lnTo>
                  <a:lnTo>
                    <a:pt x="1086" y="53"/>
                  </a:lnTo>
                  <a:lnTo>
                    <a:pt x="1080" y="49"/>
                  </a:lnTo>
                  <a:lnTo>
                    <a:pt x="1076" y="44"/>
                  </a:lnTo>
                  <a:lnTo>
                    <a:pt x="1070" y="42"/>
                  </a:lnTo>
                  <a:lnTo>
                    <a:pt x="1062" y="39"/>
                  </a:lnTo>
                  <a:lnTo>
                    <a:pt x="1055" y="37"/>
                  </a:lnTo>
                  <a:lnTo>
                    <a:pt x="1049" y="37"/>
                  </a:lnTo>
                  <a:lnTo>
                    <a:pt x="1043" y="37"/>
                  </a:lnTo>
                  <a:lnTo>
                    <a:pt x="1039" y="37"/>
                  </a:lnTo>
                  <a:lnTo>
                    <a:pt x="1033" y="39"/>
                  </a:lnTo>
                  <a:lnTo>
                    <a:pt x="1026" y="39"/>
                  </a:lnTo>
                  <a:lnTo>
                    <a:pt x="1020" y="41"/>
                  </a:lnTo>
                  <a:lnTo>
                    <a:pt x="1014" y="42"/>
                  </a:lnTo>
                  <a:lnTo>
                    <a:pt x="1010" y="44"/>
                  </a:lnTo>
                  <a:lnTo>
                    <a:pt x="1005" y="48"/>
                  </a:lnTo>
                  <a:lnTo>
                    <a:pt x="999" y="49"/>
                  </a:lnTo>
                  <a:lnTo>
                    <a:pt x="995" y="53"/>
                  </a:lnTo>
                  <a:lnTo>
                    <a:pt x="991" y="58"/>
                  </a:lnTo>
                  <a:lnTo>
                    <a:pt x="983" y="65"/>
                  </a:lnTo>
                  <a:lnTo>
                    <a:pt x="976" y="74"/>
                  </a:lnTo>
                  <a:lnTo>
                    <a:pt x="972" y="78"/>
                  </a:lnTo>
                  <a:lnTo>
                    <a:pt x="970" y="83"/>
                  </a:lnTo>
                  <a:lnTo>
                    <a:pt x="968" y="86"/>
                  </a:lnTo>
                  <a:lnTo>
                    <a:pt x="966" y="92"/>
                  </a:lnTo>
                  <a:lnTo>
                    <a:pt x="960" y="99"/>
                  </a:lnTo>
                  <a:lnTo>
                    <a:pt x="956" y="106"/>
                  </a:lnTo>
                  <a:lnTo>
                    <a:pt x="952" y="113"/>
                  </a:lnTo>
                  <a:lnTo>
                    <a:pt x="952" y="120"/>
                  </a:lnTo>
                  <a:lnTo>
                    <a:pt x="951" y="123"/>
                  </a:lnTo>
                  <a:lnTo>
                    <a:pt x="951" y="127"/>
                  </a:lnTo>
                  <a:lnTo>
                    <a:pt x="951" y="129"/>
                  </a:lnTo>
                  <a:lnTo>
                    <a:pt x="951" y="125"/>
                  </a:lnTo>
                  <a:lnTo>
                    <a:pt x="949" y="121"/>
                  </a:lnTo>
                  <a:lnTo>
                    <a:pt x="945" y="118"/>
                  </a:lnTo>
                  <a:lnTo>
                    <a:pt x="941" y="114"/>
                  </a:lnTo>
                  <a:lnTo>
                    <a:pt x="935" y="109"/>
                  </a:lnTo>
                  <a:lnTo>
                    <a:pt x="931" y="104"/>
                  </a:lnTo>
                  <a:lnTo>
                    <a:pt x="924" y="99"/>
                  </a:lnTo>
                  <a:lnTo>
                    <a:pt x="920" y="93"/>
                  </a:lnTo>
                  <a:lnTo>
                    <a:pt x="912" y="86"/>
                  </a:lnTo>
                  <a:lnTo>
                    <a:pt x="906" y="83"/>
                  </a:lnTo>
                  <a:lnTo>
                    <a:pt x="898" y="76"/>
                  </a:lnTo>
                  <a:lnTo>
                    <a:pt x="893" y="74"/>
                  </a:lnTo>
                  <a:lnTo>
                    <a:pt x="887" y="69"/>
                  </a:lnTo>
                  <a:lnTo>
                    <a:pt x="881" y="67"/>
                  </a:lnTo>
                  <a:lnTo>
                    <a:pt x="877" y="65"/>
                  </a:lnTo>
                  <a:lnTo>
                    <a:pt x="875" y="67"/>
                  </a:lnTo>
                  <a:lnTo>
                    <a:pt x="870" y="69"/>
                  </a:lnTo>
                  <a:lnTo>
                    <a:pt x="866" y="74"/>
                  </a:lnTo>
                  <a:lnTo>
                    <a:pt x="862" y="79"/>
                  </a:lnTo>
                  <a:lnTo>
                    <a:pt x="862" y="88"/>
                  </a:lnTo>
                  <a:lnTo>
                    <a:pt x="860" y="93"/>
                  </a:lnTo>
                  <a:lnTo>
                    <a:pt x="860" y="100"/>
                  </a:lnTo>
                  <a:lnTo>
                    <a:pt x="860" y="106"/>
                  </a:lnTo>
                  <a:lnTo>
                    <a:pt x="860" y="107"/>
                  </a:lnTo>
                  <a:lnTo>
                    <a:pt x="858" y="107"/>
                  </a:lnTo>
                  <a:lnTo>
                    <a:pt x="856" y="106"/>
                  </a:lnTo>
                  <a:lnTo>
                    <a:pt x="850" y="104"/>
                  </a:lnTo>
                  <a:lnTo>
                    <a:pt x="846" y="104"/>
                  </a:lnTo>
                  <a:lnTo>
                    <a:pt x="841" y="104"/>
                  </a:lnTo>
                  <a:lnTo>
                    <a:pt x="835" y="104"/>
                  </a:lnTo>
                  <a:lnTo>
                    <a:pt x="831" y="106"/>
                  </a:lnTo>
                  <a:lnTo>
                    <a:pt x="825" y="111"/>
                  </a:lnTo>
                  <a:lnTo>
                    <a:pt x="823" y="114"/>
                  </a:lnTo>
                  <a:lnTo>
                    <a:pt x="819" y="120"/>
                  </a:lnTo>
                  <a:lnTo>
                    <a:pt x="817" y="125"/>
                  </a:lnTo>
                  <a:lnTo>
                    <a:pt x="817" y="130"/>
                  </a:lnTo>
                  <a:lnTo>
                    <a:pt x="817" y="134"/>
                  </a:lnTo>
                  <a:lnTo>
                    <a:pt x="817" y="137"/>
                  </a:lnTo>
                  <a:lnTo>
                    <a:pt x="817" y="141"/>
                  </a:lnTo>
                  <a:lnTo>
                    <a:pt x="817" y="143"/>
                  </a:lnTo>
                  <a:lnTo>
                    <a:pt x="816" y="141"/>
                  </a:lnTo>
                  <a:lnTo>
                    <a:pt x="808" y="136"/>
                  </a:lnTo>
                  <a:lnTo>
                    <a:pt x="804" y="134"/>
                  </a:lnTo>
                  <a:lnTo>
                    <a:pt x="798" y="132"/>
                  </a:lnTo>
                  <a:lnTo>
                    <a:pt x="792" y="129"/>
                  </a:lnTo>
                  <a:lnTo>
                    <a:pt x="787" y="127"/>
                  </a:lnTo>
                  <a:lnTo>
                    <a:pt x="781" y="125"/>
                  </a:lnTo>
                  <a:lnTo>
                    <a:pt x="775" y="121"/>
                  </a:lnTo>
                  <a:lnTo>
                    <a:pt x="767" y="120"/>
                  </a:lnTo>
                  <a:lnTo>
                    <a:pt x="762" y="118"/>
                  </a:lnTo>
                  <a:lnTo>
                    <a:pt x="756" y="118"/>
                  </a:lnTo>
                  <a:lnTo>
                    <a:pt x="752" y="118"/>
                  </a:lnTo>
                  <a:lnTo>
                    <a:pt x="746" y="118"/>
                  </a:lnTo>
                  <a:lnTo>
                    <a:pt x="742" y="120"/>
                  </a:lnTo>
                  <a:lnTo>
                    <a:pt x="736" y="123"/>
                  </a:lnTo>
                  <a:lnTo>
                    <a:pt x="733" y="129"/>
                  </a:lnTo>
                  <a:lnTo>
                    <a:pt x="731" y="136"/>
                  </a:lnTo>
                  <a:lnTo>
                    <a:pt x="731" y="144"/>
                  </a:lnTo>
                  <a:lnTo>
                    <a:pt x="731" y="151"/>
                  </a:lnTo>
                  <a:lnTo>
                    <a:pt x="731" y="157"/>
                  </a:lnTo>
                  <a:lnTo>
                    <a:pt x="733" y="160"/>
                  </a:lnTo>
                  <a:lnTo>
                    <a:pt x="733" y="162"/>
                  </a:lnTo>
                  <a:lnTo>
                    <a:pt x="731" y="162"/>
                  </a:lnTo>
                  <a:lnTo>
                    <a:pt x="727" y="160"/>
                  </a:lnTo>
                  <a:lnTo>
                    <a:pt x="719" y="158"/>
                  </a:lnTo>
                  <a:lnTo>
                    <a:pt x="713" y="158"/>
                  </a:lnTo>
                  <a:lnTo>
                    <a:pt x="704" y="157"/>
                  </a:lnTo>
                  <a:lnTo>
                    <a:pt x="694" y="158"/>
                  </a:lnTo>
                  <a:lnTo>
                    <a:pt x="686" y="158"/>
                  </a:lnTo>
                  <a:lnTo>
                    <a:pt x="679" y="162"/>
                  </a:lnTo>
                  <a:lnTo>
                    <a:pt x="671" y="167"/>
                  </a:lnTo>
                  <a:lnTo>
                    <a:pt x="667" y="172"/>
                  </a:lnTo>
                  <a:lnTo>
                    <a:pt x="665" y="180"/>
                  </a:lnTo>
                  <a:lnTo>
                    <a:pt x="665" y="187"/>
                  </a:lnTo>
                  <a:lnTo>
                    <a:pt x="665" y="190"/>
                  </a:lnTo>
                  <a:lnTo>
                    <a:pt x="665" y="195"/>
                  </a:lnTo>
                  <a:lnTo>
                    <a:pt x="667" y="199"/>
                  </a:lnTo>
                  <a:lnTo>
                    <a:pt x="667" y="201"/>
                  </a:lnTo>
                  <a:lnTo>
                    <a:pt x="665" y="201"/>
                  </a:lnTo>
                  <a:lnTo>
                    <a:pt x="659" y="199"/>
                  </a:lnTo>
                  <a:lnTo>
                    <a:pt x="654" y="197"/>
                  </a:lnTo>
                  <a:lnTo>
                    <a:pt x="646" y="197"/>
                  </a:lnTo>
                  <a:lnTo>
                    <a:pt x="638" y="195"/>
                  </a:lnTo>
                  <a:lnTo>
                    <a:pt x="630" y="197"/>
                  </a:lnTo>
                  <a:lnTo>
                    <a:pt x="623" y="199"/>
                  </a:lnTo>
                  <a:lnTo>
                    <a:pt x="619" y="204"/>
                  </a:lnTo>
                  <a:lnTo>
                    <a:pt x="615" y="206"/>
                  </a:lnTo>
                  <a:lnTo>
                    <a:pt x="613" y="211"/>
                  </a:lnTo>
                  <a:lnTo>
                    <a:pt x="611" y="215"/>
                  </a:lnTo>
                  <a:lnTo>
                    <a:pt x="609" y="220"/>
                  </a:lnTo>
                  <a:lnTo>
                    <a:pt x="605" y="223"/>
                  </a:lnTo>
                  <a:lnTo>
                    <a:pt x="603" y="231"/>
                  </a:lnTo>
                  <a:lnTo>
                    <a:pt x="603" y="236"/>
                  </a:lnTo>
                  <a:lnTo>
                    <a:pt x="601" y="243"/>
                  </a:lnTo>
                  <a:lnTo>
                    <a:pt x="600" y="248"/>
                  </a:lnTo>
                  <a:lnTo>
                    <a:pt x="598" y="253"/>
                  </a:lnTo>
                  <a:lnTo>
                    <a:pt x="596" y="259"/>
                  </a:lnTo>
                  <a:lnTo>
                    <a:pt x="596" y="262"/>
                  </a:lnTo>
                  <a:lnTo>
                    <a:pt x="596" y="269"/>
                  </a:lnTo>
                  <a:lnTo>
                    <a:pt x="596" y="271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455" name="Freeform 33"/>
            <p:cNvSpPr>
              <a:spLocks/>
            </p:cNvSpPr>
            <p:nvPr/>
          </p:nvSpPr>
          <p:spPr bwMode="auto">
            <a:xfrm>
              <a:off x="392" y="3125"/>
              <a:ext cx="477" cy="260"/>
            </a:xfrm>
            <a:custGeom>
              <a:avLst/>
              <a:gdLst>
                <a:gd name="T0" fmla="*/ 0 w 955"/>
                <a:gd name="T1" fmla="*/ 0 h 521"/>
                <a:gd name="T2" fmla="*/ 0 w 955"/>
                <a:gd name="T3" fmla="*/ 0 h 521"/>
                <a:gd name="T4" fmla="*/ 0 w 955"/>
                <a:gd name="T5" fmla="*/ 0 h 521"/>
                <a:gd name="T6" fmla="*/ 0 w 955"/>
                <a:gd name="T7" fmla="*/ 0 h 521"/>
                <a:gd name="T8" fmla="*/ 0 w 955"/>
                <a:gd name="T9" fmla="*/ 0 h 521"/>
                <a:gd name="T10" fmla="*/ 0 w 955"/>
                <a:gd name="T11" fmla="*/ 0 h 521"/>
                <a:gd name="T12" fmla="*/ 0 w 955"/>
                <a:gd name="T13" fmla="*/ 0 h 521"/>
                <a:gd name="T14" fmla="*/ 0 w 955"/>
                <a:gd name="T15" fmla="*/ 0 h 521"/>
                <a:gd name="T16" fmla="*/ 0 w 955"/>
                <a:gd name="T17" fmla="*/ 0 h 521"/>
                <a:gd name="T18" fmla="*/ 0 w 955"/>
                <a:gd name="T19" fmla="*/ 0 h 521"/>
                <a:gd name="T20" fmla="*/ 0 w 955"/>
                <a:gd name="T21" fmla="*/ 0 h 521"/>
                <a:gd name="T22" fmla="*/ 0 w 955"/>
                <a:gd name="T23" fmla="*/ 0 h 521"/>
                <a:gd name="T24" fmla="*/ 0 w 955"/>
                <a:gd name="T25" fmla="*/ 0 h 521"/>
                <a:gd name="T26" fmla="*/ 0 w 955"/>
                <a:gd name="T27" fmla="*/ 0 h 521"/>
                <a:gd name="T28" fmla="*/ 0 w 955"/>
                <a:gd name="T29" fmla="*/ 0 h 521"/>
                <a:gd name="T30" fmla="*/ 0 w 955"/>
                <a:gd name="T31" fmla="*/ 0 h 521"/>
                <a:gd name="T32" fmla="*/ 0 w 955"/>
                <a:gd name="T33" fmla="*/ 0 h 521"/>
                <a:gd name="T34" fmla="*/ 0 w 955"/>
                <a:gd name="T35" fmla="*/ 0 h 521"/>
                <a:gd name="T36" fmla="*/ 0 w 955"/>
                <a:gd name="T37" fmla="*/ 0 h 521"/>
                <a:gd name="T38" fmla="*/ 0 w 955"/>
                <a:gd name="T39" fmla="*/ 0 h 521"/>
                <a:gd name="T40" fmla="*/ 0 w 955"/>
                <a:gd name="T41" fmla="*/ 0 h 521"/>
                <a:gd name="T42" fmla="*/ 0 w 955"/>
                <a:gd name="T43" fmla="*/ 0 h 521"/>
                <a:gd name="T44" fmla="*/ 0 w 955"/>
                <a:gd name="T45" fmla="*/ 0 h 521"/>
                <a:gd name="T46" fmla="*/ 0 w 955"/>
                <a:gd name="T47" fmla="*/ 0 h 521"/>
                <a:gd name="T48" fmla="*/ 0 w 955"/>
                <a:gd name="T49" fmla="*/ 0 h 521"/>
                <a:gd name="T50" fmla="*/ 0 w 955"/>
                <a:gd name="T51" fmla="*/ 0 h 521"/>
                <a:gd name="T52" fmla="*/ 0 w 955"/>
                <a:gd name="T53" fmla="*/ 0 h 521"/>
                <a:gd name="T54" fmla="*/ 0 w 955"/>
                <a:gd name="T55" fmla="*/ 0 h 521"/>
                <a:gd name="T56" fmla="*/ 0 w 955"/>
                <a:gd name="T57" fmla="*/ 0 h 521"/>
                <a:gd name="T58" fmla="*/ 0 w 955"/>
                <a:gd name="T59" fmla="*/ 0 h 521"/>
                <a:gd name="T60" fmla="*/ 0 w 955"/>
                <a:gd name="T61" fmla="*/ 0 h 521"/>
                <a:gd name="T62" fmla="*/ 0 w 955"/>
                <a:gd name="T63" fmla="*/ 0 h 521"/>
                <a:gd name="T64" fmla="*/ 0 w 955"/>
                <a:gd name="T65" fmla="*/ 0 h 521"/>
                <a:gd name="T66" fmla="*/ 0 w 955"/>
                <a:gd name="T67" fmla="*/ 0 h 521"/>
                <a:gd name="T68" fmla="*/ 0 w 955"/>
                <a:gd name="T69" fmla="*/ 0 h 521"/>
                <a:gd name="T70" fmla="*/ 0 w 955"/>
                <a:gd name="T71" fmla="*/ 0 h 521"/>
                <a:gd name="T72" fmla="*/ 0 w 955"/>
                <a:gd name="T73" fmla="*/ 0 h 521"/>
                <a:gd name="T74" fmla="*/ 0 w 955"/>
                <a:gd name="T75" fmla="*/ 0 h 521"/>
                <a:gd name="T76" fmla="*/ 0 w 955"/>
                <a:gd name="T77" fmla="*/ 0 h 521"/>
                <a:gd name="T78" fmla="*/ 0 w 955"/>
                <a:gd name="T79" fmla="*/ 0 h 52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955" h="521">
                  <a:moveTo>
                    <a:pt x="8" y="373"/>
                  </a:moveTo>
                  <a:lnTo>
                    <a:pt x="4" y="338"/>
                  </a:lnTo>
                  <a:lnTo>
                    <a:pt x="69" y="310"/>
                  </a:lnTo>
                  <a:lnTo>
                    <a:pt x="0" y="276"/>
                  </a:lnTo>
                  <a:lnTo>
                    <a:pt x="41" y="257"/>
                  </a:lnTo>
                  <a:lnTo>
                    <a:pt x="85" y="248"/>
                  </a:lnTo>
                  <a:lnTo>
                    <a:pt x="69" y="220"/>
                  </a:lnTo>
                  <a:lnTo>
                    <a:pt x="139" y="210"/>
                  </a:lnTo>
                  <a:lnTo>
                    <a:pt x="118" y="173"/>
                  </a:lnTo>
                  <a:lnTo>
                    <a:pt x="177" y="174"/>
                  </a:lnTo>
                  <a:lnTo>
                    <a:pt x="230" y="194"/>
                  </a:lnTo>
                  <a:lnTo>
                    <a:pt x="206" y="134"/>
                  </a:lnTo>
                  <a:lnTo>
                    <a:pt x="268" y="159"/>
                  </a:lnTo>
                  <a:lnTo>
                    <a:pt x="320" y="187"/>
                  </a:lnTo>
                  <a:lnTo>
                    <a:pt x="318" y="185"/>
                  </a:lnTo>
                  <a:lnTo>
                    <a:pt x="316" y="180"/>
                  </a:lnTo>
                  <a:lnTo>
                    <a:pt x="311" y="174"/>
                  </a:lnTo>
                  <a:lnTo>
                    <a:pt x="309" y="167"/>
                  </a:lnTo>
                  <a:lnTo>
                    <a:pt x="303" y="160"/>
                  </a:lnTo>
                  <a:lnTo>
                    <a:pt x="299" y="152"/>
                  </a:lnTo>
                  <a:lnTo>
                    <a:pt x="293" y="145"/>
                  </a:lnTo>
                  <a:lnTo>
                    <a:pt x="291" y="138"/>
                  </a:lnTo>
                  <a:lnTo>
                    <a:pt x="287" y="131"/>
                  </a:lnTo>
                  <a:lnTo>
                    <a:pt x="284" y="125"/>
                  </a:lnTo>
                  <a:lnTo>
                    <a:pt x="282" y="118"/>
                  </a:lnTo>
                  <a:lnTo>
                    <a:pt x="280" y="113"/>
                  </a:lnTo>
                  <a:lnTo>
                    <a:pt x="276" y="109"/>
                  </a:lnTo>
                  <a:lnTo>
                    <a:pt x="276" y="106"/>
                  </a:lnTo>
                  <a:lnTo>
                    <a:pt x="276" y="102"/>
                  </a:lnTo>
                  <a:lnTo>
                    <a:pt x="320" y="129"/>
                  </a:lnTo>
                  <a:lnTo>
                    <a:pt x="318" y="127"/>
                  </a:lnTo>
                  <a:lnTo>
                    <a:pt x="316" y="123"/>
                  </a:lnTo>
                  <a:lnTo>
                    <a:pt x="312" y="120"/>
                  </a:lnTo>
                  <a:lnTo>
                    <a:pt x="311" y="115"/>
                  </a:lnTo>
                  <a:lnTo>
                    <a:pt x="309" y="111"/>
                  </a:lnTo>
                  <a:lnTo>
                    <a:pt x="307" y="108"/>
                  </a:lnTo>
                  <a:lnTo>
                    <a:pt x="305" y="102"/>
                  </a:lnTo>
                  <a:lnTo>
                    <a:pt x="305" y="99"/>
                  </a:lnTo>
                  <a:lnTo>
                    <a:pt x="305" y="94"/>
                  </a:lnTo>
                  <a:lnTo>
                    <a:pt x="305" y="88"/>
                  </a:lnTo>
                  <a:lnTo>
                    <a:pt x="305" y="83"/>
                  </a:lnTo>
                  <a:lnTo>
                    <a:pt x="307" y="78"/>
                  </a:lnTo>
                  <a:lnTo>
                    <a:pt x="361" y="132"/>
                  </a:lnTo>
                  <a:lnTo>
                    <a:pt x="403" y="141"/>
                  </a:lnTo>
                  <a:lnTo>
                    <a:pt x="419" y="90"/>
                  </a:lnTo>
                  <a:lnTo>
                    <a:pt x="440" y="76"/>
                  </a:lnTo>
                  <a:lnTo>
                    <a:pt x="474" y="120"/>
                  </a:lnTo>
                  <a:lnTo>
                    <a:pt x="608" y="25"/>
                  </a:lnTo>
                  <a:lnTo>
                    <a:pt x="692" y="4"/>
                  </a:lnTo>
                  <a:lnTo>
                    <a:pt x="802" y="0"/>
                  </a:lnTo>
                  <a:lnTo>
                    <a:pt x="744" y="48"/>
                  </a:lnTo>
                  <a:lnTo>
                    <a:pt x="858" y="76"/>
                  </a:lnTo>
                  <a:lnTo>
                    <a:pt x="905" y="97"/>
                  </a:lnTo>
                  <a:lnTo>
                    <a:pt x="851" y="111"/>
                  </a:lnTo>
                  <a:lnTo>
                    <a:pt x="852" y="111"/>
                  </a:lnTo>
                  <a:lnTo>
                    <a:pt x="860" y="111"/>
                  </a:lnTo>
                  <a:lnTo>
                    <a:pt x="864" y="111"/>
                  </a:lnTo>
                  <a:lnTo>
                    <a:pt x="870" y="113"/>
                  </a:lnTo>
                  <a:lnTo>
                    <a:pt x="876" y="113"/>
                  </a:lnTo>
                  <a:lnTo>
                    <a:pt x="883" y="115"/>
                  </a:lnTo>
                  <a:lnTo>
                    <a:pt x="887" y="116"/>
                  </a:lnTo>
                  <a:lnTo>
                    <a:pt x="895" y="118"/>
                  </a:lnTo>
                  <a:lnTo>
                    <a:pt x="901" y="118"/>
                  </a:lnTo>
                  <a:lnTo>
                    <a:pt x="908" y="120"/>
                  </a:lnTo>
                  <a:lnTo>
                    <a:pt x="914" y="122"/>
                  </a:lnTo>
                  <a:lnTo>
                    <a:pt x="920" y="123"/>
                  </a:lnTo>
                  <a:lnTo>
                    <a:pt x="924" y="125"/>
                  </a:lnTo>
                  <a:lnTo>
                    <a:pt x="930" y="129"/>
                  </a:lnTo>
                  <a:lnTo>
                    <a:pt x="935" y="132"/>
                  </a:lnTo>
                  <a:lnTo>
                    <a:pt x="941" y="138"/>
                  </a:lnTo>
                  <a:lnTo>
                    <a:pt x="945" y="145"/>
                  </a:lnTo>
                  <a:lnTo>
                    <a:pt x="949" y="152"/>
                  </a:lnTo>
                  <a:lnTo>
                    <a:pt x="951" y="155"/>
                  </a:lnTo>
                  <a:lnTo>
                    <a:pt x="953" y="160"/>
                  </a:lnTo>
                  <a:lnTo>
                    <a:pt x="955" y="164"/>
                  </a:lnTo>
                  <a:lnTo>
                    <a:pt x="955" y="166"/>
                  </a:lnTo>
                  <a:lnTo>
                    <a:pt x="955" y="229"/>
                  </a:lnTo>
                  <a:lnTo>
                    <a:pt x="640" y="521"/>
                  </a:lnTo>
                  <a:lnTo>
                    <a:pt x="118" y="486"/>
                  </a:lnTo>
                  <a:lnTo>
                    <a:pt x="8" y="373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456" name="Freeform 34"/>
            <p:cNvSpPr>
              <a:spLocks/>
            </p:cNvSpPr>
            <p:nvPr/>
          </p:nvSpPr>
          <p:spPr bwMode="auto">
            <a:xfrm>
              <a:off x="389" y="3213"/>
              <a:ext cx="503" cy="201"/>
            </a:xfrm>
            <a:custGeom>
              <a:avLst/>
              <a:gdLst>
                <a:gd name="T0" fmla="*/ 0 w 1007"/>
                <a:gd name="T1" fmla="*/ 0 h 403"/>
                <a:gd name="T2" fmla="*/ 0 w 1007"/>
                <a:gd name="T3" fmla="*/ 0 h 403"/>
                <a:gd name="T4" fmla="*/ 0 w 1007"/>
                <a:gd name="T5" fmla="*/ 0 h 403"/>
                <a:gd name="T6" fmla="*/ 0 w 1007"/>
                <a:gd name="T7" fmla="*/ 0 h 403"/>
                <a:gd name="T8" fmla="*/ 0 w 1007"/>
                <a:gd name="T9" fmla="*/ 0 h 403"/>
                <a:gd name="T10" fmla="*/ 0 w 1007"/>
                <a:gd name="T11" fmla="*/ 0 h 403"/>
                <a:gd name="T12" fmla="*/ 0 w 1007"/>
                <a:gd name="T13" fmla="*/ 0 h 403"/>
                <a:gd name="T14" fmla="*/ 0 w 1007"/>
                <a:gd name="T15" fmla="*/ 0 h 403"/>
                <a:gd name="T16" fmla="*/ 0 w 1007"/>
                <a:gd name="T17" fmla="*/ 0 h 403"/>
                <a:gd name="T18" fmla="*/ 0 w 1007"/>
                <a:gd name="T19" fmla="*/ 0 h 403"/>
                <a:gd name="T20" fmla="*/ 0 w 1007"/>
                <a:gd name="T21" fmla="*/ 0 h 403"/>
                <a:gd name="T22" fmla="*/ 0 w 1007"/>
                <a:gd name="T23" fmla="*/ 0 h 403"/>
                <a:gd name="T24" fmla="*/ 0 w 1007"/>
                <a:gd name="T25" fmla="*/ 0 h 403"/>
                <a:gd name="T26" fmla="*/ 0 w 1007"/>
                <a:gd name="T27" fmla="*/ 0 h 403"/>
                <a:gd name="T28" fmla="*/ 0 w 1007"/>
                <a:gd name="T29" fmla="*/ 0 h 403"/>
                <a:gd name="T30" fmla="*/ 0 w 1007"/>
                <a:gd name="T31" fmla="*/ 0 h 403"/>
                <a:gd name="T32" fmla="*/ 0 w 1007"/>
                <a:gd name="T33" fmla="*/ 0 h 403"/>
                <a:gd name="T34" fmla="*/ 0 w 1007"/>
                <a:gd name="T35" fmla="*/ 0 h 403"/>
                <a:gd name="T36" fmla="*/ 0 w 1007"/>
                <a:gd name="T37" fmla="*/ 0 h 403"/>
                <a:gd name="T38" fmla="*/ 0 w 1007"/>
                <a:gd name="T39" fmla="*/ 0 h 403"/>
                <a:gd name="T40" fmla="*/ 0 w 1007"/>
                <a:gd name="T41" fmla="*/ 0 h 403"/>
                <a:gd name="T42" fmla="*/ 0 w 1007"/>
                <a:gd name="T43" fmla="*/ 0 h 403"/>
                <a:gd name="T44" fmla="*/ 0 w 1007"/>
                <a:gd name="T45" fmla="*/ 0 h 403"/>
                <a:gd name="T46" fmla="*/ 0 w 1007"/>
                <a:gd name="T47" fmla="*/ 0 h 403"/>
                <a:gd name="T48" fmla="*/ 0 w 1007"/>
                <a:gd name="T49" fmla="*/ 0 h 403"/>
                <a:gd name="T50" fmla="*/ 0 w 1007"/>
                <a:gd name="T51" fmla="*/ 0 h 403"/>
                <a:gd name="T52" fmla="*/ 0 w 1007"/>
                <a:gd name="T53" fmla="*/ 0 h 403"/>
                <a:gd name="T54" fmla="*/ 0 w 1007"/>
                <a:gd name="T55" fmla="*/ 0 h 403"/>
                <a:gd name="T56" fmla="*/ 0 w 1007"/>
                <a:gd name="T57" fmla="*/ 0 h 403"/>
                <a:gd name="T58" fmla="*/ 0 w 1007"/>
                <a:gd name="T59" fmla="*/ 0 h 403"/>
                <a:gd name="T60" fmla="*/ 0 w 1007"/>
                <a:gd name="T61" fmla="*/ 0 h 403"/>
                <a:gd name="T62" fmla="*/ 0 w 1007"/>
                <a:gd name="T63" fmla="*/ 0 h 403"/>
                <a:gd name="T64" fmla="*/ 0 w 1007"/>
                <a:gd name="T65" fmla="*/ 0 h 403"/>
                <a:gd name="T66" fmla="*/ 0 w 1007"/>
                <a:gd name="T67" fmla="*/ 0 h 403"/>
                <a:gd name="T68" fmla="*/ 0 w 1007"/>
                <a:gd name="T69" fmla="*/ 0 h 403"/>
                <a:gd name="T70" fmla="*/ 0 w 1007"/>
                <a:gd name="T71" fmla="*/ 0 h 403"/>
                <a:gd name="T72" fmla="*/ 0 w 1007"/>
                <a:gd name="T73" fmla="*/ 0 h 403"/>
                <a:gd name="T74" fmla="*/ 0 w 1007"/>
                <a:gd name="T75" fmla="*/ 0 h 403"/>
                <a:gd name="T76" fmla="*/ 0 w 1007"/>
                <a:gd name="T77" fmla="*/ 0 h 403"/>
                <a:gd name="T78" fmla="*/ 0 w 1007"/>
                <a:gd name="T79" fmla="*/ 0 h 403"/>
                <a:gd name="T80" fmla="*/ 0 w 1007"/>
                <a:gd name="T81" fmla="*/ 0 h 403"/>
                <a:gd name="T82" fmla="*/ 0 w 1007"/>
                <a:gd name="T83" fmla="*/ 0 h 403"/>
                <a:gd name="T84" fmla="*/ 0 w 1007"/>
                <a:gd name="T85" fmla="*/ 0 h 403"/>
                <a:gd name="T86" fmla="*/ 0 w 1007"/>
                <a:gd name="T87" fmla="*/ 0 h 403"/>
                <a:gd name="T88" fmla="*/ 0 w 1007"/>
                <a:gd name="T89" fmla="*/ 0 h 403"/>
                <a:gd name="T90" fmla="*/ 0 w 1007"/>
                <a:gd name="T91" fmla="*/ 0 h 403"/>
                <a:gd name="T92" fmla="*/ 0 w 1007"/>
                <a:gd name="T93" fmla="*/ 0 h 403"/>
                <a:gd name="T94" fmla="*/ 0 w 1007"/>
                <a:gd name="T95" fmla="*/ 0 h 403"/>
                <a:gd name="T96" fmla="*/ 0 w 1007"/>
                <a:gd name="T97" fmla="*/ 0 h 403"/>
                <a:gd name="T98" fmla="*/ 0 w 1007"/>
                <a:gd name="T99" fmla="*/ 0 h 403"/>
                <a:gd name="T100" fmla="*/ 0 w 1007"/>
                <a:gd name="T101" fmla="*/ 0 h 403"/>
                <a:gd name="T102" fmla="*/ 0 w 1007"/>
                <a:gd name="T103" fmla="*/ 0 h 403"/>
                <a:gd name="T104" fmla="*/ 0 w 1007"/>
                <a:gd name="T105" fmla="*/ 0 h 403"/>
                <a:gd name="T106" fmla="*/ 0 w 1007"/>
                <a:gd name="T107" fmla="*/ 0 h 403"/>
                <a:gd name="T108" fmla="*/ 0 w 1007"/>
                <a:gd name="T109" fmla="*/ 0 h 403"/>
                <a:gd name="T110" fmla="*/ 0 w 1007"/>
                <a:gd name="T111" fmla="*/ 0 h 40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007" h="403">
                  <a:moveTo>
                    <a:pt x="95" y="403"/>
                  </a:moveTo>
                  <a:lnTo>
                    <a:pt x="56" y="362"/>
                  </a:lnTo>
                  <a:lnTo>
                    <a:pt x="6" y="348"/>
                  </a:lnTo>
                  <a:lnTo>
                    <a:pt x="43" y="313"/>
                  </a:lnTo>
                  <a:lnTo>
                    <a:pt x="0" y="301"/>
                  </a:lnTo>
                  <a:lnTo>
                    <a:pt x="50" y="269"/>
                  </a:lnTo>
                  <a:lnTo>
                    <a:pt x="52" y="199"/>
                  </a:lnTo>
                  <a:lnTo>
                    <a:pt x="52" y="201"/>
                  </a:lnTo>
                  <a:lnTo>
                    <a:pt x="56" y="206"/>
                  </a:lnTo>
                  <a:lnTo>
                    <a:pt x="60" y="211"/>
                  </a:lnTo>
                  <a:lnTo>
                    <a:pt x="68" y="218"/>
                  </a:lnTo>
                  <a:lnTo>
                    <a:pt x="75" y="224"/>
                  </a:lnTo>
                  <a:lnTo>
                    <a:pt x="83" y="229"/>
                  </a:lnTo>
                  <a:lnTo>
                    <a:pt x="89" y="231"/>
                  </a:lnTo>
                  <a:lnTo>
                    <a:pt x="93" y="232"/>
                  </a:lnTo>
                  <a:lnTo>
                    <a:pt x="99" y="232"/>
                  </a:lnTo>
                  <a:lnTo>
                    <a:pt x="102" y="234"/>
                  </a:lnTo>
                  <a:lnTo>
                    <a:pt x="106" y="232"/>
                  </a:lnTo>
                  <a:lnTo>
                    <a:pt x="114" y="231"/>
                  </a:lnTo>
                  <a:lnTo>
                    <a:pt x="122" y="229"/>
                  </a:lnTo>
                  <a:lnTo>
                    <a:pt x="129" y="227"/>
                  </a:lnTo>
                  <a:lnTo>
                    <a:pt x="137" y="222"/>
                  </a:lnTo>
                  <a:lnTo>
                    <a:pt x="145" y="220"/>
                  </a:lnTo>
                  <a:lnTo>
                    <a:pt x="155" y="215"/>
                  </a:lnTo>
                  <a:lnTo>
                    <a:pt x="162" y="213"/>
                  </a:lnTo>
                  <a:lnTo>
                    <a:pt x="170" y="208"/>
                  </a:lnTo>
                  <a:lnTo>
                    <a:pt x="178" y="206"/>
                  </a:lnTo>
                  <a:lnTo>
                    <a:pt x="185" y="201"/>
                  </a:lnTo>
                  <a:lnTo>
                    <a:pt x="191" y="199"/>
                  </a:lnTo>
                  <a:lnTo>
                    <a:pt x="195" y="197"/>
                  </a:lnTo>
                  <a:lnTo>
                    <a:pt x="199" y="195"/>
                  </a:lnTo>
                  <a:lnTo>
                    <a:pt x="203" y="194"/>
                  </a:lnTo>
                  <a:lnTo>
                    <a:pt x="205" y="194"/>
                  </a:lnTo>
                  <a:lnTo>
                    <a:pt x="189" y="232"/>
                  </a:lnTo>
                  <a:lnTo>
                    <a:pt x="172" y="262"/>
                  </a:lnTo>
                  <a:lnTo>
                    <a:pt x="172" y="260"/>
                  </a:lnTo>
                  <a:lnTo>
                    <a:pt x="178" y="259"/>
                  </a:lnTo>
                  <a:lnTo>
                    <a:pt x="182" y="257"/>
                  </a:lnTo>
                  <a:lnTo>
                    <a:pt x="185" y="255"/>
                  </a:lnTo>
                  <a:lnTo>
                    <a:pt x="191" y="253"/>
                  </a:lnTo>
                  <a:lnTo>
                    <a:pt x="197" y="252"/>
                  </a:lnTo>
                  <a:lnTo>
                    <a:pt x="201" y="248"/>
                  </a:lnTo>
                  <a:lnTo>
                    <a:pt x="207" y="246"/>
                  </a:lnTo>
                  <a:lnTo>
                    <a:pt x="210" y="245"/>
                  </a:lnTo>
                  <a:lnTo>
                    <a:pt x="216" y="241"/>
                  </a:lnTo>
                  <a:lnTo>
                    <a:pt x="224" y="236"/>
                  </a:lnTo>
                  <a:lnTo>
                    <a:pt x="232" y="231"/>
                  </a:lnTo>
                  <a:lnTo>
                    <a:pt x="230" y="273"/>
                  </a:lnTo>
                  <a:lnTo>
                    <a:pt x="282" y="255"/>
                  </a:lnTo>
                  <a:lnTo>
                    <a:pt x="344" y="245"/>
                  </a:lnTo>
                  <a:lnTo>
                    <a:pt x="560" y="199"/>
                  </a:lnTo>
                  <a:lnTo>
                    <a:pt x="471" y="164"/>
                  </a:lnTo>
                  <a:lnTo>
                    <a:pt x="561" y="157"/>
                  </a:lnTo>
                  <a:lnTo>
                    <a:pt x="600" y="143"/>
                  </a:lnTo>
                  <a:lnTo>
                    <a:pt x="598" y="141"/>
                  </a:lnTo>
                  <a:lnTo>
                    <a:pt x="592" y="139"/>
                  </a:lnTo>
                  <a:lnTo>
                    <a:pt x="588" y="137"/>
                  </a:lnTo>
                  <a:lnTo>
                    <a:pt x="583" y="134"/>
                  </a:lnTo>
                  <a:lnTo>
                    <a:pt x="577" y="132"/>
                  </a:lnTo>
                  <a:lnTo>
                    <a:pt x="569" y="129"/>
                  </a:lnTo>
                  <a:lnTo>
                    <a:pt x="563" y="125"/>
                  </a:lnTo>
                  <a:lnTo>
                    <a:pt x="554" y="120"/>
                  </a:lnTo>
                  <a:lnTo>
                    <a:pt x="548" y="116"/>
                  </a:lnTo>
                  <a:lnTo>
                    <a:pt x="540" y="113"/>
                  </a:lnTo>
                  <a:lnTo>
                    <a:pt x="534" y="109"/>
                  </a:lnTo>
                  <a:lnTo>
                    <a:pt x="527" y="104"/>
                  </a:lnTo>
                  <a:lnTo>
                    <a:pt x="521" y="100"/>
                  </a:lnTo>
                  <a:lnTo>
                    <a:pt x="517" y="95"/>
                  </a:lnTo>
                  <a:lnTo>
                    <a:pt x="513" y="93"/>
                  </a:lnTo>
                  <a:lnTo>
                    <a:pt x="507" y="85"/>
                  </a:lnTo>
                  <a:lnTo>
                    <a:pt x="504" y="76"/>
                  </a:lnTo>
                  <a:lnTo>
                    <a:pt x="500" y="69"/>
                  </a:lnTo>
                  <a:lnTo>
                    <a:pt x="496" y="62"/>
                  </a:lnTo>
                  <a:lnTo>
                    <a:pt x="494" y="55"/>
                  </a:lnTo>
                  <a:lnTo>
                    <a:pt x="492" y="51"/>
                  </a:lnTo>
                  <a:lnTo>
                    <a:pt x="490" y="48"/>
                  </a:lnTo>
                  <a:lnTo>
                    <a:pt x="490" y="46"/>
                  </a:lnTo>
                  <a:lnTo>
                    <a:pt x="577" y="90"/>
                  </a:lnTo>
                  <a:lnTo>
                    <a:pt x="789" y="122"/>
                  </a:lnTo>
                  <a:lnTo>
                    <a:pt x="864" y="100"/>
                  </a:lnTo>
                  <a:lnTo>
                    <a:pt x="766" y="69"/>
                  </a:lnTo>
                  <a:lnTo>
                    <a:pt x="768" y="69"/>
                  </a:lnTo>
                  <a:lnTo>
                    <a:pt x="776" y="69"/>
                  </a:lnTo>
                  <a:lnTo>
                    <a:pt x="781" y="67"/>
                  </a:lnTo>
                  <a:lnTo>
                    <a:pt x="787" y="67"/>
                  </a:lnTo>
                  <a:lnTo>
                    <a:pt x="791" y="67"/>
                  </a:lnTo>
                  <a:lnTo>
                    <a:pt x="801" y="67"/>
                  </a:lnTo>
                  <a:lnTo>
                    <a:pt x="806" y="65"/>
                  </a:lnTo>
                  <a:lnTo>
                    <a:pt x="814" y="65"/>
                  </a:lnTo>
                  <a:lnTo>
                    <a:pt x="820" y="64"/>
                  </a:lnTo>
                  <a:lnTo>
                    <a:pt x="828" y="64"/>
                  </a:lnTo>
                  <a:lnTo>
                    <a:pt x="835" y="62"/>
                  </a:lnTo>
                  <a:lnTo>
                    <a:pt x="841" y="62"/>
                  </a:lnTo>
                  <a:lnTo>
                    <a:pt x="847" y="62"/>
                  </a:lnTo>
                  <a:lnTo>
                    <a:pt x="855" y="60"/>
                  </a:lnTo>
                  <a:lnTo>
                    <a:pt x="862" y="57"/>
                  </a:lnTo>
                  <a:lnTo>
                    <a:pt x="872" y="57"/>
                  </a:lnTo>
                  <a:lnTo>
                    <a:pt x="878" y="57"/>
                  </a:lnTo>
                  <a:lnTo>
                    <a:pt x="885" y="57"/>
                  </a:lnTo>
                  <a:lnTo>
                    <a:pt x="891" y="57"/>
                  </a:lnTo>
                  <a:lnTo>
                    <a:pt x="897" y="57"/>
                  </a:lnTo>
                  <a:lnTo>
                    <a:pt x="899" y="58"/>
                  </a:lnTo>
                  <a:lnTo>
                    <a:pt x="901" y="58"/>
                  </a:lnTo>
                  <a:lnTo>
                    <a:pt x="812" y="0"/>
                  </a:lnTo>
                  <a:lnTo>
                    <a:pt x="891" y="18"/>
                  </a:lnTo>
                  <a:lnTo>
                    <a:pt x="949" y="48"/>
                  </a:lnTo>
                  <a:lnTo>
                    <a:pt x="1007" y="115"/>
                  </a:lnTo>
                  <a:lnTo>
                    <a:pt x="965" y="122"/>
                  </a:lnTo>
                  <a:lnTo>
                    <a:pt x="934" y="296"/>
                  </a:lnTo>
                  <a:lnTo>
                    <a:pt x="95" y="403"/>
                  </a:lnTo>
                  <a:close/>
                </a:path>
              </a:pathLst>
            </a:custGeom>
            <a:solidFill>
              <a:srgbClr val="BF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457" name="Freeform 35"/>
            <p:cNvSpPr>
              <a:spLocks/>
            </p:cNvSpPr>
            <p:nvPr/>
          </p:nvSpPr>
          <p:spPr bwMode="auto">
            <a:xfrm>
              <a:off x="434" y="4048"/>
              <a:ext cx="942" cy="226"/>
            </a:xfrm>
            <a:custGeom>
              <a:avLst/>
              <a:gdLst>
                <a:gd name="T0" fmla="*/ 0 w 1882"/>
                <a:gd name="T1" fmla="*/ 1 h 452"/>
                <a:gd name="T2" fmla="*/ 1 w 1882"/>
                <a:gd name="T3" fmla="*/ 1 h 452"/>
                <a:gd name="T4" fmla="*/ 1 w 1882"/>
                <a:gd name="T5" fmla="*/ 1 h 452"/>
                <a:gd name="T6" fmla="*/ 1 w 1882"/>
                <a:gd name="T7" fmla="*/ 1 h 452"/>
                <a:gd name="T8" fmla="*/ 1 w 1882"/>
                <a:gd name="T9" fmla="*/ 1 h 452"/>
                <a:gd name="T10" fmla="*/ 1 w 1882"/>
                <a:gd name="T11" fmla="*/ 1 h 452"/>
                <a:gd name="T12" fmla="*/ 1 w 1882"/>
                <a:gd name="T13" fmla="*/ 1 h 452"/>
                <a:gd name="T14" fmla="*/ 1 w 1882"/>
                <a:gd name="T15" fmla="*/ 1 h 452"/>
                <a:gd name="T16" fmla="*/ 1 w 1882"/>
                <a:gd name="T17" fmla="*/ 1 h 452"/>
                <a:gd name="T18" fmla="*/ 1 w 1882"/>
                <a:gd name="T19" fmla="*/ 1 h 452"/>
                <a:gd name="T20" fmla="*/ 1 w 1882"/>
                <a:gd name="T21" fmla="*/ 1 h 452"/>
                <a:gd name="T22" fmla="*/ 1 w 1882"/>
                <a:gd name="T23" fmla="*/ 1 h 452"/>
                <a:gd name="T24" fmla="*/ 1 w 1882"/>
                <a:gd name="T25" fmla="*/ 1 h 452"/>
                <a:gd name="T26" fmla="*/ 1 w 1882"/>
                <a:gd name="T27" fmla="*/ 1 h 452"/>
                <a:gd name="T28" fmla="*/ 1 w 1882"/>
                <a:gd name="T29" fmla="*/ 1 h 452"/>
                <a:gd name="T30" fmla="*/ 1 w 1882"/>
                <a:gd name="T31" fmla="*/ 1 h 452"/>
                <a:gd name="T32" fmla="*/ 1 w 1882"/>
                <a:gd name="T33" fmla="*/ 0 h 452"/>
                <a:gd name="T34" fmla="*/ 0 w 1882"/>
                <a:gd name="T35" fmla="*/ 1 h 452"/>
                <a:gd name="T36" fmla="*/ 0 w 1882"/>
                <a:gd name="T37" fmla="*/ 1 h 45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882" h="452">
                  <a:moveTo>
                    <a:pt x="0" y="320"/>
                  </a:moveTo>
                  <a:lnTo>
                    <a:pt x="11" y="341"/>
                  </a:lnTo>
                  <a:lnTo>
                    <a:pt x="64" y="348"/>
                  </a:lnTo>
                  <a:lnTo>
                    <a:pt x="65" y="395"/>
                  </a:lnTo>
                  <a:lnTo>
                    <a:pt x="119" y="395"/>
                  </a:lnTo>
                  <a:lnTo>
                    <a:pt x="125" y="437"/>
                  </a:lnTo>
                  <a:lnTo>
                    <a:pt x="150" y="452"/>
                  </a:lnTo>
                  <a:lnTo>
                    <a:pt x="877" y="367"/>
                  </a:lnTo>
                  <a:lnTo>
                    <a:pt x="982" y="365"/>
                  </a:lnTo>
                  <a:lnTo>
                    <a:pt x="1032" y="365"/>
                  </a:lnTo>
                  <a:lnTo>
                    <a:pt x="1550" y="292"/>
                  </a:lnTo>
                  <a:lnTo>
                    <a:pt x="1807" y="292"/>
                  </a:lnTo>
                  <a:lnTo>
                    <a:pt x="1809" y="265"/>
                  </a:lnTo>
                  <a:lnTo>
                    <a:pt x="1822" y="246"/>
                  </a:lnTo>
                  <a:lnTo>
                    <a:pt x="1857" y="193"/>
                  </a:lnTo>
                  <a:lnTo>
                    <a:pt x="1882" y="142"/>
                  </a:lnTo>
                  <a:lnTo>
                    <a:pt x="534" y="0"/>
                  </a:lnTo>
                  <a:lnTo>
                    <a:pt x="0" y="32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458" name="Freeform 36"/>
            <p:cNvSpPr>
              <a:spLocks/>
            </p:cNvSpPr>
            <p:nvPr/>
          </p:nvSpPr>
          <p:spPr bwMode="auto">
            <a:xfrm>
              <a:off x="418" y="3565"/>
              <a:ext cx="669" cy="439"/>
            </a:xfrm>
            <a:custGeom>
              <a:avLst/>
              <a:gdLst>
                <a:gd name="T0" fmla="*/ 0 w 1339"/>
                <a:gd name="T1" fmla="*/ 0 h 879"/>
                <a:gd name="T2" fmla="*/ 0 w 1339"/>
                <a:gd name="T3" fmla="*/ 0 h 879"/>
                <a:gd name="T4" fmla="*/ 0 w 1339"/>
                <a:gd name="T5" fmla="*/ 0 h 879"/>
                <a:gd name="T6" fmla="*/ 0 w 1339"/>
                <a:gd name="T7" fmla="*/ 0 h 879"/>
                <a:gd name="T8" fmla="*/ 0 w 1339"/>
                <a:gd name="T9" fmla="*/ 0 h 879"/>
                <a:gd name="T10" fmla="*/ 0 w 1339"/>
                <a:gd name="T11" fmla="*/ 0 h 879"/>
                <a:gd name="T12" fmla="*/ 0 w 1339"/>
                <a:gd name="T13" fmla="*/ 0 h 879"/>
                <a:gd name="T14" fmla="*/ 0 w 1339"/>
                <a:gd name="T15" fmla="*/ 0 h 87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39" h="879">
                  <a:moveTo>
                    <a:pt x="0" y="0"/>
                  </a:moveTo>
                  <a:lnTo>
                    <a:pt x="1061" y="17"/>
                  </a:lnTo>
                  <a:lnTo>
                    <a:pt x="1339" y="469"/>
                  </a:lnTo>
                  <a:lnTo>
                    <a:pt x="1134" y="638"/>
                  </a:lnTo>
                  <a:lnTo>
                    <a:pt x="1138" y="787"/>
                  </a:lnTo>
                  <a:lnTo>
                    <a:pt x="52" y="8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B0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459" name="Freeform 37"/>
            <p:cNvSpPr>
              <a:spLocks/>
            </p:cNvSpPr>
            <p:nvPr/>
          </p:nvSpPr>
          <p:spPr bwMode="auto">
            <a:xfrm>
              <a:off x="499" y="3556"/>
              <a:ext cx="336" cy="120"/>
            </a:xfrm>
            <a:custGeom>
              <a:avLst/>
              <a:gdLst>
                <a:gd name="T0" fmla="*/ 1 w 671"/>
                <a:gd name="T1" fmla="*/ 0 h 241"/>
                <a:gd name="T2" fmla="*/ 1 w 671"/>
                <a:gd name="T3" fmla="*/ 0 h 241"/>
                <a:gd name="T4" fmla="*/ 1 w 671"/>
                <a:gd name="T5" fmla="*/ 0 h 241"/>
                <a:gd name="T6" fmla="*/ 1 w 671"/>
                <a:gd name="T7" fmla="*/ 0 h 241"/>
                <a:gd name="T8" fmla="*/ 1 w 671"/>
                <a:gd name="T9" fmla="*/ 0 h 241"/>
                <a:gd name="T10" fmla="*/ 1 w 671"/>
                <a:gd name="T11" fmla="*/ 0 h 241"/>
                <a:gd name="T12" fmla="*/ 1 w 671"/>
                <a:gd name="T13" fmla="*/ 0 h 241"/>
                <a:gd name="T14" fmla="*/ 1 w 671"/>
                <a:gd name="T15" fmla="*/ 0 h 241"/>
                <a:gd name="T16" fmla="*/ 1 w 671"/>
                <a:gd name="T17" fmla="*/ 0 h 241"/>
                <a:gd name="T18" fmla="*/ 1 w 671"/>
                <a:gd name="T19" fmla="*/ 0 h 241"/>
                <a:gd name="T20" fmla="*/ 1 w 671"/>
                <a:gd name="T21" fmla="*/ 0 h 241"/>
                <a:gd name="T22" fmla="*/ 1 w 671"/>
                <a:gd name="T23" fmla="*/ 0 h 241"/>
                <a:gd name="T24" fmla="*/ 1 w 671"/>
                <a:gd name="T25" fmla="*/ 0 h 241"/>
                <a:gd name="T26" fmla="*/ 1 w 671"/>
                <a:gd name="T27" fmla="*/ 0 h 241"/>
                <a:gd name="T28" fmla="*/ 1 w 671"/>
                <a:gd name="T29" fmla="*/ 0 h 241"/>
                <a:gd name="T30" fmla="*/ 1 w 671"/>
                <a:gd name="T31" fmla="*/ 0 h 241"/>
                <a:gd name="T32" fmla="*/ 1 w 671"/>
                <a:gd name="T33" fmla="*/ 0 h 241"/>
                <a:gd name="T34" fmla="*/ 1 w 671"/>
                <a:gd name="T35" fmla="*/ 0 h 241"/>
                <a:gd name="T36" fmla="*/ 1 w 671"/>
                <a:gd name="T37" fmla="*/ 0 h 241"/>
                <a:gd name="T38" fmla="*/ 1 w 671"/>
                <a:gd name="T39" fmla="*/ 0 h 241"/>
                <a:gd name="T40" fmla="*/ 1 w 671"/>
                <a:gd name="T41" fmla="*/ 0 h 241"/>
                <a:gd name="T42" fmla="*/ 1 w 671"/>
                <a:gd name="T43" fmla="*/ 0 h 241"/>
                <a:gd name="T44" fmla="*/ 1 w 671"/>
                <a:gd name="T45" fmla="*/ 0 h 241"/>
                <a:gd name="T46" fmla="*/ 1 w 671"/>
                <a:gd name="T47" fmla="*/ 0 h 241"/>
                <a:gd name="T48" fmla="*/ 1 w 671"/>
                <a:gd name="T49" fmla="*/ 0 h 241"/>
                <a:gd name="T50" fmla="*/ 1 w 671"/>
                <a:gd name="T51" fmla="*/ 0 h 241"/>
                <a:gd name="T52" fmla="*/ 1 w 671"/>
                <a:gd name="T53" fmla="*/ 0 h 241"/>
                <a:gd name="T54" fmla="*/ 1 w 671"/>
                <a:gd name="T55" fmla="*/ 0 h 241"/>
                <a:gd name="T56" fmla="*/ 1 w 671"/>
                <a:gd name="T57" fmla="*/ 0 h 241"/>
                <a:gd name="T58" fmla="*/ 1 w 671"/>
                <a:gd name="T59" fmla="*/ 0 h 241"/>
                <a:gd name="T60" fmla="*/ 1 w 671"/>
                <a:gd name="T61" fmla="*/ 0 h 241"/>
                <a:gd name="T62" fmla="*/ 1 w 671"/>
                <a:gd name="T63" fmla="*/ 0 h 241"/>
                <a:gd name="T64" fmla="*/ 1 w 671"/>
                <a:gd name="T65" fmla="*/ 0 h 241"/>
                <a:gd name="T66" fmla="*/ 1 w 671"/>
                <a:gd name="T67" fmla="*/ 0 h 241"/>
                <a:gd name="T68" fmla="*/ 1 w 671"/>
                <a:gd name="T69" fmla="*/ 0 h 241"/>
                <a:gd name="T70" fmla="*/ 1 w 671"/>
                <a:gd name="T71" fmla="*/ 0 h 241"/>
                <a:gd name="T72" fmla="*/ 1 w 671"/>
                <a:gd name="T73" fmla="*/ 0 h 241"/>
                <a:gd name="T74" fmla="*/ 1 w 671"/>
                <a:gd name="T75" fmla="*/ 0 h 241"/>
                <a:gd name="T76" fmla="*/ 1 w 671"/>
                <a:gd name="T77" fmla="*/ 0 h 241"/>
                <a:gd name="T78" fmla="*/ 1 w 671"/>
                <a:gd name="T79" fmla="*/ 0 h 241"/>
                <a:gd name="T80" fmla="*/ 1 w 671"/>
                <a:gd name="T81" fmla="*/ 0 h 241"/>
                <a:gd name="T82" fmla="*/ 1 w 671"/>
                <a:gd name="T83" fmla="*/ 0 h 241"/>
                <a:gd name="T84" fmla="*/ 1 w 671"/>
                <a:gd name="T85" fmla="*/ 0 h 241"/>
                <a:gd name="T86" fmla="*/ 1 w 671"/>
                <a:gd name="T87" fmla="*/ 0 h 241"/>
                <a:gd name="T88" fmla="*/ 1 w 671"/>
                <a:gd name="T89" fmla="*/ 0 h 241"/>
                <a:gd name="T90" fmla="*/ 1 w 671"/>
                <a:gd name="T91" fmla="*/ 0 h 241"/>
                <a:gd name="T92" fmla="*/ 1 w 671"/>
                <a:gd name="T93" fmla="*/ 0 h 241"/>
                <a:gd name="T94" fmla="*/ 0 w 671"/>
                <a:gd name="T95" fmla="*/ 0 h 24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671" h="241">
                  <a:moveTo>
                    <a:pt x="0" y="123"/>
                  </a:moveTo>
                  <a:lnTo>
                    <a:pt x="2" y="127"/>
                  </a:lnTo>
                  <a:lnTo>
                    <a:pt x="6" y="132"/>
                  </a:lnTo>
                  <a:lnTo>
                    <a:pt x="14" y="137"/>
                  </a:lnTo>
                  <a:lnTo>
                    <a:pt x="16" y="141"/>
                  </a:lnTo>
                  <a:lnTo>
                    <a:pt x="21" y="144"/>
                  </a:lnTo>
                  <a:lnTo>
                    <a:pt x="25" y="148"/>
                  </a:lnTo>
                  <a:lnTo>
                    <a:pt x="31" y="153"/>
                  </a:lnTo>
                  <a:lnTo>
                    <a:pt x="37" y="156"/>
                  </a:lnTo>
                  <a:lnTo>
                    <a:pt x="44" y="162"/>
                  </a:lnTo>
                  <a:lnTo>
                    <a:pt x="50" y="167"/>
                  </a:lnTo>
                  <a:lnTo>
                    <a:pt x="60" y="172"/>
                  </a:lnTo>
                  <a:lnTo>
                    <a:pt x="64" y="174"/>
                  </a:lnTo>
                  <a:lnTo>
                    <a:pt x="68" y="178"/>
                  </a:lnTo>
                  <a:lnTo>
                    <a:pt x="71" y="179"/>
                  </a:lnTo>
                  <a:lnTo>
                    <a:pt x="77" y="181"/>
                  </a:lnTo>
                  <a:lnTo>
                    <a:pt x="81" y="185"/>
                  </a:lnTo>
                  <a:lnTo>
                    <a:pt x="87" y="186"/>
                  </a:lnTo>
                  <a:lnTo>
                    <a:pt x="93" y="188"/>
                  </a:lnTo>
                  <a:lnTo>
                    <a:pt x="97" y="192"/>
                  </a:lnTo>
                  <a:lnTo>
                    <a:pt x="102" y="193"/>
                  </a:lnTo>
                  <a:lnTo>
                    <a:pt x="108" y="195"/>
                  </a:lnTo>
                  <a:lnTo>
                    <a:pt x="114" y="199"/>
                  </a:lnTo>
                  <a:lnTo>
                    <a:pt x="122" y="200"/>
                  </a:lnTo>
                  <a:lnTo>
                    <a:pt x="127" y="202"/>
                  </a:lnTo>
                  <a:lnTo>
                    <a:pt x="133" y="206"/>
                  </a:lnTo>
                  <a:lnTo>
                    <a:pt x="141" y="207"/>
                  </a:lnTo>
                  <a:lnTo>
                    <a:pt x="149" y="211"/>
                  </a:lnTo>
                  <a:lnTo>
                    <a:pt x="154" y="211"/>
                  </a:lnTo>
                  <a:lnTo>
                    <a:pt x="162" y="215"/>
                  </a:lnTo>
                  <a:lnTo>
                    <a:pt x="170" y="216"/>
                  </a:lnTo>
                  <a:lnTo>
                    <a:pt x="178" y="218"/>
                  </a:lnTo>
                  <a:lnTo>
                    <a:pt x="185" y="220"/>
                  </a:lnTo>
                  <a:lnTo>
                    <a:pt x="193" y="222"/>
                  </a:lnTo>
                  <a:lnTo>
                    <a:pt x="203" y="223"/>
                  </a:lnTo>
                  <a:lnTo>
                    <a:pt x="212" y="227"/>
                  </a:lnTo>
                  <a:lnTo>
                    <a:pt x="220" y="227"/>
                  </a:lnTo>
                  <a:lnTo>
                    <a:pt x="230" y="229"/>
                  </a:lnTo>
                  <a:lnTo>
                    <a:pt x="237" y="230"/>
                  </a:lnTo>
                  <a:lnTo>
                    <a:pt x="249" y="232"/>
                  </a:lnTo>
                  <a:lnTo>
                    <a:pt x="259" y="234"/>
                  </a:lnTo>
                  <a:lnTo>
                    <a:pt x="268" y="236"/>
                  </a:lnTo>
                  <a:lnTo>
                    <a:pt x="280" y="237"/>
                  </a:lnTo>
                  <a:lnTo>
                    <a:pt x="289" y="239"/>
                  </a:lnTo>
                  <a:lnTo>
                    <a:pt x="299" y="239"/>
                  </a:lnTo>
                  <a:lnTo>
                    <a:pt x="311" y="239"/>
                  </a:lnTo>
                  <a:lnTo>
                    <a:pt x="320" y="239"/>
                  </a:lnTo>
                  <a:lnTo>
                    <a:pt x="332" y="241"/>
                  </a:lnTo>
                  <a:lnTo>
                    <a:pt x="341" y="239"/>
                  </a:lnTo>
                  <a:lnTo>
                    <a:pt x="351" y="239"/>
                  </a:lnTo>
                  <a:lnTo>
                    <a:pt x="361" y="239"/>
                  </a:lnTo>
                  <a:lnTo>
                    <a:pt x="370" y="237"/>
                  </a:lnTo>
                  <a:lnTo>
                    <a:pt x="380" y="236"/>
                  </a:lnTo>
                  <a:lnTo>
                    <a:pt x="390" y="236"/>
                  </a:lnTo>
                  <a:lnTo>
                    <a:pt x="399" y="234"/>
                  </a:lnTo>
                  <a:lnTo>
                    <a:pt x="407" y="232"/>
                  </a:lnTo>
                  <a:lnTo>
                    <a:pt x="417" y="230"/>
                  </a:lnTo>
                  <a:lnTo>
                    <a:pt x="426" y="229"/>
                  </a:lnTo>
                  <a:lnTo>
                    <a:pt x="436" y="227"/>
                  </a:lnTo>
                  <a:lnTo>
                    <a:pt x="444" y="225"/>
                  </a:lnTo>
                  <a:lnTo>
                    <a:pt x="451" y="222"/>
                  </a:lnTo>
                  <a:lnTo>
                    <a:pt x="461" y="220"/>
                  </a:lnTo>
                  <a:lnTo>
                    <a:pt x="471" y="216"/>
                  </a:lnTo>
                  <a:lnTo>
                    <a:pt x="478" y="213"/>
                  </a:lnTo>
                  <a:lnTo>
                    <a:pt x="486" y="211"/>
                  </a:lnTo>
                  <a:lnTo>
                    <a:pt x="494" y="207"/>
                  </a:lnTo>
                  <a:lnTo>
                    <a:pt x="502" y="204"/>
                  </a:lnTo>
                  <a:lnTo>
                    <a:pt x="509" y="200"/>
                  </a:lnTo>
                  <a:lnTo>
                    <a:pt x="517" y="197"/>
                  </a:lnTo>
                  <a:lnTo>
                    <a:pt x="525" y="193"/>
                  </a:lnTo>
                  <a:lnTo>
                    <a:pt x="530" y="190"/>
                  </a:lnTo>
                  <a:lnTo>
                    <a:pt x="538" y="186"/>
                  </a:lnTo>
                  <a:lnTo>
                    <a:pt x="544" y="183"/>
                  </a:lnTo>
                  <a:lnTo>
                    <a:pt x="552" y="179"/>
                  </a:lnTo>
                  <a:lnTo>
                    <a:pt x="559" y="176"/>
                  </a:lnTo>
                  <a:lnTo>
                    <a:pt x="565" y="172"/>
                  </a:lnTo>
                  <a:lnTo>
                    <a:pt x="571" y="169"/>
                  </a:lnTo>
                  <a:lnTo>
                    <a:pt x="577" y="165"/>
                  </a:lnTo>
                  <a:lnTo>
                    <a:pt x="583" y="160"/>
                  </a:lnTo>
                  <a:lnTo>
                    <a:pt x="588" y="156"/>
                  </a:lnTo>
                  <a:lnTo>
                    <a:pt x="594" y="153"/>
                  </a:lnTo>
                  <a:lnTo>
                    <a:pt x="600" y="149"/>
                  </a:lnTo>
                  <a:lnTo>
                    <a:pt x="604" y="146"/>
                  </a:lnTo>
                  <a:lnTo>
                    <a:pt x="610" y="142"/>
                  </a:lnTo>
                  <a:lnTo>
                    <a:pt x="617" y="135"/>
                  </a:lnTo>
                  <a:lnTo>
                    <a:pt x="627" y="128"/>
                  </a:lnTo>
                  <a:lnTo>
                    <a:pt x="637" y="121"/>
                  </a:lnTo>
                  <a:lnTo>
                    <a:pt x="644" y="116"/>
                  </a:lnTo>
                  <a:lnTo>
                    <a:pt x="648" y="111"/>
                  </a:lnTo>
                  <a:lnTo>
                    <a:pt x="654" y="105"/>
                  </a:lnTo>
                  <a:lnTo>
                    <a:pt x="660" y="100"/>
                  </a:lnTo>
                  <a:lnTo>
                    <a:pt x="664" y="97"/>
                  </a:lnTo>
                  <a:lnTo>
                    <a:pt x="669" y="93"/>
                  </a:lnTo>
                  <a:lnTo>
                    <a:pt x="671" y="91"/>
                  </a:lnTo>
                  <a:lnTo>
                    <a:pt x="58" y="0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708F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460" name="Freeform 38"/>
            <p:cNvSpPr>
              <a:spLocks/>
            </p:cNvSpPr>
            <p:nvPr/>
          </p:nvSpPr>
          <p:spPr bwMode="auto">
            <a:xfrm>
              <a:off x="942" y="3454"/>
              <a:ext cx="291" cy="486"/>
            </a:xfrm>
            <a:custGeom>
              <a:avLst/>
              <a:gdLst>
                <a:gd name="T0" fmla="*/ 0 w 583"/>
                <a:gd name="T1" fmla="*/ 1 h 972"/>
                <a:gd name="T2" fmla="*/ 0 w 583"/>
                <a:gd name="T3" fmla="*/ 1 h 972"/>
                <a:gd name="T4" fmla="*/ 0 w 583"/>
                <a:gd name="T5" fmla="*/ 1 h 972"/>
                <a:gd name="T6" fmla="*/ 0 w 583"/>
                <a:gd name="T7" fmla="*/ 1 h 972"/>
                <a:gd name="T8" fmla="*/ 0 w 583"/>
                <a:gd name="T9" fmla="*/ 1 h 972"/>
                <a:gd name="T10" fmla="*/ 0 w 583"/>
                <a:gd name="T11" fmla="*/ 1 h 972"/>
                <a:gd name="T12" fmla="*/ 0 w 583"/>
                <a:gd name="T13" fmla="*/ 1 h 972"/>
                <a:gd name="T14" fmla="*/ 0 w 583"/>
                <a:gd name="T15" fmla="*/ 1 h 972"/>
                <a:gd name="T16" fmla="*/ 0 w 583"/>
                <a:gd name="T17" fmla="*/ 1 h 972"/>
                <a:gd name="T18" fmla="*/ 0 w 583"/>
                <a:gd name="T19" fmla="*/ 1 h 972"/>
                <a:gd name="T20" fmla="*/ 0 w 583"/>
                <a:gd name="T21" fmla="*/ 1 h 972"/>
                <a:gd name="T22" fmla="*/ 0 w 583"/>
                <a:gd name="T23" fmla="*/ 1 h 972"/>
                <a:gd name="T24" fmla="*/ 0 w 583"/>
                <a:gd name="T25" fmla="*/ 1 h 972"/>
                <a:gd name="T26" fmla="*/ 0 w 583"/>
                <a:gd name="T27" fmla="*/ 1 h 972"/>
                <a:gd name="T28" fmla="*/ 0 w 583"/>
                <a:gd name="T29" fmla="*/ 1 h 972"/>
                <a:gd name="T30" fmla="*/ 0 w 583"/>
                <a:gd name="T31" fmla="*/ 1 h 972"/>
                <a:gd name="T32" fmla="*/ 0 w 583"/>
                <a:gd name="T33" fmla="*/ 1 h 972"/>
                <a:gd name="T34" fmla="*/ 0 w 583"/>
                <a:gd name="T35" fmla="*/ 0 h 972"/>
                <a:gd name="T36" fmla="*/ 0 w 583"/>
                <a:gd name="T37" fmla="*/ 1 h 972"/>
                <a:gd name="T38" fmla="*/ 0 w 583"/>
                <a:gd name="T39" fmla="*/ 1 h 972"/>
                <a:gd name="T40" fmla="*/ 0 w 583"/>
                <a:gd name="T41" fmla="*/ 1 h 972"/>
                <a:gd name="T42" fmla="*/ 0 w 583"/>
                <a:gd name="T43" fmla="*/ 1 h 972"/>
                <a:gd name="T44" fmla="*/ 0 w 583"/>
                <a:gd name="T45" fmla="*/ 1 h 972"/>
                <a:gd name="T46" fmla="*/ 0 w 583"/>
                <a:gd name="T47" fmla="*/ 1 h 972"/>
                <a:gd name="T48" fmla="*/ 0 w 583"/>
                <a:gd name="T49" fmla="*/ 1 h 972"/>
                <a:gd name="T50" fmla="*/ 0 w 583"/>
                <a:gd name="T51" fmla="*/ 1 h 972"/>
                <a:gd name="T52" fmla="*/ 0 w 583"/>
                <a:gd name="T53" fmla="*/ 1 h 972"/>
                <a:gd name="T54" fmla="*/ 0 w 583"/>
                <a:gd name="T55" fmla="*/ 1 h 972"/>
                <a:gd name="T56" fmla="*/ 0 w 583"/>
                <a:gd name="T57" fmla="*/ 1 h 972"/>
                <a:gd name="T58" fmla="*/ 0 w 583"/>
                <a:gd name="T59" fmla="*/ 1 h 97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583" h="972">
                  <a:moveTo>
                    <a:pt x="2" y="288"/>
                  </a:moveTo>
                  <a:lnTo>
                    <a:pt x="0" y="426"/>
                  </a:lnTo>
                  <a:lnTo>
                    <a:pt x="23" y="443"/>
                  </a:lnTo>
                  <a:lnTo>
                    <a:pt x="85" y="445"/>
                  </a:lnTo>
                  <a:lnTo>
                    <a:pt x="178" y="520"/>
                  </a:lnTo>
                  <a:lnTo>
                    <a:pt x="214" y="761"/>
                  </a:lnTo>
                  <a:lnTo>
                    <a:pt x="122" y="846"/>
                  </a:lnTo>
                  <a:lnTo>
                    <a:pt x="261" y="916"/>
                  </a:lnTo>
                  <a:lnTo>
                    <a:pt x="336" y="957"/>
                  </a:lnTo>
                  <a:lnTo>
                    <a:pt x="438" y="972"/>
                  </a:lnTo>
                  <a:lnTo>
                    <a:pt x="515" y="951"/>
                  </a:lnTo>
                  <a:lnTo>
                    <a:pt x="583" y="893"/>
                  </a:lnTo>
                  <a:lnTo>
                    <a:pt x="577" y="763"/>
                  </a:lnTo>
                  <a:lnTo>
                    <a:pt x="380" y="468"/>
                  </a:lnTo>
                  <a:lnTo>
                    <a:pt x="419" y="422"/>
                  </a:lnTo>
                  <a:lnTo>
                    <a:pt x="440" y="348"/>
                  </a:lnTo>
                  <a:lnTo>
                    <a:pt x="490" y="32"/>
                  </a:lnTo>
                  <a:lnTo>
                    <a:pt x="473" y="0"/>
                  </a:lnTo>
                  <a:lnTo>
                    <a:pt x="411" y="25"/>
                  </a:lnTo>
                  <a:lnTo>
                    <a:pt x="371" y="178"/>
                  </a:lnTo>
                  <a:lnTo>
                    <a:pt x="319" y="149"/>
                  </a:lnTo>
                  <a:lnTo>
                    <a:pt x="261" y="164"/>
                  </a:lnTo>
                  <a:lnTo>
                    <a:pt x="226" y="142"/>
                  </a:lnTo>
                  <a:lnTo>
                    <a:pt x="166" y="149"/>
                  </a:lnTo>
                  <a:lnTo>
                    <a:pt x="162" y="51"/>
                  </a:lnTo>
                  <a:lnTo>
                    <a:pt x="120" y="35"/>
                  </a:lnTo>
                  <a:lnTo>
                    <a:pt x="54" y="76"/>
                  </a:lnTo>
                  <a:lnTo>
                    <a:pt x="0" y="202"/>
                  </a:lnTo>
                  <a:lnTo>
                    <a:pt x="2" y="288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461" name="Freeform 39"/>
            <p:cNvSpPr>
              <a:spLocks/>
            </p:cNvSpPr>
            <p:nvPr/>
          </p:nvSpPr>
          <p:spPr bwMode="auto">
            <a:xfrm>
              <a:off x="245" y="3269"/>
              <a:ext cx="675" cy="717"/>
            </a:xfrm>
            <a:custGeom>
              <a:avLst/>
              <a:gdLst>
                <a:gd name="T0" fmla="*/ 1 w 1350"/>
                <a:gd name="T1" fmla="*/ 0 h 1435"/>
                <a:gd name="T2" fmla="*/ 1 w 1350"/>
                <a:gd name="T3" fmla="*/ 0 h 1435"/>
                <a:gd name="T4" fmla="*/ 1 w 1350"/>
                <a:gd name="T5" fmla="*/ 0 h 1435"/>
                <a:gd name="T6" fmla="*/ 1 w 1350"/>
                <a:gd name="T7" fmla="*/ 0 h 1435"/>
                <a:gd name="T8" fmla="*/ 1 w 1350"/>
                <a:gd name="T9" fmla="*/ 0 h 1435"/>
                <a:gd name="T10" fmla="*/ 1 w 1350"/>
                <a:gd name="T11" fmla="*/ 0 h 1435"/>
                <a:gd name="T12" fmla="*/ 1 w 1350"/>
                <a:gd name="T13" fmla="*/ 0 h 1435"/>
                <a:gd name="T14" fmla="*/ 1 w 1350"/>
                <a:gd name="T15" fmla="*/ 0 h 1435"/>
                <a:gd name="T16" fmla="*/ 1 w 1350"/>
                <a:gd name="T17" fmla="*/ 0 h 1435"/>
                <a:gd name="T18" fmla="*/ 1 w 1350"/>
                <a:gd name="T19" fmla="*/ 0 h 1435"/>
                <a:gd name="T20" fmla="*/ 1 w 1350"/>
                <a:gd name="T21" fmla="*/ 0 h 1435"/>
                <a:gd name="T22" fmla="*/ 1 w 1350"/>
                <a:gd name="T23" fmla="*/ 0 h 1435"/>
                <a:gd name="T24" fmla="*/ 1 w 1350"/>
                <a:gd name="T25" fmla="*/ 0 h 1435"/>
                <a:gd name="T26" fmla="*/ 1 w 1350"/>
                <a:gd name="T27" fmla="*/ 0 h 1435"/>
                <a:gd name="T28" fmla="*/ 1 w 1350"/>
                <a:gd name="T29" fmla="*/ 0 h 1435"/>
                <a:gd name="T30" fmla="*/ 1 w 1350"/>
                <a:gd name="T31" fmla="*/ 0 h 1435"/>
                <a:gd name="T32" fmla="*/ 1 w 1350"/>
                <a:gd name="T33" fmla="*/ 0 h 1435"/>
                <a:gd name="T34" fmla="*/ 1 w 1350"/>
                <a:gd name="T35" fmla="*/ 0 h 1435"/>
                <a:gd name="T36" fmla="*/ 1 w 1350"/>
                <a:gd name="T37" fmla="*/ 0 h 1435"/>
                <a:gd name="T38" fmla="*/ 1 w 1350"/>
                <a:gd name="T39" fmla="*/ 0 h 1435"/>
                <a:gd name="T40" fmla="*/ 1 w 1350"/>
                <a:gd name="T41" fmla="*/ 0 h 1435"/>
                <a:gd name="T42" fmla="*/ 1 w 1350"/>
                <a:gd name="T43" fmla="*/ 0 h 1435"/>
                <a:gd name="T44" fmla="*/ 1 w 1350"/>
                <a:gd name="T45" fmla="*/ 0 h 1435"/>
                <a:gd name="T46" fmla="*/ 1 w 1350"/>
                <a:gd name="T47" fmla="*/ 0 h 1435"/>
                <a:gd name="T48" fmla="*/ 1 w 1350"/>
                <a:gd name="T49" fmla="*/ 0 h 1435"/>
                <a:gd name="T50" fmla="*/ 1 w 1350"/>
                <a:gd name="T51" fmla="*/ 0 h 1435"/>
                <a:gd name="T52" fmla="*/ 1 w 1350"/>
                <a:gd name="T53" fmla="*/ 0 h 1435"/>
                <a:gd name="T54" fmla="*/ 1 w 1350"/>
                <a:gd name="T55" fmla="*/ 0 h 1435"/>
                <a:gd name="T56" fmla="*/ 1 w 1350"/>
                <a:gd name="T57" fmla="*/ 0 h 1435"/>
                <a:gd name="T58" fmla="*/ 1 w 1350"/>
                <a:gd name="T59" fmla="*/ 0 h 1435"/>
                <a:gd name="T60" fmla="*/ 1 w 1350"/>
                <a:gd name="T61" fmla="*/ 0 h 1435"/>
                <a:gd name="T62" fmla="*/ 1 w 1350"/>
                <a:gd name="T63" fmla="*/ 0 h 1435"/>
                <a:gd name="T64" fmla="*/ 1 w 1350"/>
                <a:gd name="T65" fmla="*/ 0 h 1435"/>
                <a:gd name="T66" fmla="*/ 1 w 1350"/>
                <a:gd name="T67" fmla="*/ 0 h 1435"/>
                <a:gd name="T68" fmla="*/ 1 w 1350"/>
                <a:gd name="T69" fmla="*/ 0 h 1435"/>
                <a:gd name="T70" fmla="*/ 1 w 1350"/>
                <a:gd name="T71" fmla="*/ 0 h 1435"/>
                <a:gd name="T72" fmla="*/ 1 w 1350"/>
                <a:gd name="T73" fmla="*/ 0 h 1435"/>
                <a:gd name="T74" fmla="*/ 1 w 1350"/>
                <a:gd name="T75" fmla="*/ 0 h 1435"/>
                <a:gd name="T76" fmla="*/ 1 w 1350"/>
                <a:gd name="T77" fmla="*/ 0 h 1435"/>
                <a:gd name="T78" fmla="*/ 1 w 1350"/>
                <a:gd name="T79" fmla="*/ 0 h 1435"/>
                <a:gd name="T80" fmla="*/ 1 w 1350"/>
                <a:gd name="T81" fmla="*/ 0 h 1435"/>
                <a:gd name="T82" fmla="*/ 1 w 1350"/>
                <a:gd name="T83" fmla="*/ 0 h 1435"/>
                <a:gd name="T84" fmla="*/ 1 w 1350"/>
                <a:gd name="T85" fmla="*/ 0 h 1435"/>
                <a:gd name="T86" fmla="*/ 1 w 1350"/>
                <a:gd name="T87" fmla="*/ 0 h 1435"/>
                <a:gd name="T88" fmla="*/ 1 w 1350"/>
                <a:gd name="T89" fmla="*/ 0 h 1435"/>
                <a:gd name="T90" fmla="*/ 1 w 1350"/>
                <a:gd name="T91" fmla="*/ 0 h 1435"/>
                <a:gd name="T92" fmla="*/ 1 w 1350"/>
                <a:gd name="T93" fmla="*/ 0 h 1435"/>
                <a:gd name="T94" fmla="*/ 1 w 1350"/>
                <a:gd name="T95" fmla="*/ 0 h 1435"/>
                <a:gd name="T96" fmla="*/ 1 w 1350"/>
                <a:gd name="T97" fmla="*/ 0 h 1435"/>
                <a:gd name="T98" fmla="*/ 1 w 1350"/>
                <a:gd name="T99" fmla="*/ 0 h 1435"/>
                <a:gd name="T100" fmla="*/ 1 w 1350"/>
                <a:gd name="T101" fmla="*/ 0 h 1435"/>
                <a:gd name="T102" fmla="*/ 1 w 1350"/>
                <a:gd name="T103" fmla="*/ 0 h 1435"/>
                <a:gd name="T104" fmla="*/ 1 w 1350"/>
                <a:gd name="T105" fmla="*/ 0 h 1435"/>
                <a:gd name="T106" fmla="*/ 0 w 1350"/>
                <a:gd name="T107" fmla="*/ 0 h 143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350" h="1435">
                  <a:moveTo>
                    <a:pt x="0" y="1217"/>
                  </a:moveTo>
                  <a:lnTo>
                    <a:pt x="54" y="1336"/>
                  </a:lnTo>
                  <a:lnTo>
                    <a:pt x="121" y="1412"/>
                  </a:lnTo>
                  <a:lnTo>
                    <a:pt x="227" y="1435"/>
                  </a:lnTo>
                  <a:lnTo>
                    <a:pt x="326" y="1415"/>
                  </a:lnTo>
                  <a:lnTo>
                    <a:pt x="426" y="1321"/>
                  </a:lnTo>
                  <a:lnTo>
                    <a:pt x="449" y="1240"/>
                  </a:lnTo>
                  <a:lnTo>
                    <a:pt x="447" y="1087"/>
                  </a:lnTo>
                  <a:lnTo>
                    <a:pt x="416" y="781"/>
                  </a:lnTo>
                  <a:lnTo>
                    <a:pt x="470" y="747"/>
                  </a:lnTo>
                  <a:lnTo>
                    <a:pt x="478" y="703"/>
                  </a:lnTo>
                  <a:lnTo>
                    <a:pt x="540" y="684"/>
                  </a:lnTo>
                  <a:lnTo>
                    <a:pt x="553" y="631"/>
                  </a:lnTo>
                  <a:lnTo>
                    <a:pt x="677" y="686"/>
                  </a:lnTo>
                  <a:lnTo>
                    <a:pt x="750" y="703"/>
                  </a:lnTo>
                  <a:lnTo>
                    <a:pt x="1271" y="554"/>
                  </a:lnTo>
                  <a:lnTo>
                    <a:pt x="1340" y="466"/>
                  </a:lnTo>
                  <a:lnTo>
                    <a:pt x="1340" y="302"/>
                  </a:lnTo>
                  <a:lnTo>
                    <a:pt x="1350" y="160"/>
                  </a:lnTo>
                  <a:lnTo>
                    <a:pt x="1331" y="139"/>
                  </a:lnTo>
                  <a:lnTo>
                    <a:pt x="1271" y="130"/>
                  </a:lnTo>
                  <a:lnTo>
                    <a:pt x="1242" y="77"/>
                  </a:lnTo>
                  <a:lnTo>
                    <a:pt x="1149" y="0"/>
                  </a:lnTo>
                  <a:lnTo>
                    <a:pt x="1007" y="63"/>
                  </a:lnTo>
                  <a:lnTo>
                    <a:pt x="887" y="65"/>
                  </a:lnTo>
                  <a:lnTo>
                    <a:pt x="883" y="65"/>
                  </a:lnTo>
                  <a:lnTo>
                    <a:pt x="877" y="67"/>
                  </a:lnTo>
                  <a:lnTo>
                    <a:pt x="872" y="69"/>
                  </a:lnTo>
                  <a:lnTo>
                    <a:pt x="868" y="69"/>
                  </a:lnTo>
                  <a:lnTo>
                    <a:pt x="860" y="72"/>
                  </a:lnTo>
                  <a:lnTo>
                    <a:pt x="854" y="74"/>
                  </a:lnTo>
                  <a:lnTo>
                    <a:pt x="845" y="76"/>
                  </a:lnTo>
                  <a:lnTo>
                    <a:pt x="837" y="77"/>
                  </a:lnTo>
                  <a:lnTo>
                    <a:pt x="829" y="79"/>
                  </a:lnTo>
                  <a:lnTo>
                    <a:pt x="820" y="83"/>
                  </a:lnTo>
                  <a:lnTo>
                    <a:pt x="814" y="83"/>
                  </a:lnTo>
                  <a:lnTo>
                    <a:pt x="810" y="84"/>
                  </a:lnTo>
                  <a:lnTo>
                    <a:pt x="804" y="84"/>
                  </a:lnTo>
                  <a:lnTo>
                    <a:pt x="798" y="86"/>
                  </a:lnTo>
                  <a:lnTo>
                    <a:pt x="794" y="86"/>
                  </a:lnTo>
                  <a:lnTo>
                    <a:pt x="789" y="88"/>
                  </a:lnTo>
                  <a:lnTo>
                    <a:pt x="783" y="90"/>
                  </a:lnTo>
                  <a:lnTo>
                    <a:pt x="779" y="91"/>
                  </a:lnTo>
                  <a:lnTo>
                    <a:pt x="773" y="91"/>
                  </a:lnTo>
                  <a:lnTo>
                    <a:pt x="767" y="91"/>
                  </a:lnTo>
                  <a:lnTo>
                    <a:pt x="762" y="93"/>
                  </a:lnTo>
                  <a:lnTo>
                    <a:pt x="756" y="93"/>
                  </a:lnTo>
                  <a:lnTo>
                    <a:pt x="750" y="93"/>
                  </a:lnTo>
                  <a:lnTo>
                    <a:pt x="744" y="95"/>
                  </a:lnTo>
                  <a:lnTo>
                    <a:pt x="739" y="95"/>
                  </a:lnTo>
                  <a:lnTo>
                    <a:pt x="733" y="95"/>
                  </a:lnTo>
                  <a:lnTo>
                    <a:pt x="727" y="95"/>
                  </a:lnTo>
                  <a:lnTo>
                    <a:pt x="721" y="95"/>
                  </a:lnTo>
                  <a:lnTo>
                    <a:pt x="715" y="95"/>
                  </a:lnTo>
                  <a:lnTo>
                    <a:pt x="710" y="95"/>
                  </a:lnTo>
                  <a:lnTo>
                    <a:pt x="704" y="95"/>
                  </a:lnTo>
                  <a:lnTo>
                    <a:pt x="698" y="95"/>
                  </a:lnTo>
                  <a:lnTo>
                    <a:pt x="694" y="95"/>
                  </a:lnTo>
                  <a:lnTo>
                    <a:pt x="688" y="95"/>
                  </a:lnTo>
                  <a:lnTo>
                    <a:pt x="683" y="95"/>
                  </a:lnTo>
                  <a:lnTo>
                    <a:pt x="677" y="95"/>
                  </a:lnTo>
                  <a:lnTo>
                    <a:pt x="671" y="93"/>
                  </a:lnTo>
                  <a:lnTo>
                    <a:pt x="665" y="93"/>
                  </a:lnTo>
                  <a:lnTo>
                    <a:pt x="659" y="91"/>
                  </a:lnTo>
                  <a:lnTo>
                    <a:pt x="656" y="91"/>
                  </a:lnTo>
                  <a:lnTo>
                    <a:pt x="650" y="90"/>
                  </a:lnTo>
                  <a:lnTo>
                    <a:pt x="646" y="88"/>
                  </a:lnTo>
                  <a:lnTo>
                    <a:pt x="640" y="86"/>
                  </a:lnTo>
                  <a:lnTo>
                    <a:pt x="636" y="84"/>
                  </a:lnTo>
                  <a:lnTo>
                    <a:pt x="631" y="83"/>
                  </a:lnTo>
                  <a:lnTo>
                    <a:pt x="629" y="81"/>
                  </a:lnTo>
                  <a:lnTo>
                    <a:pt x="619" y="77"/>
                  </a:lnTo>
                  <a:lnTo>
                    <a:pt x="613" y="72"/>
                  </a:lnTo>
                  <a:lnTo>
                    <a:pt x="575" y="91"/>
                  </a:lnTo>
                  <a:lnTo>
                    <a:pt x="602" y="97"/>
                  </a:lnTo>
                  <a:lnTo>
                    <a:pt x="584" y="116"/>
                  </a:lnTo>
                  <a:lnTo>
                    <a:pt x="613" y="113"/>
                  </a:lnTo>
                  <a:lnTo>
                    <a:pt x="613" y="114"/>
                  </a:lnTo>
                  <a:lnTo>
                    <a:pt x="613" y="118"/>
                  </a:lnTo>
                  <a:lnTo>
                    <a:pt x="613" y="125"/>
                  </a:lnTo>
                  <a:lnTo>
                    <a:pt x="613" y="134"/>
                  </a:lnTo>
                  <a:lnTo>
                    <a:pt x="611" y="137"/>
                  </a:lnTo>
                  <a:lnTo>
                    <a:pt x="611" y="142"/>
                  </a:lnTo>
                  <a:lnTo>
                    <a:pt x="607" y="146"/>
                  </a:lnTo>
                  <a:lnTo>
                    <a:pt x="605" y="151"/>
                  </a:lnTo>
                  <a:lnTo>
                    <a:pt x="600" y="153"/>
                  </a:lnTo>
                  <a:lnTo>
                    <a:pt x="596" y="158"/>
                  </a:lnTo>
                  <a:lnTo>
                    <a:pt x="590" y="162"/>
                  </a:lnTo>
                  <a:lnTo>
                    <a:pt x="584" y="164"/>
                  </a:lnTo>
                  <a:lnTo>
                    <a:pt x="530" y="192"/>
                  </a:lnTo>
                  <a:lnTo>
                    <a:pt x="507" y="234"/>
                  </a:lnTo>
                  <a:lnTo>
                    <a:pt x="420" y="251"/>
                  </a:lnTo>
                  <a:lnTo>
                    <a:pt x="426" y="281"/>
                  </a:lnTo>
                  <a:lnTo>
                    <a:pt x="320" y="317"/>
                  </a:lnTo>
                  <a:lnTo>
                    <a:pt x="295" y="251"/>
                  </a:lnTo>
                  <a:lnTo>
                    <a:pt x="266" y="209"/>
                  </a:lnTo>
                  <a:lnTo>
                    <a:pt x="285" y="185"/>
                  </a:lnTo>
                  <a:lnTo>
                    <a:pt x="339" y="158"/>
                  </a:lnTo>
                  <a:lnTo>
                    <a:pt x="332" y="88"/>
                  </a:lnTo>
                  <a:lnTo>
                    <a:pt x="305" y="77"/>
                  </a:lnTo>
                  <a:lnTo>
                    <a:pt x="139" y="209"/>
                  </a:lnTo>
                  <a:lnTo>
                    <a:pt x="206" y="339"/>
                  </a:lnTo>
                  <a:lnTo>
                    <a:pt x="197" y="566"/>
                  </a:lnTo>
                  <a:lnTo>
                    <a:pt x="256" y="693"/>
                  </a:lnTo>
                  <a:lnTo>
                    <a:pt x="218" y="835"/>
                  </a:lnTo>
                  <a:lnTo>
                    <a:pt x="21" y="1127"/>
                  </a:lnTo>
                  <a:lnTo>
                    <a:pt x="0" y="1217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462" name="Freeform 40"/>
            <p:cNvSpPr>
              <a:spLocks/>
            </p:cNvSpPr>
            <p:nvPr/>
          </p:nvSpPr>
          <p:spPr bwMode="auto">
            <a:xfrm>
              <a:off x="537" y="3286"/>
              <a:ext cx="360" cy="346"/>
            </a:xfrm>
            <a:custGeom>
              <a:avLst/>
              <a:gdLst>
                <a:gd name="T0" fmla="*/ 0 w 722"/>
                <a:gd name="T1" fmla="*/ 0 h 693"/>
                <a:gd name="T2" fmla="*/ 0 w 722"/>
                <a:gd name="T3" fmla="*/ 0 h 693"/>
                <a:gd name="T4" fmla="*/ 0 w 722"/>
                <a:gd name="T5" fmla="*/ 0 h 693"/>
                <a:gd name="T6" fmla="*/ 0 w 722"/>
                <a:gd name="T7" fmla="*/ 0 h 693"/>
                <a:gd name="T8" fmla="*/ 0 w 722"/>
                <a:gd name="T9" fmla="*/ 0 h 693"/>
                <a:gd name="T10" fmla="*/ 0 w 722"/>
                <a:gd name="T11" fmla="*/ 0 h 693"/>
                <a:gd name="T12" fmla="*/ 0 w 722"/>
                <a:gd name="T13" fmla="*/ 0 h 693"/>
                <a:gd name="T14" fmla="*/ 0 w 722"/>
                <a:gd name="T15" fmla="*/ 0 h 693"/>
                <a:gd name="T16" fmla="*/ 0 w 722"/>
                <a:gd name="T17" fmla="*/ 0 h 693"/>
                <a:gd name="T18" fmla="*/ 0 w 722"/>
                <a:gd name="T19" fmla="*/ 0 h 693"/>
                <a:gd name="T20" fmla="*/ 0 w 722"/>
                <a:gd name="T21" fmla="*/ 0 h 693"/>
                <a:gd name="T22" fmla="*/ 0 w 722"/>
                <a:gd name="T23" fmla="*/ 0 h 693"/>
                <a:gd name="T24" fmla="*/ 0 w 722"/>
                <a:gd name="T25" fmla="*/ 0 h 693"/>
                <a:gd name="T26" fmla="*/ 0 w 722"/>
                <a:gd name="T27" fmla="*/ 0 h 693"/>
                <a:gd name="T28" fmla="*/ 0 w 722"/>
                <a:gd name="T29" fmla="*/ 0 h 693"/>
                <a:gd name="T30" fmla="*/ 0 w 722"/>
                <a:gd name="T31" fmla="*/ 0 h 693"/>
                <a:gd name="T32" fmla="*/ 0 w 722"/>
                <a:gd name="T33" fmla="*/ 0 h 693"/>
                <a:gd name="T34" fmla="*/ 0 w 722"/>
                <a:gd name="T35" fmla="*/ 0 h 693"/>
                <a:gd name="T36" fmla="*/ 0 w 722"/>
                <a:gd name="T37" fmla="*/ 0 h 693"/>
                <a:gd name="T38" fmla="*/ 0 w 722"/>
                <a:gd name="T39" fmla="*/ 0 h 693"/>
                <a:gd name="T40" fmla="*/ 0 w 722"/>
                <a:gd name="T41" fmla="*/ 0 h 693"/>
                <a:gd name="T42" fmla="*/ 0 w 722"/>
                <a:gd name="T43" fmla="*/ 0 h 693"/>
                <a:gd name="T44" fmla="*/ 0 w 722"/>
                <a:gd name="T45" fmla="*/ 0 h 693"/>
                <a:gd name="T46" fmla="*/ 0 w 722"/>
                <a:gd name="T47" fmla="*/ 0 h 693"/>
                <a:gd name="T48" fmla="*/ 0 w 722"/>
                <a:gd name="T49" fmla="*/ 0 h 693"/>
                <a:gd name="T50" fmla="*/ 0 w 722"/>
                <a:gd name="T51" fmla="*/ 0 h 693"/>
                <a:gd name="T52" fmla="*/ 0 w 722"/>
                <a:gd name="T53" fmla="*/ 0 h 693"/>
                <a:gd name="T54" fmla="*/ 0 w 722"/>
                <a:gd name="T55" fmla="*/ 0 h 693"/>
                <a:gd name="T56" fmla="*/ 0 w 722"/>
                <a:gd name="T57" fmla="*/ 0 h 693"/>
                <a:gd name="T58" fmla="*/ 0 w 722"/>
                <a:gd name="T59" fmla="*/ 0 h 693"/>
                <a:gd name="T60" fmla="*/ 0 w 722"/>
                <a:gd name="T61" fmla="*/ 0 h 693"/>
                <a:gd name="T62" fmla="*/ 0 w 722"/>
                <a:gd name="T63" fmla="*/ 0 h 693"/>
                <a:gd name="T64" fmla="*/ 0 w 722"/>
                <a:gd name="T65" fmla="*/ 0 h 693"/>
                <a:gd name="T66" fmla="*/ 0 w 722"/>
                <a:gd name="T67" fmla="*/ 0 h 693"/>
                <a:gd name="T68" fmla="*/ 0 w 722"/>
                <a:gd name="T69" fmla="*/ 0 h 693"/>
                <a:gd name="T70" fmla="*/ 0 w 722"/>
                <a:gd name="T71" fmla="*/ 0 h 693"/>
                <a:gd name="T72" fmla="*/ 0 w 722"/>
                <a:gd name="T73" fmla="*/ 0 h 693"/>
                <a:gd name="T74" fmla="*/ 0 w 722"/>
                <a:gd name="T75" fmla="*/ 0 h 693"/>
                <a:gd name="T76" fmla="*/ 0 w 722"/>
                <a:gd name="T77" fmla="*/ 0 h 693"/>
                <a:gd name="T78" fmla="*/ 0 w 722"/>
                <a:gd name="T79" fmla="*/ 0 h 693"/>
                <a:gd name="T80" fmla="*/ 0 w 722"/>
                <a:gd name="T81" fmla="*/ 0 h 693"/>
                <a:gd name="T82" fmla="*/ 0 w 722"/>
                <a:gd name="T83" fmla="*/ 0 h 693"/>
                <a:gd name="T84" fmla="*/ 0 w 722"/>
                <a:gd name="T85" fmla="*/ 0 h 693"/>
                <a:gd name="T86" fmla="*/ 0 w 722"/>
                <a:gd name="T87" fmla="*/ 0 h 693"/>
                <a:gd name="T88" fmla="*/ 0 w 722"/>
                <a:gd name="T89" fmla="*/ 0 h 693"/>
                <a:gd name="T90" fmla="*/ 0 w 722"/>
                <a:gd name="T91" fmla="*/ 0 h 693"/>
                <a:gd name="T92" fmla="*/ 0 w 722"/>
                <a:gd name="T93" fmla="*/ 0 h 693"/>
                <a:gd name="T94" fmla="*/ 0 w 722"/>
                <a:gd name="T95" fmla="*/ 0 h 693"/>
                <a:gd name="T96" fmla="*/ 0 w 722"/>
                <a:gd name="T97" fmla="*/ 0 h 693"/>
                <a:gd name="T98" fmla="*/ 0 w 722"/>
                <a:gd name="T99" fmla="*/ 0 h 693"/>
                <a:gd name="T100" fmla="*/ 0 w 722"/>
                <a:gd name="T101" fmla="*/ 0 h 693"/>
                <a:gd name="T102" fmla="*/ 0 w 722"/>
                <a:gd name="T103" fmla="*/ 0 h 693"/>
                <a:gd name="T104" fmla="*/ 0 w 722"/>
                <a:gd name="T105" fmla="*/ 0 h 693"/>
                <a:gd name="T106" fmla="*/ 0 w 722"/>
                <a:gd name="T107" fmla="*/ 0 h 6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722" h="693">
                  <a:moveTo>
                    <a:pt x="295" y="81"/>
                  </a:moveTo>
                  <a:lnTo>
                    <a:pt x="295" y="81"/>
                  </a:lnTo>
                  <a:lnTo>
                    <a:pt x="292" y="79"/>
                  </a:lnTo>
                  <a:lnTo>
                    <a:pt x="286" y="79"/>
                  </a:lnTo>
                  <a:lnTo>
                    <a:pt x="278" y="78"/>
                  </a:lnTo>
                  <a:lnTo>
                    <a:pt x="272" y="78"/>
                  </a:lnTo>
                  <a:lnTo>
                    <a:pt x="266" y="76"/>
                  </a:lnTo>
                  <a:lnTo>
                    <a:pt x="261" y="76"/>
                  </a:lnTo>
                  <a:lnTo>
                    <a:pt x="257" y="76"/>
                  </a:lnTo>
                  <a:lnTo>
                    <a:pt x="249" y="76"/>
                  </a:lnTo>
                  <a:lnTo>
                    <a:pt x="243" y="74"/>
                  </a:lnTo>
                  <a:lnTo>
                    <a:pt x="238" y="74"/>
                  </a:lnTo>
                  <a:lnTo>
                    <a:pt x="232" y="74"/>
                  </a:lnTo>
                  <a:lnTo>
                    <a:pt x="224" y="74"/>
                  </a:lnTo>
                  <a:lnTo>
                    <a:pt x="216" y="74"/>
                  </a:lnTo>
                  <a:lnTo>
                    <a:pt x="209" y="72"/>
                  </a:lnTo>
                  <a:lnTo>
                    <a:pt x="203" y="72"/>
                  </a:lnTo>
                  <a:lnTo>
                    <a:pt x="195" y="72"/>
                  </a:lnTo>
                  <a:lnTo>
                    <a:pt x="187" y="72"/>
                  </a:lnTo>
                  <a:lnTo>
                    <a:pt x="180" y="72"/>
                  </a:lnTo>
                  <a:lnTo>
                    <a:pt x="172" y="74"/>
                  </a:lnTo>
                  <a:lnTo>
                    <a:pt x="164" y="74"/>
                  </a:lnTo>
                  <a:lnTo>
                    <a:pt x="157" y="74"/>
                  </a:lnTo>
                  <a:lnTo>
                    <a:pt x="149" y="74"/>
                  </a:lnTo>
                  <a:lnTo>
                    <a:pt x="141" y="76"/>
                  </a:lnTo>
                  <a:lnTo>
                    <a:pt x="133" y="76"/>
                  </a:lnTo>
                  <a:lnTo>
                    <a:pt x="128" y="78"/>
                  </a:lnTo>
                  <a:lnTo>
                    <a:pt x="122" y="79"/>
                  </a:lnTo>
                  <a:lnTo>
                    <a:pt x="114" y="81"/>
                  </a:lnTo>
                  <a:lnTo>
                    <a:pt x="108" y="83"/>
                  </a:lnTo>
                  <a:lnTo>
                    <a:pt x="103" y="85"/>
                  </a:lnTo>
                  <a:lnTo>
                    <a:pt x="95" y="86"/>
                  </a:lnTo>
                  <a:lnTo>
                    <a:pt x="89" y="90"/>
                  </a:lnTo>
                  <a:lnTo>
                    <a:pt x="81" y="93"/>
                  </a:lnTo>
                  <a:lnTo>
                    <a:pt x="76" y="99"/>
                  </a:lnTo>
                  <a:lnTo>
                    <a:pt x="70" y="102"/>
                  </a:lnTo>
                  <a:lnTo>
                    <a:pt x="66" y="109"/>
                  </a:lnTo>
                  <a:lnTo>
                    <a:pt x="58" y="113"/>
                  </a:lnTo>
                  <a:lnTo>
                    <a:pt x="54" y="120"/>
                  </a:lnTo>
                  <a:lnTo>
                    <a:pt x="49" y="127"/>
                  </a:lnTo>
                  <a:lnTo>
                    <a:pt x="45" y="134"/>
                  </a:lnTo>
                  <a:lnTo>
                    <a:pt x="39" y="141"/>
                  </a:lnTo>
                  <a:lnTo>
                    <a:pt x="35" y="148"/>
                  </a:lnTo>
                  <a:lnTo>
                    <a:pt x="31" y="151"/>
                  </a:lnTo>
                  <a:lnTo>
                    <a:pt x="31" y="155"/>
                  </a:lnTo>
                  <a:lnTo>
                    <a:pt x="29" y="160"/>
                  </a:lnTo>
                  <a:lnTo>
                    <a:pt x="27" y="165"/>
                  </a:lnTo>
                  <a:lnTo>
                    <a:pt x="23" y="169"/>
                  </a:lnTo>
                  <a:lnTo>
                    <a:pt x="22" y="172"/>
                  </a:lnTo>
                  <a:lnTo>
                    <a:pt x="20" y="178"/>
                  </a:lnTo>
                  <a:lnTo>
                    <a:pt x="18" y="183"/>
                  </a:lnTo>
                  <a:lnTo>
                    <a:pt x="16" y="187"/>
                  </a:lnTo>
                  <a:lnTo>
                    <a:pt x="14" y="192"/>
                  </a:lnTo>
                  <a:lnTo>
                    <a:pt x="12" y="197"/>
                  </a:lnTo>
                  <a:lnTo>
                    <a:pt x="12" y="202"/>
                  </a:lnTo>
                  <a:lnTo>
                    <a:pt x="10" y="208"/>
                  </a:lnTo>
                  <a:lnTo>
                    <a:pt x="10" y="211"/>
                  </a:lnTo>
                  <a:lnTo>
                    <a:pt x="8" y="218"/>
                  </a:lnTo>
                  <a:lnTo>
                    <a:pt x="6" y="223"/>
                  </a:lnTo>
                  <a:lnTo>
                    <a:pt x="4" y="229"/>
                  </a:lnTo>
                  <a:lnTo>
                    <a:pt x="4" y="234"/>
                  </a:lnTo>
                  <a:lnTo>
                    <a:pt x="4" y="239"/>
                  </a:lnTo>
                  <a:lnTo>
                    <a:pt x="4" y="245"/>
                  </a:lnTo>
                  <a:lnTo>
                    <a:pt x="2" y="250"/>
                  </a:lnTo>
                  <a:lnTo>
                    <a:pt x="2" y="257"/>
                  </a:lnTo>
                  <a:lnTo>
                    <a:pt x="0" y="262"/>
                  </a:lnTo>
                  <a:lnTo>
                    <a:pt x="0" y="269"/>
                  </a:lnTo>
                  <a:lnTo>
                    <a:pt x="0" y="274"/>
                  </a:lnTo>
                  <a:lnTo>
                    <a:pt x="0" y="280"/>
                  </a:lnTo>
                  <a:lnTo>
                    <a:pt x="0" y="287"/>
                  </a:lnTo>
                  <a:lnTo>
                    <a:pt x="0" y="292"/>
                  </a:lnTo>
                  <a:lnTo>
                    <a:pt x="0" y="297"/>
                  </a:lnTo>
                  <a:lnTo>
                    <a:pt x="0" y="304"/>
                  </a:lnTo>
                  <a:lnTo>
                    <a:pt x="0" y="311"/>
                  </a:lnTo>
                  <a:lnTo>
                    <a:pt x="0" y="318"/>
                  </a:lnTo>
                  <a:lnTo>
                    <a:pt x="0" y="324"/>
                  </a:lnTo>
                  <a:lnTo>
                    <a:pt x="2" y="331"/>
                  </a:lnTo>
                  <a:lnTo>
                    <a:pt x="2" y="338"/>
                  </a:lnTo>
                  <a:lnTo>
                    <a:pt x="4" y="345"/>
                  </a:lnTo>
                  <a:lnTo>
                    <a:pt x="4" y="350"/>
                  </a:lnTo>
                  <a:lnTo>
                    <a:pt x="4" y="357"/>
                  </a:lnTo>
                  <a:lnTo>
                    <a:pt x="6" y="362"/>
                  </a:lnTo>
                  <a:lnTo>
                    <a:pt x="6" y="371"/>
                  </a:lnTo>
                  <a:lnTo>
                    <a:pt x="8" y="376"/>
                  </a:lnTo>
                  <a:lnTo>
                    <a:pt x="10" y="383"/>
                  </a:lnTo>
                  <a:lnTo>
                    <a:pt x="10" y="389"/>
                  </a:lnTo>
                  <a:lnTo>
                    <a:pt x="12" y="398"/>
                  </a:lnTo>
                  <a:lnTo>
                    <a:pt x="12" y="403"/>
                  </a:lnTo>
                  <a:lnTo>
                    <a:pt x="14" y="408"/>
                  </a:lnTo>
                  <a:lnTo>
                    <a:pt x="16" y="415"/>
                  </a:lnTo>
                  <a:lnTo>
                    <a:pt x="18" y="422"/>
                  </a:lnTo>
                  <a:lnTo>
                    <a:pt x="18" y="427"/>
                  </a:lnTo>
                  <a:lnTo>
                    <a:pt x="22" y="434"/>
                  </a:lnTo>
                  <a:lnTo>
                    <a:pt x="22" y="440"/>
                  </a:lnTo>
                  <a:lnTo>
                    <a:pt x="23" y="447"/>
                  </a:lnTo>
                  <a:lnTo>
                    <a:pt x="25" y="454"/>
                  </a:lnTo>
                  <a:lnTo>
                    <a:pt x="27" y="459"/>
                  </a:lnTo>
                  <a:lnTo>
                    <a:pt x="29" y="464"/>
                  </a:lnTo>
                  <a:lnTo>
                    <a:pt x="31" y="471"/>
                  </a:lnTo>
                  <a:lnTo>
                    <a:pt x="33" y="477"/>
                  </a:lnTo>
                  <a:lnTo>
                    <a:pt x="35" y="484"/>
                  </a:lnTo>
                  <a:lnTo>
                    <a:pt x="37" y="489"/>
                  </a:lnTo>
                  <a:lnTo>
                    <a:pt x="41" y="496"/>
                  </a:lnTo>
                  <a:lnTo>
                    <a:pt x="41" y="501"/>
                  </a:lnTo>
                  <a:lnTo>
                    <a:pt x="43" y="507"/>
                  </a:lnTo>
                  <a:lnTo>
                    <a:pt x="47" y="512"/>
                  </a:lnTo>
                  <a:lnTo>
                    <a:pt x="49" y="519"/>
                  </a:lnTo>
                  <a:lnTo>
                    <a:pt x="50" y="522"/>
                  </a:lnTo>
                  <a:lnTo>
                    <a:pt x="54" y="529"/>
                  </a:lnTo>
                  <a:lnTo>
                    <a:pt x="56" y="535"/>
                  </a:lnTo>
                  <a:lnTo>
                    <a:pt x="58" y="540"/>
                  </a:lnTo>
                  <a:lnTo>
                    <a:pt x="62" y="545"/>
                  </a:lnTo>
                  <a:lnTo>
                    <a:pt x="64" y="551"/>
                  </a:lnTo>
                  <a:lnTo>
                    <a:pt x="68" y="556"/>
                  </a:lnTo>
                  <a:lnTo>
                    <a:pt x="70" y="561"/>
                  </a:lnTo>
                  <a:lnTo>
                    <a:pt x="72" y="565"/>
                  </a:lnTo>
                  <a:lnTo>
                    <a:pt x="76" y="570"/>
                  </a:lnTo>
                  <a:lnTo>
                    <a:pt x="77" y="575"/>
                  </a:lnTo>
                  <a:lnTo>
                    <a:pt x="81" y="580"/>
                  </a:lnTo>
                  <a:lnTo>
                    <a:pt x="83" y="584"/>
                  </a:lnTo>
                  <a:lnTo>
                    <a:pt x="87" y="589"/>
                  </a:lnTo>
                  <a:lnTo>
                    <a:pt x="91" y="593"/>
                  </a:lnTo>
                  <a:lnTo>
                    <a:pt x="95" y="598"/>
                  </a:lnTo>
                  <a:lnTo>
                    <a:pt x="101" y="607"/>
                  </a:lnTo>
                  <a:lnTo>
                    <a:pt x="108" y="616"/>
                  </a:lnTo>
                  <a:lnTo>
                    <a:pt x="114" y="623"/>
                  </a:lnTo>
                  <a:lnTo>
                    <a:pt x="122" y="630"/>
                  </a:lnTo>
                  <a:lnTo>
                    <a:pt x="130" y="635"/>
                  </a:lnTo>
                  <a:lnTo>
                    <a:pt x="137" y="642"/>
                  </a:lnTo>
                  <a:lnTo>
                    <a:pt x="145" y="649"/>
                  </a:lnTo>
                  <a:lnTo>
                    <a:pt x="153" y="654"/>
                  </a:lnTo>
                  <a:lnTo>
                    <a:pt x="160" y="658"/>
                  </a:lnTo>
                  <a:lnTo>
                    <a:pt x="170" y="663"/>
                  </a:lnTo>
                  <a:lnTo>
                    <a:pt x="286" y="693"/>
                  </a:lnTo>
                  <a:lnTo>
                    <a:pt x="409" y="689"/>
                  </a:lnTo>
                  <a:lnTo>
                    <a:pt x="508" y="661"/>
                  </a:lnTo>
                  <a:lnTo>
                    <a:pt x="614" y="609"/>
                  </a:lnTo>
                  <a:lnTo>
                    <a:pt x="616" y="607"/>
                  </a:lnTo>
                  <a:lnTo>
                    <a:pt x="617" y="602"/>
                  </a:lnTo>
                  <a:lnTo>
                    <a:pt x="621" y="598"/>
                  </a:lnTo>
                  <a:lnTo>
                    <a:pt x="623" y="593"/>
                  </a:lnTo>
                  <a:lnTo>
                    <a:pt x="627" y="589"/>
                  </a:lnTo>
                  <a:lnTo>
                    <a:pt x="631" y="584"/>
                  </a:lnTo>
                  <a:lnTo>
                    <a:pt x="635" y="577"/>
                  </a:lnTo>
                  <a:lnTo>
                    <a:pt x="639" y="572"/>
                  </a:lnTo>
                  <a:lnTo>
                    <a:pt x="644" y="565"/>
                  </a:lnTo>
                  <a:lnTo>
                    <a:pt x="648" y="556"/>
                  </a:lnTo>
                  <a:lnTo>
                    <a:pt x="654" y="549"/>
                  </a:lnTo>
                  <a:lnTo>
                    <a:pt x="660" y="540"/>
                  </a:lnTo>
                  <a:lnTo>
                    <a:pt x="664" y="531"/>
                  </a:lnTo>
                  <a:lnTo>
                    <a:pt x="670" y="522"/>
                  </a:lnTo>
                  <a:lnTo>
                    <a:pt x="671" y="517"/>
                  </a:lnTo>
                  <a:lnTo>
                    <a:pt x="673" y="514"/>
                  </a:lnTo>
                  <a:lnTo>
                    <a:pt x="677" y="508"/>
                  </a:lnTo>
                  <a:lnTo>
                    <a:pt x="679" y="503"/>
                  </a:lnTo>
                  <a:lnTo>
                    <a:pt x="681" y="498"/>
                  </a:lnTo>
                  <a:lnTo>
                    <a:pt x="683" y="494"/>
                  </a:lnTo>
                  <a:lnTo>
                    <a:pt x="687" y="489"/>
                  </a:lnTo>
                  <a:lnTo>
                    <a:pt x="689" y="484"/>
                  </a:lnTo>
                  <a:lnTo>
                    <a:pt x="691" y="478"/>
                  </a:lnTo>
                  <a:lnTo>
                    <a:pt x="693" y="473"/>
                  </a:lnTo>
                  <a:lnTo>
                    <a:pt x="695" y="468"/>
                  </a:lnTo>
                  <a:lnTo>
                    <a:pt x="697" y="464"/>
                  </a:lnTo>
                  <a:lnTo>
                    <a:pt x="698" y="457"/>
                  </a:lnTo>
                  <a:lnTo>
                    <a:pt x="702" y="454"/>
                  </a:lnTo>
                  <a:lnTo>
                    <a:pt x="704" y="449"/>
                  </a:lnTo>
                  <a:lnTo>
                    <a:pt x="706" y="443"/>
                  </a:lnTo>
                  <a:lnTo>
                    <a:pt x="706" y="438"/>
                  </a:lnTo>
                  <a:lnTo>
                    <a:pt x="708" y="433"/>
                  </a:lnTo>
                  <a:lnTo>
                    <a:pt x="710" y="427"/>
                  </a:lnTo>
                  <a:lnTo>
                    <a:pt x="712" y="422"/>
                  </a:lnTo>
                  <a:lnTo>
                    <a:pt x="714" y="417"/>
                  </a:lnTo>
                  <a:lnTo>
                    <a:pt x="716" y="412"/>
                  </a:lnTo>
                  <a:lnTo>
                    <a:pt x="716" y="406"/>
                  </a:lnTo>
                  <a:lnTo>
                    <a:pt x="718" y="401"/>
                  </a:lnTo>
                  <a:lnTo>
                    <a:pt x="718" y="396"/>
                  </a:lnTo>
                  <a:lnTo>
                    <a:pt x="718" y="391"/>
                  </a:lnTo>
                  <a:lnTo>
                    <a:pt x="720" y="387"/>
                  </a:lnTo>
                  <a:lnTo>
                    <a:pt x="720" y="382"/>
                  </a:lnTo>
                  <a:lnTo>
                    <a:pt x="720" y="376"/>
                  </a:lnTo>
                  <a:lnTo>
                    <a:pt x="720" y="371"/>
                  </a:lnTo>
                  <a:lnTo>
                    <a:pt x="720" y="368"/>
                  </a:lnTo>
                  <a:lnTo>
                    <a:pt x="722" y="362"/>
                  </a:lnTo>
                  <a:lnTo>
                    <a:pt x="720" y="357"/>
                  </a:lnTo>
                  <a:lnTo>
                    <a:pt x="720" y="352"/>
                  </a:lnTo>
                  <a:lnTo>
                    <a:pt x="718" y="347"/>
                  </a:lnTo>
                  <a:lnTo>
                    <a:pt x="718" y="341"/>
                  </a:lnTo>
                  <a:lnTo>
                    <a:pt x="716" y="334"/>
                  </a:lnTo>
                  <a:lnTo>
                    <a:pt x="716" y="329"/>
                  </a:lnTo>
                  <a:lnTo>
                    <a:pt x="716" y="324"/>
                  </a:lnTo>
                  <a:lnTo>
                    <a:pt x="714" y="318"/>
                  </a:lnTo>
                  <a:lnTo>
                    <a:pt x="712" y="311"/>
                  </a:lnTo>
                  <a:lnTo>
                    <a:pt x="710" y="304"/>
                  </a:lnTo>
                  <a:lnTo>
                    <a:pt x="708" y="299"/>
                  </a:lnTo>
                  <a:lnTo>
                    <a:pt x="708" y="292"/>
                  </a:lnTo>
                  <a:lnTo>
                    <a:pt x="706" y="285"/>
                  </a:lnTo>
                  <a:lnTo>
                    <a:pt x="704" y="278"/>
                  </a:lnTo>
                  <a:lnTo>
                    <a:pt x="702" y="271"/>
                  </a:lnTo>
                  <a:lnTo>
                    <a:pt x="700" y="266"/>
                  </a:lnTo>
                  <a:lnTo>
                    <a:pt x="697" y="257"/>
                  </a:lnTo>
                  <a:lnTo>
                    <a:pt x="695" y="250"/>
                  </a:lnTo>
                  <a:lnTo>
                    <a:pt x="693" y="243"/>
                  </a:lnTo>
                  <a:lnTo>
                    <a:pt x="689" y="236"/>
                  </a:lnTo>
                  <a:lnTo>
                    <a:pt x="687" y="229"/>
                  </a:lnTo>
                  <a:lnTo>
                    <a:pt x="683" y="222"/>
                  </a:lnTo>
                  <a:lnTo>
                    <a:pt x="681" y="215"/>
                  </a:lnTo>
                  <a:lnTo>
                    <a:pt x="679" y="208"/>
                  </a:lnTo>
                  <a:lnTo>
                    <a:pt x="675" y="199"/>
                  </a:lnTo>
                  <a:lnTo>
                    <a:pt x="671" y="192"/>
                  </a:lnTo>
                  <a:lnTo>
                    <a:pt x="668" y="185"/>
                  </a:lnTo>
                  <a:lnTo>
                    <a:pt x="666" y="178"/>
                  </a:lnTo>
                  <a:lnTo>
                    <a:pt x="662" y="171"/>
                  </a:lnTo>
                  <a:lnTo>
                    <a:pt x="658" y="164"/>
                  </a:lnTo>
                  <a:lnTo>
                    <a:pt x="654" y="157"/>
                  </a:lnTo>
                  <a:lnTo>
                    <a:pt x="652" y="150"/>
                  </a:lnTo>
                  <a:lnTo>
                    <a:pt x="648" y="143"/>
                  </a:lnTo>
                  <a:lnTo>
                    <a:pt x="644" y="136"/>
                  </a:lnTo>
                  <a:lnTo>
                    <a:pt x="639" y="129"/>
                  </a:lnTo>
                  <a:lnTo>
                    <a:pt x="635" y="122"/>
                  </a:lnTo>
                  <a:lnTo>
                    <a:pt x="631" y="114"/>
                  </a:lnTo>
                  <a:lnTo>
                    <a:pt x="627" y="107"/>
                  </a:lnTo>
                  <a:lnTo>
                    <a:pt x="623" y="100"/>
                  </a:lnTo>
                  <a:lnTo>
                    <a:pt x="619" y="95"/>
                  </a:lnTo>
                  <a:lnTo>
                    <a:pt x="616" y="88"/>
                  </a:lnTo>
                  <a:lnTo>
                    <a:pt x="610" y="83"/>
                  </a:lnTo>
                  <a:lnTo>
                    <a:pt x="606" y="76"/>
                  </a:lnTo>
                  <a:lnTo>
                    <a:pt x="602" y="71"/>
                  </a:lnTo>
                  <a:lnTo>
                    <a:pt x="598" y="65"/>
                  </a:lnTo>
                  <a:lnTo>
                    <a:pt x="592" y="60"/>
                  </a:lnTo>
                  <a:lnTo>
                    <a:pt x="589" y="55"/>
                  </a:lnTo>
                  <a:lnTo>
                    <a:pt x="585" y="49"/>
                  </a:lnTo>
                  <a:lnTo>
                    <a:pt x="579" y="44"/>
                  </a:lnTo>
                  <a:lnTo>
                    <a:pt x="575" y="39"/>
                  </a:lnTo>
                  <a:lnTo>
                    <a:pt x="569" y="34"/>
                  </a:lnTo>
                  <a:lnTo>
                    <a:pt x="565" y="30"/>
                  </a:lnTo>
                  <a:lnTo>
                    <a:pt x="560" y="27"/>
                  </a:lnTo>
                  <a:lnTo>
                    <a:pt x="556" y="23"/>
                  </a:lnTo>
                  <a:lnTo>
                    <a:pt x="550" y="18"/>
                  </a:lnTo>
                  <a:lnTo>
                    <a:pt x="546" y="16"/>
                  </a:lnTo>
                  <a:lnTo>
                    <a:pt x="540" y="12"/>
                  </a:lnTo>
                  <a:lnTo>
                    <a:pt x="535" y="9"/>
                  </a:lnTo>
                  <a:lnTo>
                    <a:pt x="531" y="7"/>
                  </a:lnTo>
                  <a:lnTo>
                    <a:pt x="525" y="5"/>
                  </a:lnTo>
                  <a:lnTo>
                    <a:pt x="521" y="4"/>
                  </a:lnTo>
                  <a:lnTo>
                    <a:pt x="515" y="2"/>
                  </a:lnTo>
                  <a:lnTo>
                    <a:pt x="509" y="0"/>
                  </a:lnTo>
                  <a:lnTo>
                    <a:pt x="506" y="0"/>
                  </a:lnTo>
                  <a:lnTo>
                    <a:pt x="425" y="30"/>
                  </a:lnTo>
                  <a:lnTo>
                    <a:pt x="423" y="30"/>
                  </a:lnTo>
                  <a:lnTo>
                    <a:pt x="417" y="30"/>
                  </a:lnTo>
                  <a:lnTo>
                    <a:pt x="411" y="32"/>
                  </a:lnTo>
                  <a:lnTo>
                    <a:pt x="403" y="34"/>
                  </a:lnTo>
                  <a:lnTo>
                    <a:pt x="398" y="35"/>
                  </a:lnTo>
                  <a:lnTo>
                    <a:pt x="394" y="37"/>
                  </a:lnTo>
                  <a:lnTo>
                    <a:pt x="388" y="41"/>
                  </a:lnTo>
                  <a:lnTo>
                    <a:pt x="384" y="42"/>
                  </a:lnTo>
                  <a:lnTo>
                    <a:pt x="374" y="49"/>
                  </a:lnTo>
                  <a:lnTo>
                    <a:pt x="367" y="56"/>
                  </a:lnTo>
                  <a:lnTo>
                    <a:pt x="361" y="60"/>
                  </a:lnTo>
                  <a:lnTo>
                    <a:pt x="357" y="63"/>
                  </a:lnTo>
                  <a:lnTo>
                    <a:pt x="351" y="67"/>
                  </a:lnTo>
                  <a:lnTo>
                    <a:pt x="347" y="71"/>
                  </a:lnTo>
                  <a:lnTo>
                    <a:pt x="342" y="72"/>
                  </a:lnTo>
                  <a:lnTo>
                    <a:pt x="334" y="76"/>
                  </a:lnTo>
                  <a:lnTo>
                    <a:pt x="330" y="76"/>
                  </a:lnTo>
                  <a:lnTo>
                    <a:pt x="324" y="78"/>
                  </a:lnTo>
                  <a:lnTo>
                    <a:pt x="319" y="79"/>
                  </a:lnTo>
                  <a:lnTo>
                    <a:pt x="313" y="79"/>
                  </a:lnTo>
                  <a:lnTo>
                    <a:pt x="307" y="79"/>
                  </a:lnTo>
                  <a:lnTo>
                    <a:pt x="305" y="81"/>
                  </a:lnTo>
                  <a:lnTo>
                    <a:pt x="297" y="81"/>
                  </a:lnTo>
                  <a:lnTo>
                    <a:pt x="295" y="81"/>
                  </a:lnTo>
                  <a:close/>
                </a:path>
              </a:pathLst>
            </a:custGeom>
            <a:solidFill>
              <a:srgbClr val="FFD1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463" name="Freeform 41"/>
            <p:cNvSpPr>
              <a:spLocks/>
            </p:cNvSpPr>
            <p:nvPr/>
          </p:nvSpPr>
          <p:spPr bwMode="auto">
            <a:xfrm>
              <a:off x="1055" y="3581"/>
              <a:ext cx="51" cy="32"/>
            </a:xfrm>
            <a:custGeom>
              <a:avLst/>
              <a:gdLst>
                <a:gd name="T0" fmla="*/ 0 w 100"/>
                <a:gd name="T1" fmla="*/ 0 h 65"/>
                <a:gd name="T2" fmla="*/ 1 w 100"/>
                <a:gd name="T3" fmla="*/ 0 h 65"/>
                <a:gd name="T4" fmla="*/ 1 w 100"/>
                <a:gd name="T5" fmla="*/ 0 h 65"/>
                <a:gd name="T6" fmla="*/ 1 w 100"/>
                <a:gd name="T7" fmla="*/ 0 h 65"/>
                <a:gd name="T8" fmla="*/ 0 w 100"/>
                <a:gd name="T9" fmla="*/ 0 h 65"/>
                <a:gd name="T10" fmla="*/ 0 w 100"/>
                <a:gd name="T11" fmla="*/ 0 h 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0" h="65">
                  <a:moveTo>
                    <a:pt x="0" y="65"/>
                  </a:moveTo>
                  <a:lnTo>
                    <a:pt x="23" y="0"/>
                  </a:lnTo>
                  <a:lnTo>
                    <a:pt x="100" y="34"/>
                  </a:lnTo>
                  <a:lnTo>
                    <a:pt x="89" y="6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464" name="Freeform 42"/>
            <p:cNvSpPr>
              <a:spLocks/>
            </p:cNvSpPr>
            <p:nvPr/>
          </p:nvSpPr>
          <p:spPr bwMode="auto">
            <a:xfrm>
              <a:off x="782" y="3543"/>
              <a:ext cx="35" cy="36"/>
            </a:xfrm>
            <a:custGeom>
              <a:avLst/>
              <a:gdLst>
                <a:gd name="T0" fmla="*/ 0 w 72"/>
                <a:gd name="T1" fmla="*/ 1 h 72"/>
                <a:gd name="T2" fmla="*/ 0 w 72"/>
                <a:gd name="T3" fmla="*/ 0 h 72"/>
                <a:gd name="T4" fmla="*/ 0 w 72"/>
                <a:gd name="T5" fmla="*/ 1 h 72"/>
                <a:gd name="T6" fmla="*/ 0 w 72"/>
                <a:gd name="T7" fmla="*/ 1 h 72"/>
                <a:gd name="T8" fmla="*/ 0 w 72"/>
                <a:gd name="T9" fmla="*/ 1 h 72"/>
                <a:gd name="T10" fmla="*/ 0 w 72"/>
                <a:gd name="T11" fmla="*/ 1 h 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" h="72">
                  <a:moveTo>
                    <a:pt x="0" y="59"/>
                  </a:moveTo>
                  <a:lnTo>
                    <a:pt x="29" y="0"/>
                  </a:lnTo>
                  <a:lnTo>
                    <a:pt x="72" y="5"/>
                  </a:lnTo>
                  <a:lnTo>
                    <a:pt x="50" y="72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465" name="Freeform 43"/>
            <p:cNvSpPr>
              <a:spLocks/>
            </p:cNvSpPr>
            <p:nvPr/>
          </p:nvSpPr>
          <p:spPr bwMode="auto">
            <a:xfrm>
              <a:off x="807" y="3545"/>
              <a:ext cx="261" cy="72"/>
            </a:xfrm>
            <a:custGeom>
              <a:avLst/>
              <a:gdLst>
                <a:gd name="T0" fmla="*/ 0 w 523"/>
                <a:gd name="T1" fmla="*/ 0 h 142"/>
                <a:gd name="T2" fmla="*/ 0 w 523"/>
                <a:gd name="T3" fmla="*/ 1 h 142"/>
                <a:gd name="T4" fmla="*/ 0 w 523"/>
                <a:gd name="T5" fmla="*/ 1 h 142"/>
                <a:gd name="T6" fmla="*/ 0 w 523"/>
                <a:gd name="T7" fmla="*/ 1 h 142"/>
                <a:gd name="T8" fmla="*/ 0 w 523"/>
                <a:gd name="T9" fmla="*/ 1 h 142"/>
                <a:gd name="T10" fmla="*/ 0 w 523"/>
                <a:gd name="T11" fmla="*/ 1 h 142"/>
                <a:gd name="T12" fmla="*/ 0 w 523"/>
                <a:gd name="T13" fmla="*/ 1 h 142"/>
                <a:gd name="T14" fmla="*/ 0 w 523"/>
                <a:gd name="T15" fmla="*/ 1 h 142"/>
                <a:gd name="T16" fmla="*/ 0 w 523"/>
                <a:gd name="T17" fmla="*/ 1 h 142"/>
                <a:gd name="T18" fmla="*/ 0 w 523"/>
                <a:gd name="T19" fmla="*/ 1 h 142"/>
                <a:gd name="T20" fmla="*/ 0 w 523"/>
                <a:gd name="T21" fmla="*/ 1 h 142"/>
                <a:gd name="T22" fmla="*/ 0 w 523"/>
                <a:gd name="T23" fmla="*/ 1 h 142"/>
                <a:gd name="T24" fmla="*/ 0 w 523"/>
                <a:gd name="T25" fmla="*/ 1 h 142"/>
                <a:gd name="T26" fmla="*/ 0 w 523"/>
                <a:gd name="T27" fmla="*/ 1 h 142"/>
                <a:gd name="T28" fmla="*/ 0 w 523"/>
                <a:gd name="T29" fmla="*/ 1 h 142"/>
                <a:gd name="T30" fmla="*/ 0 w 523"/>
                <a:gd name="T31" fmla="*/ 1 h 142"/>
                <a:gd name="T32" fmla="*/ 0 w 523"/>
                <a:gd name="T33" fmla="*/ 0 h 142"/>
                <a:gd name="T34" fmla="*/ 0 w 523"/>
                <a:gd name="T35" fmla="*/ 0 h 1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3" h="142">
                  <a:moveTo>
                    <a:pt x="16" y="0"/>
                  </a:moveTo>
                  <a:lnTo>
                    <a:pt x="0" y="67"/>
                  </a:lnTo>
                  <a:lnTo>
                    <a:pt x="500" y="142"/>
                  </a:lnTo>
                  <a:lnTo>
                    <a:pt x="523" y="70"/>
                  </a:lnTo>
                  <a:lnTo>
                    <a:pt x="376" y="46"/>
                  </a:lnTo>
                  <a:lnTo>
                    <a:pt x="365" y="60"/>
                  </a:lnTo>
                  <a:lnTo>
                    <a:pt x="363" y="60"/>
                  </a:lnTo>
                  <a:lnTo>
                    <a:pt x="359" y="61"/>
                  </a:lnTo>
                  <a:lnTo>
                    <a:pt x="355" y="61"/>
                  </a:lnTo>
                  <a:lnTo>
                    <a:pt x="351" y="63"/>
                  </a:lnTo>
                  <a:lnTo>
                    <a:pt x="344" y="63"/>
                  </a:lnTo>
                  <a:lnTo>
                    <a:pt x="338" y="65"/>
                  </a:lnTo>
                  <a:lnTo>
                    <a:pt x="332" y="65"/>
                  </a:lnTo>
                  <a:lnTo>
                    <a:pt x="324" y="65"/>
                  </a:lnTo>
                  <a:lnTo>
                    <a:pt x="286" y="54"/>
                  </a:lnTo>
                  <a:lnTo>
                    <a:pt x="266" y="28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466" name="Freeform 44"/>
            <p:cNvSpPr>
              <a:spLocks/>
            </p:cNvSpPr>
            <p:nvPr/>
          </p:nvSpPr>
          <p:spPr bwMode="auto">
            <a:xfrm>
              <a:off x="732" y="3537"/>
              <a:ext cx="66" cy="36"/>
            </a:xfrm>
            <a:custGeom>
              <a:avLst/>
              <a:gdLst>
                <a:gd name="T0" fmla="*/ 0 w 131"/>
                <a:gd name="T1" fmla="*/ 1 h 72"/>
                <a:gd name="T2" fmla="*/ 1 w 131"/>
                <a:gd name="T3" fmla="*/ 0 h 72"/>
                <a:gd name="T4" fmla="*/ 1 w 131"/>
                <a:gd name="T5" fmla="*/ 1 h 72"/>
                <a:gd name="T6" fmla="*/ 1 w 131"/>
                <a:gd name="T7" fmla="*/ 1 h 72"/>
                <a:gd name="T8" fmla="*/ 0 w 131"/>
                <a:gd name="T9" fmla="*/ 1 h 72"/>
                <a:gd name="T10" fmla="*/ 0 w 131"/>
                <a:gd name="T11" fmla="*/ 1 h 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1" h="72">
                  <a:moveTo>
                    <a:pt x="0" y="55"/>
                  </a:moveTo>
                  <a:lnTo>
                    <a:pt x="56" y="0"/>
                  </a:lnTo>
                  <a:lnTo>
                    <a:pt x="131" y="13"/>
                  </a:lnTo>
                  <a:lnTo>
                    <a:pt x="104" y="72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467" name="Freeform 45"/>
            <p:cNvSpPr>
              <a:spLocks/>
            </p:cNvSpPr>
            <p:nvPr/>
          </p:nvSpPr>
          <p:spPr bwMode="auto">
            <a:xfrm>
              <a:off x="369" y="3915"/>
              <a:ext cx="998" cy="295"/>
            </a:xfrm>
            <a:custGeom>
              <a:avLst/>
              <a:gdLst>
                <a:gd name="T0" fmla="*/ 0 w 1996"/>
                <a:gd name="T1" fmla="*/ 0 h 591"/>
                <a:gd name="T2" fmla="*/ 1 w 1996"/>
                <a:gd name="T3" fmla="*/ 0 h 591"/>
                <a:gd name="T4" fmla="*/ 1 w 1996"/>
                <a:gd name="T5" fmla="*/ 0 h 591"/>
                <a:gd name="T6" fmla="*/ 1 w 1996"/>
                <a:gd name="T7" fmla="*/ 0 h 591"/>
                <a:gd name="T8" fmla="*/ 1 w 1996"/>
                <a:gd name="T9" fmla="*/ 0 h 591"/>
                <a:gd name="T10" fmla="*/ 1 w 1996"/>
                <a:gd name="T11" fmla="*/ 0 h 591"/>
                <a:gd name="T12" fmla="*/ 1 w 1996"/>
                <a:gd name="T13" fmla="*/ 0 h 591"/>
                <a:gd name="T14" fmla="*/ 1 w 1996"/>
                <a:gd name="T15" fmla="*/ 0 h 591"/>
                <a:gd name="T16" fmla="*/ 1 w 1996"/>
                <a:gd name="T17" fmla="*/ 0 h 591"/>
                <a:gd name="T18" fmla="*/ 1 w 1996"/>
                <a:gd name="T19" fmla="*/ 0 h 591"/>
                <a:gd name="T20" fmla="*/ 1 w 1996"/>
                <a:gd name="T21" fmla="*/ 0 h 591"/>
                <a:gd name="T22" fmla="*/ 1 w 1996"/>
                <a:gd name="T23" fmla="*/ 0 h 591"/>
                <a:gd name="T24" fmla="*/ 1 w 1996"/>
                <a:gd name="T25" fmla="*/ 0 h 591"/>
                <a:gd name="T26" fmla="*/ 1 w 1996"/>
                <a:gd name="T27" fmla="*/ 0 h 591"/>
                <a:gd name="T28" fmla="*/ 1 w 1996"/>
                <a:gd name="T29" fmla="*/ 0 h 591"/>
                <a:gd name="T30" fmla="*/ 1 w 1996"/>
                <a:gd name="T31" fmla="*/ 0 h 591"/>
                <a:gd name="T32" fmla="*/ 1 w 1996"/>
                <a:gd name="T33" fmla="*/ 0 h 591"/>
                <a:gd name="T34" fmla="*/ 1 w 1996"/>
                <a:gd name="T35" fmla="*/ 0 h 591"/>
                <a:gd name="T36" fmla="*/ 1 w 1996"/>
                <a:gd name="T37" fmla="*/ 0 h 591"/>
                <a:gd name="T38" fmla="*/ 1 w 1996"/>
                <a:gd name="T39" fmla="*/ 0 h 591"/>
                <a:gd name="T40" fmla="*/ 1 w 1996"/>
                <a:gd name="T41" fmla="*/ 0 h 591"/>
                <a:gd name="T42" fmla="*/ 1 w 1996"/>
                <a:gd name="T43" fmla="*/ 0 h 591"/>
                <a:gd name="T44" fmla="*/ 0 w 1996"/>
                <a:gd name="T45" fmla="*/ 0 h 591"/>
                <a:gd name="T46" fmla="*/ 0 w 1996"/>
                <a:gd name="T47" fmla="*/ 0 h 59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996" h="591">
                  <a:moveTo>
                    <a:pt x="0" y="139"/>
                  </a:moveTo>
                  <a:lnTo>
                    <a:pt x="98" y="109"/>
                  </a:lnTo>
                  <a:lnTo>
                    <a:pt x="196" y="0"/>
                  </a:lnTo>
                  <a:lnTo>
                    <a:pt x="403" y="4"/>
                  </a:lnTo>
                  <a:lnTo>
                    <a:pt x="704" y="48"/>
                  </a:lnTo>
                  <a:lnTo>
                    <a:pt x="885" y="102"/>
                  </a:lnTo>
                  <a:lnTo>
                    <a:pt x="1174" y="14"/>
                  </a:lnTo>
                  <a:lnTo>
                    <a:pt x="1417" y="11"/>
                  </a:lnTo>
                  <a:lnTo>
                    <a:pt x="1519" y="44"/>
                  </a:lnTo>
                  <a:lnTo>
                    <a:pt x="1612" y="37"/>
                  </a:lnTo>
                  <a:lnTo>
                    <a:pt x="1666" y="27"/>
                  </a:lnTo>
                  <a:lnTo>
                    <a:pt x="1764" y="37"/>
                  </a:lnTo>
                  <a:lnTo>
                    <a:pt x="1861" y="160"/>
                  </a:lnTo>
                  <a:lnTo>
                    <a:pt x="1996" y="401"/>
                  </a:lnTo>
                  <a:lnTo>
                    <a:pt x="1595" y="403"/>
                  </a:lnTo>
                  <a:lnTo>
                    <a:pt x="1371" y="451"/>
                  </a:lnTo>
                  <a:lnTo>
                    <a:pt x="1143" y="572"/>
                  </a:lnTo>
                  <a:lnTo>
                    <a:pt x="1076" y="568"/>
                  </a:lnTo>
                  <a:lnTo>
                    <a:pt x="991" y="591"/>
                  </a:lnTo>
                  <a:lnTo>
                    <a:pt x="584" y="524"/>
                  </a:lnTo>
                  <a:lnTo>
                    <a:pt x="366" y="531"/>
                  </a:lnTo>
                  <a:lnTo>
                    <a:pt x="119" y="584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468" name="Freeform 46"/>
            <p:cNvSpPr>
              <a:spLocks/>
            </p:cNvSpPr>
            <p:nvPr/>
          </p:nvSpPr>
          <p:spPr bwMode="auto">
            <a:xfrm>
              <a:off x="378" y="3919"/>
              <a:ext cx="99" cy="92"/>
            </a:xfrm>
            <a:custGeom>
              <a:avLst/>
              <a:gdLst>
                <a:gd name="T0" fmla="*/ 0 w 199"/>
                <a:gd name="T1" fmla="*/ 1 h 183"/>
                <a:gd name="T2" fmla="*/ 0 w 199"/>
                <a:gd name="T3" fmla="*/ 1 h 183"/>
                <a:gd name="T4" fmla="*/ 0 w 199"/>
                <a:gd name="T5" fmla="*/ 1 h 183"/>
                <a:gd name="T6" fmla="*/ 0 w 199"/>
                <a:gd name="T7" fmla="*/ 1 h 183"/>
                <a:gd name="T8" fmla="*/ 0 w 199"/>
                <a:gd name="T9" fmla="*/ 1 h 183"/>
                <a:gd name="T10" fmla="*/ 0 w 199"/>
                <a:gd name="T11" fmla="*/ 1 h 183"/>
                <a:gd name="T12" fmla="*/ 0 w 199"/>
                <a:gd name="T13" fmla="*/ 1 h 183"/>
                <a:gd name="T14" fmla="*/ 0 w 199"/>
                <a:gd name="T15" fmla="*/ 1 h 183"/>
                <a:gd name="T16" fmla="*/ 0 w 199"/>
                <a:gd name="T17" fmla="*/ 1 h 183"/>
                <a:gd name="T18" fmla="*/ 0 w 199"/>
                <a:gd name="T19" fmla="*/ 1 h 183"/>
                <a:gd name="T20" fmla="*/ 0 w 199"/>
                <a:gd name="T21" fmla="*/ 1 h 183"/>
                <a:gd name="T22" fmla="*/ 0 w 199"/>
                <a:gd name="T23" fmla="*/ 1 h 183"/>
                <a:gd name="T24" fmla="*/ 0 w 199"/>
                <a:gd name="T25" fmla="*/ 1 h 183"/>
                <a:gd name="T26" fmla="*/ 0 w 199"/>
                <a:gd name="T27" fmla="*/ 1 h 183"/>
                <a:gd name="T28" fmla="*/ 0 w 199"/>
                <a:gd name="T29" fmla="*/ 1 h 183"/>
                <a:gd name="T30" fmla="*/ 0 w 199"/>
                <a:gd name="T31" fmla="*/ 1 h 183"/>
                <a:gd name="T32" fmla="*/ 0 w 199"/>
                <a:gd name="T33" fmla="*/ 1 h 183"/>
                <a:gd name="T34" fmla="*/ 0 w 199"/>
                <a:gd name="T35" fmla="*/ 1 h 183"/>
                <a:gd name="T36" fmla="*/ 0 w 199"/>
                <a:gd name="T37" fmla="*/ 1 h 183"/>
                <a:gd name="T38" fmla="*/ 0 w 199"/>
                <a:gd name="T39" fmla="*/ 1 h 183"/>
                <a:gd name="T40" fmla="*/ 0 w 199"/>
                <a:gd name="T41" fmla="*/ 1 h 183"/>
                <a:gd name="T42" fmla="*/ 0 w 199"/>
                <a:gd name="T43" fmla="*/ 1 h 183"/>
                <a:gd name="T44" fmla="*/ 0 w 199"/>
                <a:gd name="T45" fmla="*/ 1 h 183"/>
                <a:gd name="T46" fmla="*/ 0 w 199"/>
                <a:gd name="T47" fmla="*/ 1 h 183"/>
                <a:gd name="T48" fmla="*/ 0 w 199"/>
                <a:gd name="T49" fmla="*/ 1 h 183"/>
                <a:gd name="T50" fmla="*/ 0 w 199"/>
                <a:gd name="T51" fmla="*/ 1 h 183"/>
                <a:gd name="T52" fmla="*/ 0 w 199"/>
                <a:gd name="T53" fmla="*/ 1 h 183"/>
                <a:gd name="T54" fmla="*/ 0 w 199"/>
                <a:gd name="T55" fmla="*/ 1 h 183"/>
                <a:gd name="T56" fmla="*/ 0 w 199"/>
                <a:gd name="T57" fmla="*/ 1 h 183"/>
                <a:gd name="T58" fmla="*/ 0 w 199"/>
                <a:gd name="T59" fmla="*/ 1 h 183"/>
                <a:gd name="T60" fmla="*/ 0 w 199"/>
                <a:gd name="T61" fmla="*/ 1 h 183"/>
                <a:gd name="T62" fmla="*/ 0 w 199"/>
                <a:gd name="T63" fmla="*/ 1 h 183"/>
                <a:gd name="T64" fmla="*/ 0 w 199"/>
                <a:gd name="T65" fmla="*/ 1 h 183"/>
                <a:gd name="T66" fmla="*/ 0 w 199"/>
                <a:gd name="T67" fmla="*/ 1 h 183"/>
                <a:gd name="T68" fmla="*/ 0 w 199"/>
                <a:gd name="T69" fmla="*/ 1 h 183"/>
                <a:gd name="T70" fmla="*/ 0 w 199"/>
                <a:gd name="T71" fmla="*/ 1 h 183"/>
                <a:gd name="T72" fmla="*/ 0 w 199"/>
                <a:gd name="T73" fmla="*/ 1 h 183"/>
                <a:gd name="T74" fmla="*/ 0 w 199"/>
                <a:gd name="T75" fmla="*/ 1 h 183"/>
                <a:gd name="T76" fmla="*/ 0 w 199"/>
                <a:gd name="T77" fmla="*/ 1 h 183"/>
                <a:gd name="T78" fmla="*/ 0 w 199"/>
                <a:gd name="T79" fmla="*/ 1 h 183"/>
                <a:gd name="T80" fmla="*/ 0 w 199"/>
                <a:gd name="T81" fmla="*/ 1 h 183"/>
                <a:gd name="T82" fmla="*/ 0 w 199"/>
                <a:gd name="T83" fmla="*/ 1 h 183"/>
                <a:gd name="T84" fmla="*/ 0 w 199"/>
                <a:gd name="T85" fmla="*/ 1 h 183"/>
                <a:gd name="T86" fmla="*/ 0 w 199"/>
                <a:gd name="T87" fmla="*/ 1 h 183"/>
                <a:gd name="T88" fmla="*/ 0 w 199"/>
                <a:gd name="T89" fmla="*/ 1 h 183"/>
                <a:gd name="T90" fmla="*/ 0 w 199"/>
                <a:gd name="T91" fmla="*/ 1 h 183"/>
                <a:gd name="T92" fmla="*/ 0 w 199"/>
                <a:gd name="T93" fmla="*/ 1 h 183"/>
                <a:gd name="T94" fmla="*/ 0 w 199"/>
                <a:gd name="T95" fmla="*/ 1 h 183"/>
                <a:gd name="T96" fmla="*/ 0 w 199"/>
                <a:gd name="T97" fmla="*/ 1 h 183"/>
                <a:gd name="T98" fmla="*/ 0 w 199"/>
                <a:gd name="T99" fmla="*/ 1 h 183"/>
                <a:gd name="T100" fmla="*/ 0 w 199"/>
                <a:gd name="T101" fmla="*/ 1 h 183"/>
                <a:gd name="T102" fmla="*/ 0 w 199"/>
                <a:gd name="T103" fmla="*/ 0 h 183"/>
                <a:gd name="T104" fmla="*/ 0 w 199"/>
                <a:gd name="T105" fmla="*/ 1 h 183"/>
                <a:gd name="T106" fmla="*/ 0 w 199"/>
                <a:gd name="T107" fmla="*/ 1 h 183"/>
                <a:gd name="T108" fmla="*/ 0 w 199"/>
                <a:gd name="T109" fmla="*/ 1 h 183"/>
                <a:gd name="T110" fmla="*/ 0 w 199"/>
                <a:gd name="T111" fmla="*/ 1 h 18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99" h="183">
                  <a:moveTo>
                    <a:pt x="10" y="183"/>
                  </a:moveTo>
                  <a:lnTo>
                    <a:pt x="10" y="183"/>
                  </a:lnTo>
                  <a:lnTo>
                    <a:pt x="14" y="183"/>
                  </a:lnTo>
                  <a:lnTo>
                    <a:pt x="17" y="181"/>
                  </a:lnTo>
                  <a:lnTo>
                    <a:pt x="23" y="181"/>
                  </a:lnTo>
                  <a:lnTo>
                    <a:pt x="29" y="180"/>
                  </a:lnTo>
                  <a:lnTo>
                    <a:pt x="39" y="180"/>
                  </a:lnTo>
                  <a:lnTo>
                    <a:pt x="41" y="178"/>
                  </a:lnTo>
                  <a:lnTo>
                    <a:pt x="46" y="178"/>
                  </a:lnTo>
                  <a:lnTo>
                    <a:pt x="50" y="176"/>
                  </a:lnTo>
                  <a:lnTo>
                    <a:pt x="56" y="176"/>
                  </a:lnTo>
                  <a:lnTo>
                    <a:pt x="60" y="174"/>
                  </a:lnTo>
                  <a:lnTo>
                    <a:pt x="66" y="173"/>
                  </a:lnTo>
                  <a:lnTo>
                    <a:pt x="70" y="171"/>
                  </a:lnTo>
                  <a:lnTo>
                    <a:pt x="75" y="171"/>
                  </a:lnTo>
                  <a:lnTo>
                    <a:pt x="79" y="167"/>
                  </a:lnTo>
                  <a:lnTo>
                    <a:pt x="85" y="167"/>
                  </a:lnTo>
                  <a:lnTo>
                    <a:pt x="91" y="164"/>
                  </a:lnTo>
                  <a:lnTo>
                    <a:pt x="95" y="162"/>
                  </a:lnTo>
                  <a:lnTo>
                    <a:pt x="100" y="160"/>
                  </a:lnTo>
                  <a:lnTo>
                    <a:pt x="104" y="157"/>
                  </a:lnTo>
                  <a:lnTo>
                    <a:pt x="110" y="155"/>
                  </a:lnTo>
                  <a:lnTo>
                    <a:pt x="116" y="151"/>
                  </a:lnTo>
                  <a:lnTo>
                    <a:pt x="124" y="144"/>
                  </a:lnTo>
                  <a:lnTo>
                    <a:pt x="133" y="139"/>
                  </a:lnTo>
                  <a:lnTo>
                    <a:pt x="137" y="134"/>
                  </a:lnTo>
                  <a:lnTo>
                    <a:pt x="139" y="129"/>
                  </a:lnTo>
                  <a:lnTo>
                    <a:pt x="143" y="125"/>
                  </a:lnTo>
                  <a:lnTo>
                    <a:pt x="149" y="120"/>
                  </a:lnTo>
                  <a:lnTo>
                    <a:pt x="151" y="114"/>
                  </a:lnTo>
                  <a:lnTo>
                    <a:pt x="154" y="109"/>
                  </a:lnTo>
                  <a:lnTo>
                    <a:pt x="158" y="104"/>
                  </a:lnTo>
                  <a:lnTo>
                    <a:pt x="160" y="100"/>
                  </a:lnTo>
                  <a:lnTo>
                    <a:pt x="164" y="93"/>
                  </a:lnTo>
                  <a:lnTo>
                    <a:pt x="166" y="88"/>
                  </a:lnTo>
                  <a:lnTo>
                    <a:pt x="168" y="83"/>
                  </a:lnTo>
                  <a:lnTo>
                    <a:pt x="172" y="76"/>
                  </a:lnTo>
                  <a:lnTo>
                    <a:pt x="174" y="71"/>
                  </a:lnTo>
                  <a:lnTo>
                    <a:pt x="176" y="65"/>
                  </a:lnTo>
                  <a:lnTo>
                    <a:pt x="179" y="60"/>
                  </a:lnTo>
                  <a:lnTo>
                    <a:pt x="181" y="55"/>
                  </a:lnTo>
                  <a:lnTo>
                    <a:pt x="183" y="49"/>
                  </a:lnTo>
                  <a:lnTo>
                    <a:pt x="185" y="42"/>
                  </a:lnTo>
                  <a:lnTo>
                    <a:pt x="185" y="39"/>
                  </a:lnTo>
                  <a:lnTo>
                    <a:pt x="189" y="34"/>
                  </a:lnTo>
                  <a:lnTo>
                    <a:pt x="191" y="25"/>
                  </a:lnTo>
                  <a:lnTo>
                    <a:pt x="195" y="18"/>
                  </a:lnTo>
                  <a:lnTo>
                    <a:pt x="195" y="11"/>
                  </a:lnTo>
                  <a:lnTo>
                    <a:pt x="197" y="7"/>
                  </a:lnTo>
                  <a:lnTo>
                    <a:pt x="199" y="4"/>
                  </a:lnTo>
                  <a:lnTo>
                    <a:pt x="199" y="2"/>
                  </a:lnTo>
                  <a:lnTo>
                    <a:pt x="174" y="0"/>
                  </a:lnTo>
                  <a:lnTo>
                    <a:pt x="83" y="97"/>
                  </a:lnTo>
                  <a:lnTo>
                    <a:pt x="0" y="125"/>
                  </a:lnTo>
                  <a:lnTo>
                    <a:pt x="10" y="183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469" name="Freeform 47"/>
            <p:cNvSpPr>
              <a:spLocks/>
            </p:cNvSpPr>
            <p:nvPr/>
          </p:nvSpPr>
          <p:spPr bwMode="auto">
            <a:xfrm>
              <a:off x="309" y="3244"/>
              <a:ext cx="188" cy="374"/>
            </a:xfrm>
            <a:custGeom>
              <a:avLst/>
              <a:gdLst>
                <a:gd name="T0" fmla="*/ 1 w 376"/>
                <a:gd name="T1" fmla="*/ 0 h 749"/>
                <a:gd name="T2" fmla="*/ 1 w 376"/>
                <a:gd name="T3" fmla="*/ 0 h 749"/>
                <a:gd name="T4" fmla="*/ 1 w 376"/>
                <a:gd name="T5" fmla="*/ 0 h 749"/>
                <a:gd name="T6" fmla="*/ 1 w 376"/>
                <a:gd name="T7" fmla="*/ 0 h 749"/>
                <a:gd name="T8" fmla="*/ 1 w 376"/>
                <a:gd name="T9" fmla="*/ 0 h 749"/>
                <a:gd name="T10" fmla="*/ 1 w 376"/>
                <a:gd name="T11" fmla="*/ 0 h 749"/>
                <a:gd name="T12" fmla="*/ 1 w 376"/>
                <a:gd name="T13" fmla="*/ 0 h 749"/>
                <a:gd name="T14" fmla="*/ 1 w 376"/>
                <a:gd name="T15" fmla="*/ 0 h 749"/>
                <a:gd name="T16" fmla="*/ 1 w 376"/>
                <a:gd name="T17" fmla="*/ 0 h 749"/>
                <a:gd name="T18" fmla="*/ 1 w 376"/>
                <a:gd name="T19" fmla="*/ 0 h 749"/>
                <a:gd name="T20" fmla="*/ 1 w 376"/>
                <a:gd name="T21" fmla="*/ 0 h 749"/>
                <a:gd name="T22" fmla="*/ 1 w 376"/>
                <a:gd name="T23" fmla="*/ 0 h 749"/>
                <a:gd name="T24" fmla="*/ 1 w 376"/>
                <a:gd name="T25" fmla="*/ 0 h 749"/>
                <a:gd name="T26" fmla="*/ 1 w 376"/>
                <a:gd name="T27" fmla="*/ 0 h 749"/>
                <a:gd name="T28" fmla="*/ 1 w 376"/>
                <a:gd name="T29" fmla="*/ 0 h 749"/>
                <a:gd name="T30" fmla="*/ 1 w 376"/>
                <a:gd name="T31" fmla="*/ 0 h 749"/>
                <a:gd name="T32" fmla="*/ 1 w 376"/>
                <a:gd name="T33" fmla="*/ 0 h 749"/>
                <a:gd name="T34" fmla="*/ 1 w 376"/>
                <a:gd name="T35" fmla="*/ 0 h 749"/>
                <a:gd name="T36" fmla="*/ 1 w 376"/>
                <a:gd name="T37" fmla="*/ 0 h 749"/>
                <a:gd name="T38" fmla="*/ 1 w 376"/>
                <a:gd name="T39" fmla="*/ 0 h 749"/>
                <a:gd name="T40" fmla="*/ 1 w 376"/>
                <a:gd name="T41" fmla="*/ 0 h 749"/>
                <a:gd name="T42" fmla="*/ 1 w 376"/>
                <a:gd name="T43" fmla="*/ 0 h 749"/>
                <a:gd name="T44" fmla="*/ 1 w 376"/>
                <a:gd name="T45" fmla="*/ 0 h 749"/>
                <a:gd name="T46" fmla="*/ 1 w 376"/>
                <a:gd name="T47" fmla="*/ 0 h 749"/>
                <a:gd name="T48" fmla="*/ 1 w 376"/>
                <a:gd name="T49" fmla="*/ 0 h 749"/>
                <a:gd name="T50" fmla="*/ 1 w 376"/>
                <a:gd name="T51" fmla="*/ 0 h 749"/>
                <a:gd name="T52" fmla="*/ 1 w 376"/>
                <a:gd name="T53" fmla="*/ 0 h 749"/>
                <a:gd name="T54" fmla="*/ 1 w 376"/>
                <a:gd name="T55" fmla="*/ 0 h 749"/>
                <a:gd name="T56" fmla="*/ 1 w 376"/>
                <a:gd name="T57" fmla="*/ 0 h 749"/>
                <a:gd name="T58" fmla="*/ 1 w 376"/>
                <a:gd name="T59" fmla="*/ 0 h 749"/>
                <a:gd name="T60" fmla="*/ 1 w 376"/>
                <a:gd name="T61" fmla="*/ 0 h 749"/>
                <a:gd name="T62" fmla="*/ 1 w 376"/>
                <a:gd name="T63" fmla="*/ 0 h 749"/>
                <a:gd name="T64" fmla="*/ 1 w 376"/>
                <a:gd name="T65" fmla="*/ 0 h 749"/>
                <a:gd name="T66" fmla="*/ 1 w 376"/>
                <a:gd name="T67" fmla="*/ 0 h 749"/>
                <a:gd name="T68" fmla="*/ 1 w 376"/>
                <a:gd name="T69" fmla="*/ 0 h 749"/>
                <a:gd name="T70" fmla="*/ 1 w 376"/>
                <a:gd name="T71" fmla="*/ 0 h 749"/>
                <a:gd name="T72" fmla="*/ 1 w 376"/>
                <a:gd name="T73" fmla="*/ 0 h 749"/>
                <a:gd name="T74" fmla="*/ 1 w 376"/>
                <a:gd name="T75" fmla="*/ 0 h 749"/>
                <a:gd name="T76" fmla="*/ 1 w 376"/>
                <a:gd name="T77" fmla="*/ 0 h 749"/>
                <a:gd name="T78" fmla="*/ 1 w 376"/>
                <a:gd name="T79" fmla="*/ 0 h 749"/>
                <a:gd name="T80" fmla="*/ 1 w 376"/>
                <a:gd name="T81" fmla="*/ 0 h 749"/>
                <a:gd name="T82" fmla="*/ 1 w 376"/>
                <a:gd name="T83" fmla="*/ 0 h 749"/>
                <a:gd name="T84" fmla="*/ 1 w 376"/>
                <a:gd name="T85" fmla="*/ 0 h 749"/>
                <a:gd name="T86" fmla="*/ 1 w 376"/>
                <a:gd name="T87" fmla="*/ 0 h 749"/>
                <a:gd name="T88" fmla="*/ 1 w 376"/>
                <a:gd name="T89" fmla="*/ 0 h 749"/>
                <a:gd name="T90" fmla="*/ 1 w 376"/>
                <a:gd name="T91" fmla="*/ 0 h 749"/>
                <a:gd name="T92" fmla="*/ 1 w 376"/>
                <a:gd name="T93" fmla="*/ 0 h 749"/>
                <a:gd name="T94" fmla="*/ 1 w 376"/>
                <a:gd name="T95" fmla="*/ 0 h 749"/>
                <a:gd name="T96" fmla="*/ 1 w 376"/>
                <a:gd name="T97" fmla="*/ 0 h 749"/>
                <a:gd name="T98" fmla="*/ 1 w 376"/>
                <a:gd name="T99" fmla="*/ 0 h 749"/>
                <a:gd name="T100" fmla="*/ 1 w 376"/>
                <a:gd name="T101" fmla="*/ 0 h 749"/>
                <a:gd name="T102" fmla="*/ 1 w 376"/>
                <a:gd name="T103" fmla="*/ 0 h 749"/>
                <a:gd name="T104" fmla="*/ 1 w 376"/>
                <a:gd name="T105" fmla="*/ 0 h 749"/>
                <a:gd name="T106" fmla="*/ 1 w 376"/>
                <a:gd name="T107" fmla="*/ 0 h 749"/>
                <a:gd name="T108" fmla="*/ 1 w 376"/>
                <a:gd name="T109" fmla="*/ 0 h 749"/>
                <a:gd name="T110" fmla="*/ 1 w 376"/>
                <a:gd name="T111" fmla="*/ 0 h 749"/>
                <a:gd name="T112" fmla="*/ 1 w 376"/>
                <a:gd name="T113" fmla="*/ 0 h 749"/>
                <a:gd name="T114" fmla="*/ 1 w 376"/>
                <a:gd name="T115" fmla="*/ 0 h 749"/>
                <a:gd name="T116" fmla="*/ 1 w 376"/>
                <a:gd name="T117" fmla="*/ 0 h 749"/>
                <a:gd name="T118" fmla="*/ 1 w 376"/>
                <a:gd name="T119" fmla="*/ 0 h 749"/>
                <a:gd name="T120" fmla="*/ 1 w 376"/>
                <a:gd name="T121" fmla="*/ 0 h 749"/>
                <a:gd name="T122" fmla="*/ 1 w 376"/>
                <a:gd name="T123" fmla="*/ 0 h 74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76" h="749">
                  <a:moveTo>
                    <a:pt x="120" y="749"/>
                  </a:moveTo>
                  <a:lnTo>
                    <a:pt x="118" y="747"/>
                  </a:lnTo>
                  <a:lnTo>
                    <a:pt x="116" y="744"/>
                  </a:lnTo>
                  <a:lnTo>
                    <a:pt x="112" y="738"/>
                  </a:lnTo>
                  <a:lnTo>
                    <a:pt x="110" y="731"/>
                  </a:lnTo>
                  <a:lnTo>
                    <a:pt x="108" y="726"/>
                  </a:lnTo>
                  <a:lnTo>
                    <a:pt x="104" y="722"/>
                  </a:lnTo>
                  <a:lnTo>
                    <a:pt x="102" y="717"/>
                  </a:lnTo>
                  <a:lnTo>
                    <a:pt x="100" y="712"/>
                  </a:lnTo>
                  <a:lnTo>
                    <a:pt x="99" y="707"/>
                  </a:lnTo>
                  <a:lnTo>
                    <a:pt x="95" y="701"/>
                  </a:lnTo>
                  <a:lnTo>
                    <a:pt x="93" y="696"/>
                  </a:lnTo>
                  <a:lnTo>
                    <a:pt x="91" y="691"/>
                  </a:lnTo>
                  <a:lnTo>
                    <a:pt x="89" y="682"/>
                  </a:lnTo>
                  <a:lnTo>
                    <a:pt x="85" y="677"/>
                  </a:lnTo>
                  <a:lnTo>
                    <a:pt x="83" y="670"/>
                  </a:lnTo>
                  <a:lnTo>
                    <a:pt x="81" y="663"/>
                  </a:lnTo>
                  <a:lnTo>
                    <a:pt x="77" y="656"/>
                  </a:lnTo>
                  <a:lnTo>
                    <a:pt x="75" y="649"/>
                  </a:lnTo>
                  <a:lnTo>
                    <a:pt x="73" y="643"/>
                  </a:lnTo>
                  <a:lnTo>
                    <a:pt x="72" y="636"/>
                  </a:lnTo>
                  <a:lnTo>
                    <a:pt x="70" y="629"/>
                  </a:lnTo>
                  <a:lnTo>
                    <a:pt x="68" y="622"/>
                  </a:lnTo>
                  <a:lnTo>
                    <a:pt x="66" y="615"/>
                  </a:lnTo>
                  <a:lnTo>
                    <a:pt x="66" y="610"/>
                  </a:lnTo>
                  <a:lnTo>
                    <a:pt x="64" y="603"/>
                  </a:lnTo>
                  <a:lnTo>
                    <a:pt x="64" y="598"/>
                  </a:lnTo>
                  <a:lnTo>
                    <a:pt x="64" y="591"/>
                  </a:lnTo>
                  <a:lnTo>
                    <a:pt x="64" y="585"/>
                  </a:lnTo>
                  <a:lnTo>
                    <a:pt x="64" y="580"/>
                  </a:lnTo>
                  <a:lnTo>
                    <a:pt x="64" y="573"/>
                  </a:lnTo>
                  <a:lnTo>
                    <a:pt x="64" y="566"/>
                  </a:lnTo>
                  <a:lnTo>
                    <a:pt x="64" y="559"/>
                  </a:lnTo>
                  <a:lnTo>
                    <a:pt x="64" y="552"/>
                  </a:lnTo>
                  <a:lnTo>
                    <a:pt x="64" y="545"/>
                  </a:lnTo>
                  <a:lnTo>
                    <a:pt x="64" y="536"/>
                  </a:lnTo>
                  <a:lnTo>
                    <a:pt x="64" y="529"/>
                  </a:lnTo>
                  <a:lnTo>
                    <a:pt x="64" y="520"/>
                  </a:lnTo>
                  <a:lnTo>
                    <a:pt x="64" y="511"/>
                  </a:lnTo>
                  <a:lnTo>
                    <a:pt x="64" y="503"/>
                  </a:lnTo>
                  <a:lnTo>
                    <a:pt x="66" y="496"/>
                  </a:lnTo>
                  <a:lnTo>
                    <a:pt x="66" y="487"/>
                  </a:lnTo>
                  <a:lnTo>
                    <a:pt x="66" y="478"/>
                  </a:lnTo>
                  <a:lnTo>
                    <a:pt x="66" y="469"/>
                  </a:lnTo>
                  <a:lnTo>
                    <a:pt x="68" y="462"/>
                  </a:lnTo>
                  <a:lnTo>
                    <a:pt x="68" y="453"/>
                  </a:lnTo>
                  <a:lnTo>
                    <a:pt x="68" y="446"/>
                  </a:lnTo>
                  <a:lnTo>
                    <a:pt x="68" y="438"/>
                  </a:lnTo>
                  <a:lnTo>
                    <a:pt x="68" y="431"/>
                  </a:lnTo>
                  <a:lnTo>
                    <a:pt x="68" y="422"/>
                  </a:lnTo>
                  <a:lnTo>
                    <a:pt x="68" y="415"/>
                  </a:lnTo>
                  <a:lnTo>
                    <a:pt x="68" y="409"/>
                  </a:lnTo>
                  <a:lnTo>
                    <a:pt x="68" y="404"/>
                  </a:lnTo>
                  <a:lnTo>
                    <a:pt x="66" y="395"/>
                  </a:lnTo>
                  <a:lnTo>
                    <a:pt x="66" y="392"/>
                  </a:lnTo>
                  <a:lnTo>
                    <a:pt x="66" y="387"/>
                  </a:lnTo>
                  <a:lnTo>
                    <a:pt x="66" y="381"/>
                  </a:lnTo>
                  <a:lnTo>
                    <a:pt x="64" y="374"/>
                  </a:lnTo>
                  <a:lnTo>
                    <a:pt x="64" y="371"/>
                  </a:lnTo>
                  <a:lnTo>
                    <a:pt x="60" y="364"/>
                  </a:lnTo>
                  <a:lnTo>
                    <a:pt x="56" y="358"/>
                  </a:lnTo>
                  <a:lnTo>
                    <a:pt x="52" y="351"/>
                  </a:lnTo>
                  <a:lnTo>
                    <a:pt x="48" y="346"/>
                  </a:lnTo>
                  <a:lnTo>
                    <a:pt x="41" y="337"/>
                  </a:lnTo>
                  <a:lnTo>
                    <a:pt x="35" y="329"/>
                  </a:lnTo>
                  <a:lnTo>
                    <a:pt x="31" y="325"/>
                  </a:lnTo>
                  <a:lnTo>
                    <a:pt x="29" y="320"/>
                  </a:lnTo>
                  <a:lnTo>
                    <a:pt x="27" y="316"/>
                  </a:lnTo>
                  <a:lnTo>
                    <a:pt x="23" y="313"/>
                  </a:lnTo>
                  <a:lnTo>
                    <a:pt x="19" y="307"/>
                  </a:lnTo>
                  <a:lnTo>
                    <a:pt x="18" y="302"/>
                  </a:lnTo>
                  <a:lnTo>
                    <a:pt x="16" y="297"/>
                  </a:lnTo>
                  <a:lnTo>
                    <a:pt x="12" y="293"/>
                  </a:lnTo>
                  <a:lnTo>
                    <a:pt x="8" y="285"/>
                  </a:lnTo>
                  <a:lnTo>
                    <a:pt x="4" y="278"/>
                  </a:lnTo>
                  <a:lnTo>
                    <a:pt x="2" y="269"/>
                  </a:lnTo>
                  <a:lnTo>
                    <a:pt x="0" y="262"/>
                  </a:lnTo>
                  <a:lnTo>
                    <a:pt x="0" y="255"/>
                  </a:lnTo>
                  <a:lnTo>
                    <a:pt x="4" y="251"/>
                  </a:lnTo>
                  <a:lnTo>
                    <a:pt x="6" y="246"/>
                  </a:lnTo>
                  <a:lnTo>
                    <a:pt x="12" y="241"/>
                  </a:lnTo>
                  <a:lnTo>
                    <a:pt x="18" y="234"/>
                  </a:lnTo>
                  <a:lnTo>
                    <a:pt x="25" y="228"/>
                  </a:lnTo>
                  <a:lnTo>
                    <a:pt x="33" y="221"/>
                  </a:lnTo>
                  <a:lnTo>
                    <a:pt x="41" y="216"/>
                  </a:lnTo>
                  <a:lnTo>
                    <a:pt x="46" y="213"/>
                  </a:lnTo>
                  <a:lnTo>
                    <a:pt x="50" y="209"/>
                  </a:lnTo>
                  <a:lnTo>
                    <a:pt x="56" y="206"/>
                  </a:lnTo>
                  <a:lnTo>
                    <a:pt x="60" y="204"/>
                  </a:lnTo>
                  <a:lnTo>
                    <a:pt x="70" y="197"/>
                  </a:lnTo>
                  <a:lnTo>
                    <a:pt x="77" y="191"/>
                  </a:lnTo>
                  <a:lnTo>
                    <a:pt x="85" y="184"/>
                  </a:lnTo>
                  <a:lnTo>
                    <a:pt x="93" y="181"/>
                  </a:lnTo>
                  <a:lnTo>
                    <a:pt x="100" y="176"/>
                  </a:lnTo>
                  <a:lnTo>
                    <a:pt x="106" y="170"/>
                  </a:lnTo>
                  <a:lnTo>
                    <a:pt x="110" y="169"/>
                  </a:lnTo>
                  <a:lnTo>
                    <a:pt x="114" y="165"/>
                  </a:lnTo>
                  <a:lnTo>
                    <a:pt x="118" y="160"/>
                  </a:lnTo>
                  <a:lnTo>
                    <a:pt x="126" y="153"/>
                  </a:lnTo>
                  <a:lnTo>
                    <a:pt x="133" y="146"/>
                  </a:lnTo>
                  <a:lnTo>
                    <a:pt x="141" y="139"/>
                  </a:lnTo>
                  <a:lnTo>
                    <a:pt x="149" y="132"/>
                  </a:lnTo>
                  <a:lnTo>
                    <a:pt x="156" y="128"/>
                  </a:lnTo>
                  <a:lnTo>
                    <a:pt x="160" y="125"/>
                  </a:lnTo>
                  <a:lnTo>
                    <a:pt x="162" y="125"/>
                  </a:lnTo>
                  <a:lnTo>
                    <a:pt x="162" y="123"/>
                  </a:lnTo>
                  <a:lnTo>
                    <a:pt x="160" y="119"/>
                  </a:lnTo>
                  <a:lnTo>
                    <a:pt x="160" y="116"/>
                  </a:lnTo>
                  <a:lnTo>
                    <a:pt x="160" y="112"/>
                  </a:lnTo>
                  <a:lnTo>
                    <a:pt x="160" y="107"/>
                  </a:lnTo>
                  <a:lnTo>
                    <a:pt x="162" y="102"/>
                  </a:lnTo>
                  <a:lnTo>
                    <a:pt x="164" y="96"/>
                  </a:lnTo>
                  <a:lnTo>
                    <a:pt x="170" y="93"/>
                  </a:lnTo>
                  <a:lnTo>
                    <a:pt x="176" y="88"/>
                  </a:lnTo>
                  <a:lnTo>
                    <a:pt x="183" y="84"/>
                  </a:lnTo>
                  <a:lnTo>
                    <a:pt x="191" y="79"/>
                  </a:lnTo>
                  <a:lnTo>
                    <a:pt x="199" y="75"/>
                  </a:lnTo>
                  <a:lnTo>
                    <a:pt x="205" y="72"/>
                  </a:lnTo>
                  <a:lnTo>
                    <a:pt x="210" y="70"/>
                  </a:lnTo>
                  <a:lnTo>
                    <a:pt x="214" y="68"/>
                  </a:lnTo>
                  <a:lnTo>
                    <a:pt x="216" y="68"/>
                  </a:lnTo>
                  <a:lnTo>
                    <a:pt x="156" y="49"/>
                  </a:lnTo>
                  <a:lnTo>
                    <a:pt x="156" y="47"/>
                  </a:lnTo>
                  <a:lnTo>
                    <a:pt x="156" y="44"/>
                  </a:lnTo>
                  <a:lnTo>
                    <a:pt x="158" y="40"/>
                  </a:lnTo>
                  <a:lnTo>
                    <a:pt x="162" y="35"/>
                  </a:lnTo>
                  <a:lnTo>
                    <a:pt x="166" y="30"/>
                  </a:lnTo>
                  <a:lnTo>
                    <a:pt x="170" y="24"/>
                  </a:lnTo>
                  <a:lnTo>
                    <a:pt x="174" y="21"/>
                  </a:lnTo>
                  <a:lnTo>
                    <a:pt x="180" y="17"/>
                  </a:lnTo>
                  <a:lnTo>
                    <a:pt x="181" y="16"/>
                  </a:lnTo>
                  <a:lnTo>
                    <a:pt x="187" y="12"/>
                  </a:lnTo>
                  <a:lnTo>
                    <a:pt x="193" y="10"/>
                  </a:lnTo>
                  <a:lnTo>
                    <a:pt x="203" y="9"/>
                  </a:lnTo>
                  <a:lnTo>
                    <a:pt x="205" y="9"/>
                  </a:lnTo>
                  <a:lnTo>
                    <a:pt x="210" y="7"/>
                  </a:lnTo>
                  <a:lnTo>
                    <a:pt x="216" y="7"/>
                  </a:lnTo>
                  <a:lnTo>
                    <a:pt x="220" y="7"/>
                  </a:lnTo>
                  <a:lnTo>
                    <a:pt x="226" y="5"/>
                  </a:lnTo>
                  <a:lnTo>
                    <a:pt x="232" y="5"/>
                  </a:lnTo>
                  <a:lnTo>
                    <a:pt x="237" y="3"/>
                  </a:lnTo>
                  <a:lnTo>
                    <a:pt x="243" y="3"/>
                  </a:lnTo>
                  <a:lnTo>
                    <a:pt x="249" y="3"/>
                  </a:lnTo>
                  <a:lnTo>
                    <a:pt x="253" y="2"/>
                  </a:lnTo>
                  <a:lnTo>
                    <a:pt x="259" y="2"/>
                  </a:lnTo>
                  <a:lnTo>
                    <a:pt x="264" y="2"/>
                  </a:lnTo>
                  <a:lnTo>
                    <a:pt x="268" y="0"/>
                  </a:lnTo>
                  <a:lnTo>
                    <a:pt x="274" y="0"/>
                  </a:lnTo>
                  <a:lnTo>
                    <a:pt x="280" y="0"/>
                  </a:lnTo>
                  <a:lnTo>
                    <a:pt x="286" y="0"/>
                  </a:lnTo>
                  <a:lnTo>
                    <a:pt x="289" y="0"/>
                  </a:lnTo>
                  <a:lnTo>
                    <a:pt x="295" y="0"/>
                  </a:lnTo>
                  <a:lnTo>
                    <a:pt x="299" y="0"/>
                  </a:lnTo>
                  <a:lnTo>
                    <a:pt x="303" y="0"/>
                  </a:lnTo>
                  <a:lnTo>
                    <a:pt x="311" y="0"/>
                  </a:lnTo>
                  <a:lnTo>
                    <a:pt x="316" y="0"/>
                  </a:lnTo>
                  <a:lnTo>
                    <a:pt x="322" y="0"/>
                  </a:lnTo>
                  <a:lnTo>
                    <a:pt x="326" y="2"/>
                  </a:lnTo>
                  <a:lnTo>
                    <a:pt x="332" y="2"/>
                  </a:lnTo>
                  <a:lnTo>
                    <a:pt x="336" y="5"/>
                  </a:lnTo>
                  <a:lnTo>
                    <a:pt x="342" y="9"/>
                  </a:lnTo>
                  <a:lnTo>
                    <a:pt x="349" y="12"/>
                  </a:lnTo>
                  <a:lnTo>
                    <a:pt x="355" y="19"/>
                  </a:lnTo>
                  <a:lnTo>
                    <a:pt x="353" y="21"/>
                  </a:lnTo>
                  <a:lnTo>
                    <a:pt x="349" y="19"/>
                  </a:lnTo>
                  <a:lnTo>
                    <a:pt x="345" y="19"/>
                  </a:lnTo>
                  <a:lnTo>
                    <a:pt x="340" y="17"/>
                  </a:lnTo>
                  <a:lnTo>
                    <a:pt x="334" y="17"/>
                  </a:lnTo>
                  <a:lnTo>
                    <a:pt x="326" y="17"/>
                  </a:lnTo>
                  <a:lnTo>
                    <a:pt x="318" y="17"/>
                  </a:lnTo>
                  <a:lnTo>
                    <a:pt x="309" y="17"/>
                  </a:lnTo>
                  <a:lnTo>
                    <a:pt x="301" y="19"/>
                  </a:lnTo>
                  <a:lnTo>
                    <a:pt x="291" y="19"/>
                  </a:lnTo>
                  <a:lnTo>
                    <a:pt x="282" y="19"/>
                  </a:lnTo>
                  <a:lnTo>
                    <a:pt x="272" y="19"/>
                  </a:lnTo>
                  <a:lnTo>
                    <a:pt x="264" y="21"/>
                  </a:lnTo>
                  <a:lnTo>
                    <a:pt x="255" y="21"/>
                  </a:lnTo>
                  <a:lnTo>
                    <a:pt x="249" y="21"/>
                  </a:lnTo>
                  <a:lnTo>
                    <a:pt x="241" y="23"/>
                  </a:lnTo>
                  <a:lnTo>
                    <a:pt x="235" y="24"/>
                  </a:lnTo>
                  <a:lnTo>
                    <a:pt x="230" y="24"/>
                  </a:lnTo>
                  <a:lnTo>
                    <a:pt x="226" y="24"/>
                  </a:lnTo>
                  <a:lnTo>
                    <a:pt x="220" y="24"/>
                  </a:lnTo>
                  <a:lnTo>
                    <a:pt x="218" y="26"/>
                  </a:lnTo>
                  <a:lnTo>
                    <a:pt x="210" y="30"/>
                  </a:lnTo>
                  <a:lnTo>
                    <a:pt x="205" y="33"/>
                  </a:lnTo>
                  <a:lnTo>
                    <a:pt x="199" y="37"/>
                  </a:lnTo>
                  <a:lnTo>
                    <a:pt x="203" y="42"/>
                  </a:lnTo>
                  <a:lnTo>
                    <a:pt x="205" y="42"/>
                  </a:lnTo>
                  <a:lnTo>
                    <a:pt x="212" y="44"/>
                  </a:lnTo>
                  <a:lnTo>
                    <a:pt x="218" y="44"/>
                  </a:lnTo>
                  <a:lnTo>
                    <a:pt x="224" y="45"/>
                  </a:lnTo>
                  <a:lnTo>
                    <a:pt x="230" y="47"/>
                  </a:lnTo>
                  <a:lnTo>
                    <a:pt x="235" y="47"/>
                  </a:lnTo>
                  <a:lnTo>
                    <a:pt x="239" y="47"/>
                  </a:lnTo>
                  <a:lnTo>
                    <a:pt x="239" y="49"/>
                  </a:lnTo>
                  <a:lnTo>
                    <a:pt x="241" y="47"/>
                  </a:lnTo>
                  <a:lnTo>
                    <a:pt x="247" y="45"/>
                  </a:lnTo>
                  <a:lnTo>
                    <a:pt x="255" y="42"/>
                  </a:lnTo>
                  <a:lnTo>
                    <a:pt x="264" y="40"/>
                  </a:lnTo>
                  <a:lnTo>
                    <a:pt x="268" y="38"/>
                  </a:lnTo>
                  <a:lnTo>
                    <a:pt x="274" y="38"/>
                  </a:lnTo>
                  <a:lnTo>
                    <a:pt x="278" y="37"/>
                  </a:lnTo>
                  <a:lnTo>
                    <a:pt x="284" y="37"/>
                  </a:lnTo>
                  <a:lnTo>
                    <a:pt x="289" y="37"/>
                  </a:lnTo>
                  <a:lnTo>
                    <a:pt x="297" y="40"/>
                  </a:lnTo>
                  <a:lnTo>
                    <a:pt x="301" y="42"/>
                  </a:lnTo>
                  <a:lnTo>
                    <a:pt x="307" y="47"/>
                  </a:lnTo>
                  <a:lnTo>
                    <a:pt x="311" y="51"/>
                  </a:lnTo>
                  <a:lnTo>
                    <a:pt x="316" y="58"/>
                  </a:lnTo>
                  <a:lnTo>
                    <a:pt x="320" y="60"/>
                  </a:lnTo>
                  <a:lnTo>
                    <a:pt x="322" y="65"/>
                  </a:lnTo>
                  <a:lnTo>
                    <a:pt x="320" y="67"/>
                  </a:lnTo>
                  <a:lnTo>
                    <a:pt x="316" y="67"/>
                  </a:lnTo>
                  <a:lnTo>
                    <a:pt x="311" y="67"/>
                  </a:lnTo>
                  <a:lnTo>
                    <a:pt x="303" y="67"/>
                  </a:lnTo>
                  <a:lnTo>
                    <a:pt x="297" y="67"/>
                  </a:lnTo>
                  <a:lnTo>
                    <a:pt x="293" y="67"/>
                  </a:lnTo>
                  <a:lnTo>
                    <a:pt x="288" y="67"/>
                  </a:lnTo>
                  <a:lnTo>
                    <a:pt x="284" y="67"/>
                  </a:lnTo>
                  <a:lnTo>
                    <a:pt x="278" y="67"/>
                  </a:lnTo>
                  <a:lnTo>
                    <a:pt x="272" y="67"/>
                  </a:lnTo>
                  <a:lnTo>
                    <a:pt x="266" y="68"/>
                  </a:lnTo>
                  <a:lnTo>
                    <a:pt x="262" y="68"/>
                  </a:lnTo>
                  <a:lnTo>
                    <a:pt x="253" y="70"/>
                  </a:lnTo>
                  <a:lnTo>
                    <a:pt x="247" y="74"/>
                  </a:lnTo>
                  <a:lnTo>
                    <a:pt x="243" y="75"/>
                  </a:lnTo>
                  <a:lnTo>
                    <a:pt x="239" y="75"/>
                  </a:lnTo>
                  <a:lnTo>
                    <a:pt x="235" y="79"/>
                  </a:lnTo>
                  <a:lnTo>
                    <a:pt x="230" y="81"/>
                  </a:lnTo>
                  <a:lnTo>
                    <a:pt x="226" y="84"/>
                  </a:lnTo>
                  <a:lnTo>
                    <a:pt x="220" y="86"/>
                  </a:lnTo>
                  <a:lnTo>
                    <a:pt x="216" y="89"/>
                  </a:lnTo>
                  <a:lnTo>
                    <a:pt x="212" y="93"/>
                  </a:lnTo>
                  <a:lnTo>
                    <a:pt x="207" y="96"/>
                  </a:lnTo>
                  <a:lnTo>
                    <a:pt x="201" y="100"/>
                  </a:lnTo>
                  <a:lnTo>
                    <a:pt x="197" y="102"/>
                  </a:lnTo>
                  <a:lnTo>
                    <a:pt x="193" y="107"/>
                  </a:lnTo>
                  <a:lnTo>
                    <a:pt x="187" y="111"/>
                  </a:lnTo>
                  <a:lnTo>
                    <a:pt x="185" y="118"/>
                  </a:lnTo>
                  <a:lnTo>
                    <a:pt x="189" y="118"/>
                  </a:lnTo>
                  <a:lnTo>
                    <a:pt x="193" y="118"/>
                  </a:lnTo>
                  <a:lnTo>
                    <a:pt x="201" y="119"/>
                  </a:lnTo>
                  <a:lnTo>
                    <a:pt x="207" y="123"/>
                  </a:lnTo>
                  <a:lnTo>
                    <a:pt x="214" y="126"/>
                  </a:lnTo>
                  <a:lnTo>
                    <a:pt x="220" y="130"/>
                  </a:lnTo>
                  <a:lnTo>
                    <a:pt x="224" y="135"/>
                  </a:lnTo>
                  <a:lnTo>
                    <a:pt x="226" y="139"/>
                  </a:lnTo>
                  <a:lnTo>
                    <a:pt x="226" y="142"/>
                  </a:lnTo>
                  <a:lnTo>
                    <a:pt x="228" y="147"/>
                  </a:lnTo>
                  <a:lnTo>
                    <a:pt x="228" y="153"/>
                  </a:lnTo>
                  <a:lnTo>
                    <a:pt x="228" y="160"/>
                  </a:lnTo>
                  <a:lnTo>
                    <a:pt x="228" y="165"/>
                  </a:lnTo>
                  <a:lnTo>
                    <a:pt x="228" y="172"/>
                  </a:lnTo>
                  <a:lnTo>
                    <a:pt x="228" y="179"/>
                  </a:lnTo>
                  <a:lnTo>
                    <a:pt x="226" y="184"/>
                  </a:lnTo>
                  <a:lnTo>
                    <a:pt x="226" y="191"/>
                  </a:lnTo>
                  <a:lnTo>
                    <a:pt x="224" y="197"/>
                  </a:lnTo>
                  <a:lnTo>
                    <a:pt x="224" y="204"/>
                  </a:lnTo>
                  <a:lnTo>
                    <a:pt x="222" y="207"/>
                  </a:lnTo>
                  <a:lnTo>
                    <a:pt x="220" y="213"/>
                  </a:lnTo>
                  <a:lnTo>
                    <a:pt x="218" y="216"/>
                  </a:lnTo>
                  <a:lnTo>
                    <a:pt x="218" y="218"/>
                  </a:lnTo>
                  <a:lnTo>
                    <a:pt x="212" y="221"/>
                  </a:lnTo>
                  <a:lnTo>
                    <a:pt x="208" y="225"/>
                  </a:lnTo>
                  <a:lnTo>
                    <a:pt x="203" y="227"/>
                  </a:lnTo>
                  <a:lnTo>
                    <a:pt x="199" y="232"/>
                  </a:lnTo>
                  <a:lnTo>
                    <a:pt x="189" y="235"/>
                  </a:lnTo>
                  <a:lnTo>
                    <a:pt x="187" y="237"/>
                  </a:lnTo>
                  <a:lnTo>
                    <a:pt x="191" y="239"/>
                  </a:lnTo>
                  <a:lnTo>
                    <a:pt x="195" y="239"/>
                  </a:lnTo>
                  <a:lnTo>
                    <a:pt x="201" y="241"/>
                  </a:lnTo>
                  <a:lnTo>
                    <a:pt x="207" y="241"/>
                  </a:lnTo>
                  <a:lnTo>
                    <a:pt x="214" y="241"/>
                  </a:lnTo>
                  <a:lnTo>
                    <a:pt x="222" y="239"/>
                  </a:lnTo>
                  <a:lnTo>
                    <a:pt x="230" y="237"/>
                  </a:lnTo>
                  <a:lnTo>
                    <a:pt x="232" y="235"/>
                  </a:lnTo>
                  <a:lnTo>
                    <a:pt x="237" y="232"/>
                  </a:lnTo>
                  <a:lnTo>
                    <a:pt x="243" y="228"/>
                  </a:lnTo>
                  <a:lnTo>
                    <a:pt x="253" y="225"/>
                  </a:lnTo>
                  <a:lnTo>
                    <a:pt x="261" y="220"/>
                  </a:lnTo>
                  <a:lnTo>
                    <a:pt x="268" y="216"/>
                  </a:lnTo>
                  <a:lnTo>
                    <a:pt x="274" y="213"/>
                  </a:lnTo>
                  <a:lnTo>
                    <a:pt x="278" y="211"/>
                  </a:lnTo>
                  <a:lnTo>
                    <a:pt x="284" y="209"/>
                  </a:lnTo>
                  <a:lnTo>
                    <a:pt x="289" y="206"/>
                  </a:lnTo>
                  <a:lnTo>
                    <a:pt x="297" y="200"/>
                  </a:lnTo>
                  <a:lnTo>
                    <a:pt x="307" y="195"/>
                  </a:lnTo>
                  <a:lnTo>
                    <a:pt x="316" y="190"/>
                  </a:lnTo>
                  <a:lnTo>
                    <a:pt x="324" y="184"/>
                  </a:lnTo>
                  <a:lnTo>
                    <a:pt x="332" y="181"/>
                  </a:lnTo>
                  <a:lnTo>
                    <a:pt x="340" y="177"/>
                  </a:lnTo>
                  <a:lnTo>
                    <a:pt x="343" y="172"/>
                  </a:lnTo>
                  <a:lnTo>
                    <a:pt x="349" y="170"/>
                  </a:lnTo>
                  <a:lnTo>
                    <a:pt x="355" y="167"/>
                  </a:lnTo>
                  <a:lnTo>
                    <a:pt x="357" y="169"/>
                  </a:lnTo>
                  <a:lnTo>
                    <a:pt x="355" y="176"/>
                  </a:lnTo>
                  <a:lnTo>
                    <a:pt x="351" y="183"/>
                  </a:lnTo>
                  <a:lnTo>
                    <a:pt x="347" y="191"/>
                  </a:lnTo>
                  <a:lnTo>
                    <a:pt x="343" y="198"/>
                  </a:lnTo>
                  <a:lnTo>
                    <a:pt x="340" y="204"/>
                  </a:lnTo>
                  <a:lnTo>
                    <a:pt x="340" y="207"/>
                  </a:lnTo>
                  <a:lnTo>
                    <a:pt x="376" y="193"/>
                  </a:lnTo>
                  <a:lnTo>
                    <a:pt x="372" y="218"/>
                  </a:lnTo>
                  <a:lnTo>
                    <a:pt x="370" y="218"/>
                  </a:lnTo>
                  <a:lnTo>
                    <a:pt x="367" y="220"/>
                  </a:lnTo>
                  <a:lnTo>
                    <a:pt x="363" y="223"/>
                  </a:lnTo>
                  <a:lnTo>
                    <a:pt x="357" y="227"/>
                  </a:lnTo>
                  <a:lnTo>
                    <a:pt x="349" y="230"/>
                  </a:lnTo>
                  <a:lnTo>
                    <a:pt x="342" y="235"/>
                  </a:lnTo>
                  <a:lnTo>
                    <a:pt x="332" y="241"/>
                  </a:lnTo>
                  <a:lnTo>
                    <a:pt x="322" y="246"/>
                  </a:lnTo>
                  <a:lnTo>
                    <a:pt x="318" y="249"/>
                  </a:lnTo>
                  <a:lnTo>
                    <a:pt x="313" y="251"/>
                  </a:lnTo>
                  <a:lnTo>
                    <a:pt x="307" y="253"/>
                  </a:lnTo>
                  <a:lnTo>
                    <a:pt x="303" y="256"/>
                  </a:lnTo>
                  <a:lnTo>
                    <a:pt x="293" y="262"/>
                  </a:lnTo>
                  <a:lnTo>
                    <a:pt x="286" y="267"/>
                  </a:lnTo>
                  <a:lnTo>
                    <a:pt x="276" y="271"/>
                  </a:lnTo>
                  <a:lnTo>
                    <a:pt x="268" y="274"/>
                  </a:lnTo>
                  <a:lnTo>
                    <a:pt x="262" y="278"/>
                  </a:lnTo>
                  <a:lnTo>
                    <a:pt x="259" y="279"/>
                  </a:lnTo>
                  <a:lnTo>
                    <a:pt x="249" y="279"/>
                  </a:lnTo>
                  <a:lnTo>
                    <a:pt x="245" y="278"/>
                  </a:lnTo>
                  <a:lnTo>
                    <a:pt x="239" y="274"/>
                  </a:lnTo>
                  <a:lnTo>
                    <a:pt x="237" y="271"/>
                  </a:lnTo>
                  <a:lnTo>
                    <a:pt x="234" y="264"/>
                  </a:lnTo>
                  <a:lnTo>
                    <a:pt x="232" y="260"/>
                  </a:lnTo>
                  <a:lnTo>
                    <a:pt x="230" y="260"/>
                  </a:lnTo>
                  <a:lnTo>
                    <a:pt x="224" y="260"/>
                  </a:lnTo>
                  <a:lnTo>
                    <a:pt x="218" y="258"/>
                  </a:lnTo>
                  <a:lnTo>
                    <a:pt x="214" y="258"/>
                  </a:lnTo>
                  <a:lnTo>
                    <a:pt x="208" y="258"/>
                  </a:lnTo>
                  <a:lnTo>
                    <a:pt x="205" y="258"/>
                  </a:lnTo>
                  <a:lnTo>
                    <a:pt x="199" y="258"/>
                  </a:lnTo>
                  <a:lnTo>
                    <a:pt x="193" y="256"/>
                  </a:lnTo>
                  <a:lnTo>
                    <a:pt x="187" y="256"/>
                  </a:lnTo>
                  <a:lnTo>
                    <a:pt x="181" y="255"/>
                  </a:lnTo>
                  <a:lnTo>
                    <a:pt x="176" y="255"/>
                  </a:lnTo>
                  <a:lnTo>
                    <a:pt x="172" y="253"/>
                  </a:lnTo>
                  <a:lnTo>
                    <a:pt x="166" y="253"/>
                  </a:lnTo>
                  <a:lnTo>
                    <a:pt x="164" y="253"/>
                  </a:lnTo>
                  <a:lnTo>
                    <a:pt x="160" y="253"/>
                  </a:lnTo>
                  <a:lnTo>
                    <a:pt x="153" y="253"/>
                  </a:lnTo>
                  <a:lnTo>
                    <a:pt x="147" y="253"/>
                  </a:lnTo>
                  <a:lnTo>
                    <a:pt x="145" y="253"/>
                  </a:lnTo>
                  <a:lnTo>
                    <a:pt x="143" y="249"/>
                  </a:lnTo>
                  <a:lnTo>
                    <a:pt x="143" y="246"/>
                  </a:lnTo>
                  <a:lnTo>
                    <a:pt x="147" y="241"/>
                  </a:lnTo>
                  <a:lnTo>
                    <a:pt x="153" y="235"/>
                  </a:lnTo>
                  <a:lnTo>
                    <a:pt x="160" y="228"/>
                  </a:lnTo>
                  <a:lnTo>
                    <a:pt x="170" y="223"/>
                  </a:lnTo>
                  <a:lnTo>
                    <a:pt x="180" y="216"/>
                  </a:lnTo>
                  <a:lnTo>
                    <a:pt x="187" y="211"/>
                  </a:lnTo>
                  <a:lnTo>
                    <a:pt x="193" y="204"/>
                  </a:lnTo>
                  <a:lnTo>
                    <a:pt x="197" y="200"/>
                  </a:lnTo>
                  <a:lnTo>
                    <a:pt x="197" y="195"/>
                  </a:lnTo>
                  <a:lnTo>
                    <a:pt x="197" y="193"/>
                  </a:lnTo>
                  <a:lnTo>
                    <a:pt x="197" y="188"/>
                  </a:lnTo>
                  <a:lnTo>
                    <a:pt x="199" y="184"/>
                  </a:lnTo>
                  <a:lnTo>
                    <a:pt x="197" y="177"/>
                  </a:lnTo>
                  <a:lnTo>
                    <a:pt x="197" y="174"/>
                  </a:lnTo>
                  <a:lnTo>
                    <a:pt x="197" y="169"/>
                  </a:lnTo>
                  <a:lnTo>
                    <a:pt x="197" y="163"/>
                  </a:lnTo>
                  <a:lnTo>
                    <a:pt x="195" y="158"/>
                  </a:lnTo>
                  <a:lnTo>
                    <a:pt x="193" y="151"/>
                  </a:lnTo>
                  <a:lnTo>
                    <a:pt x="193" y="147"/>
                  </a:lnTo>
                  <a:lnTo>
                    <a:pt x="193" y="144"/>
                  </a:lnTo>
                  <a:lnTo>
                    <a:pt x="189" y="137"/>
                  </a:lnTo>
                  <a:lnTo>
                    <a:pt x="187" y="135"/>
                  </a:lnTo>
                  <a:lnTo>
                    <a:pt x="183" y="135"/>
                  </a:lnTo>
                  <a:lnTo>
                    <a:pt x="180" y="137"/>
                  </a:lnTo>
                  <a:lnTo>
                    <a:pt x="176" y="140"/>
                  </a:lnTo>
                  <a:lnTo>
                    <a:pt x="172" y="144"/>
                  </a:lnTo>
                  <a:lnTo>
                    <a:pt x="166" y="149"/>
                  </a:lnTo>
                  <a:lnTo>
                    <a:pt x="158" y="155"/>
                  </a:lnTo>
                  <a:lnTo>
                    <a:pt x="153" y="160"/>
                  </a:lnTo>
                  <a:lnTo>
                    <a:pt x="147" y="167"/>
                  </a:lnTo>
                  <a:lnTo>
                    <a:pt x="139" y="172"/>
                  </a:lnTo>
                  <a:lnTo>
                    <a:pt x="133" y="177"/>
                  </a:lnTo>
                  <a:lnTo>
                    <a:pt x="127" y="183"/>
                  </a:lnTo>
                  <a:lnTo>
                    <a:pt x="122" y="190"/>
                  </a:lnTo>
                  <a:lnTo>
                    <a:pt x="116" y="193"/>
                  </a:lnTo>
                  <a:lnTo>
                    <a:pt x="110" y="197"/>
                  </a:lnTo>
                  <a:lnTo>
                    <a:pt x="108" y="200"/>
                  </a:lnTo>
                  <a:lnTo>
                    <a:pt x="106" y="202"/>
                  </a:lnTo>
                  <a:lnTo>
                    <a:pt x="100" y="206"/>
                  </a:lnTo>
                  <a:lnTo>
                    <a:pt x="93" y="211"/>
                  </a:lnTo>
                  <a:lnTo>
                    <a:pt x="87" y="213"/>
                  </a:lnTo>
                  <a:lnTo>
                    <a:pt x="81" y="218"/>
                  </a:lnTo>
                  <a:lnTo>
                    <a:pt x="75" y="221"/>
                  </a:lnTo>
                  <a:lnTo>
                    <a:pt x="72" y="227"/>
                  </a:lnTo>
                  <a:lnTo>
                    <a:pt x="66" y="228"/>
                  </a:lnTo>
                  <a:lnTo>
                    <a:pt x="60" y="234"/>
                  </a:lnTo>
                  <a:lnTo>
                    <a:pt x="56" y="237"/>
                  </a:lnTo>
                  <a:lnTo>
                    <a:pt x="50" y="242"/>
                  </a:lnTo>
                  <a:lnTo>
                    <a:pt x="46" y="248"/>
                  </a:lnTo>
                  <a:lnTo>
                    <a:pt x="43" y="253"/>
                  </a:lnTo>
                  <a:lnTo>
                    <a:pt x="39" y="256"/>
                  </a:lnTo>
                  <a:lnTo>
                    <a:pt x="39" y="262"/>
                  </a:lnTo>
                  <a:lnTo>
                    <a:pt x="37" y="267"/>
                  </a:lnTo>
                  <a:lnTo>
                    <a:pt x="37" y="272"/>
                  </a:lnTo>
                  <a:lnTo>
                    <a:pt x="39" y="279"/>
                  </a:lnTo>
                  <a:lnTo>
                    <a:pt x="41" y="288"/>
                  </a:lnTo>
                  <a:lnTo>
                    <a:pt x="43" y="293"/>
                  </a:lnTo>
                  <a:lnTo>
                    <a:pt x="45" y="297"/>
                  </a:lnTo>
                  <a:lnTo>
                    <a:pt x="48" y="302"/>
                  </a:lnTo>
                  <a:lnTo>
                    <a:pt x="50" y="306"/>
                  </a:lnTo>
                  <a:lnTo>
                    <a:pt x="52" y="311"/>
                  </a:lnTo>
                  <a:lnTo>
                    <a:pt x="56" y="316"/>
                  </a:lnTo>
                  <a:lnTo>
                    <a:pt x="58" y="320"/>
                  </a:lnTo>
                  <a:lnTo>
                    <a:pt x="62" y="325"/>
                  </a:lnTo>
                  <a:lnTo>
                    <a:pt x="64" y="329"/>
                  </a:lnTo>
                  <a:lnTo>
                    <a:pt x="66" y="334"/>
                  </a:lnTo>
                  <a:lnTo>
                    <a:pt x="70" y="339"/>
                  </a:lnTo>
                  <a:lnTo>
                    <a:pt x="72" y="344"/>
                  </a:lnTo>
                  <a:lnTo>
                    <a:pt x="73" y="348"/>
                  </a:lnTo>
                  <a:lnTo>
                    <a:pt x="77" y="353"/>
                  </a:lnTo>
                  <a:lnTo>
                    <a:pt x="79" y="357"/>
                  </a:lnTo>
                  <a:lnTo>
                    <a:pt x="83" y="362"/>
                  </a:lnTo>
                  <a:lnTo>
                    <a:pt x="87" y="369"/>
                  </a:lnTo>
                  <a:lnTo>
                    <a:pt x="91" y="378"/>
                  </a:lnTo>
                  <a:lnTo>
                    <a:pt x="93" y="383"/>
                  </a:lnTo>
                  <a:lnTo>
                    <a:pt x="97" y="388"/>
                  </a:lnTo>
                  <a:lnTo>
                    <a:pt x="97" y="390"/>
                  </a:lnTo>
                  <a:lnTo>
                    <a:pt x="97" y="395"/>
                  </a:lnTo>
                  <a:lnTo>
                    <a:pt x="97" y="399"/>
                  </a:lnTo>
                  <a:lnTo>
                    <a:pt x="97" y="404"/>
                  </a:lnTo>
                  <a:lnTo>
                    <a:pt x="95" y="408"/>
                  </a:lnTo>
                  <a:lnTo>
                    <a:pt x="95" y="415"/>
                  </a:lnTo>
                  <a:lnTo>
                    <a:pt x="95" y="422"/>
                  </a:lnTo>
                  <a:lnTo>
                    <a:pt x="95" y="429"/>
                  </a:lnTo>
                  <a:lnTo>
                    <a:pt x="95" y="436"/>
                  </a:lnTo>
                  <a:lnTo>
                    <a:pt x="93" y="445"/>
                  </a:lnTo>
                  <a:lnTo>
                    <a:pt x="93" y="452"/>
                  </a:lnTo>
                  <a:lnTo>
                    <a:pt x="93" y="460"/>
                  </a:lnTo>
                  <a:lnTo>
                    <a:pt x="93" y="464"/>
                  </a:lnTo>
                  <a:lnTo>
                    <a:pt x="93" y="469"/>
                  </a:lnTo>
                  <a:lnTo>
                    <a:pt x="93" y="473"/>
                  </a:lnTo>
                  <a:lnTo>
                    <a:pt x="93" y="478"/>
                  </a:lnTo>
                  <a:lnTo>
                    <a:pt x="91" y="482"/>
                  </a:lnTo>
                  <a:lnTo>
                    <a:pt x="91" y="487"/>
                  </a:lnTo>
                  <a:lnTo>
                    <a:pt x="91" y="492"/>
                  </a:lnTo>
                  <a:lnTo>
                    <a:pt x="91" y="497"/>
                  </a:lnTo>
                  <a:lnTo>
                    <a:pt x="91" y="501"/>
                  </a:lnTo>
                  <a:lnTo>
                    <a:pt x="91" y="506"/>
                  </a:lnTo>
                  <a:lnTo>
                    <a:pt x="89" y="510"/>
                  </a:lnTo>
                  <a:lnTo>
                    <a:pt x="89" y="515"/>
                  </a:lnTo>
                  <a:lnTo>
                    <a:pt x="89" y="518"/>
                  </a:lnTo>
                  <a:lnTo>
                    <a:pt x="89" y="524"/>
                  </a:lnTo>
                  <a:lnTo>
                    <a:pt x="89" y="527"/>
                  </a:lnTo>
                  <a:lnTo>
                    <a:pt x="89" y="531"/>
                  </a:lnTo>
                  <a:lnTo>
                    <a:pt x="87" y="540"/>
                  </a:lnTo>
                  <a:lnTo>
                    <a:pt x="87" y="548"/>
                  </a:lnTo>
                  <a:lnTo>
                    <a:pt x="87" y="557"/>
                  </a:lnTo>
                  <a:lnTo>
                    <a:pt x="87" y="564"/>
                  </a:lnTo>
                  <a:lnTo>
                    <a:pt x="87" y="571"/>
                  </a:lnTo>
                  <a:lnTo>
                    <a:pt x="87" y="578"/>
                  </a:lnTo>
                  <a:lnTo>
                    <a:pt x="87" y="585"/>
                  </a:lnTo>
                  <a:lnTo>
                    <a:pt x="87" y="591"/>
                  </a:lnTo>
                  <a:lnTo>
                    <a:pt x="87" y="596"/>
                  </a:lnTo>
                  <a:lnTo>
                    <a:pt x="89" y="601"/>
                  </a:lnTo>
                  <a:lnTo>
                    <a:pt x="89" y="605"/>
                  </a:lnTo>
                  <a:lnTo>
                    <a:pt x="91" y="608"/>
                  </a:lnTo>
                  <a:lnTo>
                    <a:pt x="93" y="613"/>
                  </a:lnTo>
                  <a:lnTo>
                    <a:pt x="97" y="620"/>
                  </a:lnTo>
                  <a:lnTo>
                    <a:pt x="99" y="624"/>
                  </a:lnTo>
                  <a:lnTo>
                    <a:pt x="100" y="628"/>
                  </a:lnTo>
                  <a:lnTo>
                    <a:pt x="100" y="633"/>
                  </a:lnTo>
                  <a:lnTo>
                    <a:pt x="104" y="638"/>
                  </a:lnTo>
                  <a:lnTo>
                    <a:pt x="106" y="642"/>
                  </a:lnTo>
                  <a:lnTo>
                    <a:pt x="108" y="647"/>
                  </a:lnTo>
                  <a:lnTo>
                    <a:pt x="110" y="650"/>
                  </a:lnTo>
                  <a:lnTo>
                    <a:pt x="114" y="656"/>
                  </a:lnTo>
                  <a:lnTo>
                    <a:pt x="116" y="661"/>
                  </a:lnTo>
                  <a:lnTo>
                    <a:pt x="118" y="666"/>
                  </a:lnTo>
                  <a:lnTo>
                    <a:pt x="120" y="671"/>
                  </a:lnTo>
                  <a:lnTo>
                    <a:pt x="124" y="677"/>
                  </a:lnTo>
                  <a:lnTo>
                    <a:pt x="126" y="682"/>
                  </a:lnTo>
                  <a:lnTo>
                    <a:pt x="127" y="686"/>
                  </a:lnTo>
                  <a:lnTo>
                    <a:pt x="129" y="691"/>
                  </a:lnTo>
                  <a:lnTo>
                    <a:pt x="131" y="696"/>
                  </a:lnTo>
                  <a:lnTo>
                    <a:pt x="133" y="700"/>
                  </a:lnTo>
                  <a:lnTo>
                    <a:pt x="135" y="705"/>
                  </a:lnTo>
                  <a:lnTo>
                    <a:pt x="137" y="708"/>
                  </a:lnTo>
                  <a:lnTo>
                    <a:pt x="139" y="714"/>
                  </a:lnTo>
                  <a:lnTo>
                    <a:pt x="139" y="719"/>
                  </a:lnTo>
                  <a:lnTo>
                    <a:pt x="141" y="726"/>
                  </a:lnTo>
                  <a:lnTo>
                    <a:pt x="143" y="731"/>
                  </a:lnTo>
                  <a:lnTo>
                    <a:pt x="143" y="735"/>
                  </a:lnTo>
                  <a:lnTo>
                    <a:pt x="141" y="740"/>
                  </a:lnTo>
                  <a:lnTo>
                    <a:pt x="139" y="742"/>
                  </a:lnTo>
                  <a:lnTo>
                    <a:pt x="133" y="744"/>
                  </a:lnTo>
                  <a:lnTo>
                    <a:pt x="129" y="747"/>
                  </a:lnTo>
                  <a:lnTo>
                    <a:pt x="122" y="749"/>
                  </a:lnTo>
                  <a:lnTo>
                    <a:pt x="120" y="7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470" name="Freeform 48"/>
            <p:cNvSpPr>
              <a:spLocks/>
            </p:cNvSpPr>
            <p:nvPr/>
          </p:nvSpPr>
          <p:spPr bwMode="auto">
            <a:xfrm>
              <a:off x="244" y="3547"/>
              <a:ext cx="623" cy="442"/>
            </a:xfrm>
            <a:custGeom>
              <a:avLst/>
              <a:gdLst>
                <a:gd name="T0" fmla="*/ 0 w 1248"/>
                <a:gd name="T1" fmla="*/ 1 h 883"/>
                <a:gd name="T2" fmla="*/ 0 w 1248"/>
                <a:gd name="T3" fmla="*/ 1 h 883"/>
                <a:gd name="T4" fmla="*/ 0 w 1248"/>
                <a:gd name="T5" fmla="*/ 1 h 883"/>
                <a:gd name="T6" fmla="*/ 0 w 1248"/>
                <a:gd name="T7" fmla="*/ 1 h 883"/>
                <a:gd name="T8" fmla="*/ 0 w 1248"/>
                <a:gd name="T9" fmla="*/ 1 h 883"/>
                <a:gd name="T10" fmla="*/ 0 w 1248"/>
                <a:gd name="T11" fmla="*/ 1 h 883"/>
                <a:gd name="T12" fmla="*/ 0 w 1248"/>
                <a:gd name="T13" fmla="*/ 1 h 883"/>
                <a:gd name="T14" fmla="*/ 0 w 1248"/>
                <a:gd name="T15" fmla="*/ 1 h 883"/>
                <a:gd name="T16" fmla="*/ 0 w 1248"/>
                <a:gd name="T17" fmla="*/ 1 h 883"/>
                <a:gd name="T18" fmla="*/ 0 w 1248"/>
                <a:gd name="T19" fmla="*/ 1 h 883"/>
                <a:gd name="T20" fmla="*/ 0 w 1248"/>
                <a:gd name="T21" fmla="*/ 1 h 883"/>
                <a:gd name="T22" fmla="*/ 0 w 1248"/>
                <a:gd name="T23" fmla="*/ 1 h 883"/>
                <a:gd name="T24" fmla="*/ 0 w 1248"/>
                <a:gd name="T25" fmla="*/ 1 h 883"/>
                <a:gd name="T26" fmla="*/ 0 w 1248"/>
                <a:gd name="T27" fmla="*/ 1 h 883"/>
                <a:gd name="T28" fmla="*/ 0 w 1248"/>
                <a:gd name="T29" fmla="*/ 1 h 883"/>
                <a:gd name="T30" fmla="*/ 0 w 1248"/>
                <a:gd name="T31" fmla="*/ 1 h 883"/>
                <a:gd name="T32" fmla="*/ 0 w 1248"/>
                <a:gd name="T33" fmla="*/ 1 h 883"/>
                <a:gd name="T34" fmla="*/ 0 w 1248"/>
                <a:gd name="T35" fmla="*/ 1 h 883"/>
                <a:gd name="T36" fmla="*/ 0 w 1248"/>
                <a:gd name="T37" fmla="*/ 1 h 883"/>
                <a:gd name="T38" fmla="*/ 0 w 1248"/>
                <a:gd name="T39" fmla="*/ 1 h 883"/>
                <a:gd name="T40" fmla="*/ 0 w 1248"/>
                <a:gd name="T41" fmla="*/ 1 h 883"/>
                <a:gd name="T42" fmla="*/ 0 w 1248"/>
                <a:gd name="T43" fmla="*/ 1 h 883"/>
                <a:gd name="T44" fmla="*/ 0 w 1248"/>
                <a:gd name="T45" fmla="*/ 1 h 883"/>
                <a:gd name="T46" fmla="*/ 0 w 1248"/>
                <a:gd name="T47" fmla="*/ 1 h 883"/>
                <a:gd name="T48" fmla="*/ 0 w 1248"/>
                <a:gd name="T49" fmla="*/ 1 h 883"/>
                <a:gd name="T50" fmla="*/ 0 w 1248"/>
                <a:gd name="T51" fmla="*/ 1 h 883"/>
                <a:gd name="T52" fmla="*/ 0 w 1248"/>
                <a:gd name="T53" fmla="*/ 1 h 883"/>
                <a:gd name="T54" fmla="*/ 0 w 1248"/>
                <a:gd name="T55" fmla="*/ 1 h 883"/>
                <a:gd name="T56" fmla="*/ 0 w 1248"/>
                <a:gd name="T57" fmla="*/ 1 h 883"/>
                <a:gd name="T58" fmla="*/ 0 w 1248"/>
                <a:gd name="T59" fmla="*/ 1 h 883"/>
                <a:gd name="T60" fmla="*/ 0 w 1248"/>
                <a:gd name="T61" fmla="*/ 1 h 883"/>
                <a:gd name="T62" fmla="*/ 0 w 1248"/>
                <a:gd name="T63" fmla="*/ 1 h 883"/>
                <a:gd name="T64" fmla="*/ 0 w 1248"/>
                <a:gd name="T65" fmla="*/ 1 h 883"/>
                <a:gd name="T66" fmla="*/ 0 w 1248"/>
                <a:gd name="T67" fmla="*/ 1 h 883"/>
                <a:gd name="T68" fmla="*/ 0 w 1248"/>
                <a:gd name="T69" fmla="*/ 1 h 883"/>
                <a:gd name="T70" fmla="*/ 0 w 1248"/>
                <a:gd name="T71" fmla="*/ 1 h 883"/>
                <a:gd name="T72" fmla="*/ 0 w 1248"/>
                <a:gd name="T73" fmla="*/ 1 h 883"/>
                <a:gd name="T74" fmla="*/ 0 w 1248"/>
                <a:gd name="T75" fmla="*/ 1 h 883"/>
                <a:gd name="T76" fmla="*/ 0 w 1248"/>
                <a:gd name="T77" fmla="*/ 1 h 883"/>
                <a:gd name="T78" fmla="*/ 0 w 1248"/>
                <a:gd name="T79" fmla="*/ 1 h 883"/>
                <a:gd name="T80" fmla="*/ 0 w 1248"/>
                <a:gd name="T81" fmla="*/ 1 h 883"/>
                <a:gd name="T82" fmla="*/ 0 w 1248"/>
                <a:gd name="T83" fmla="*/ 1 h 883"/>
                <a:gd name="T84" fmla="*/ 0 w 1248"/>
                <a:gd name="T85" fmla="*/ 1 h 883"/>
                <a:gd name="T86" fmla="*/ 0 w 1248"/>
                <a:gd name="T87" fmla="*/ 1 h 883"/>
                <a:gd name="T88" fmla="*/ 0 w 1248"/>
                <a:gd name="T89" fmla="*/ 1 h 883"/>
                <a:gd name="T90" fmla="*/ 0 w 1248"/>
                <a:gd name="T91" fmla="*/ 1 h 883"/>
                <a:gd name="T92" fmla="*/ 0 w 1248"/>
                <a:gd name="T93" fmla="*/ 1 h 883"/>
                <a:gd name="T94" fmla="*/ 0 w 1248"/>
                <a:gd name="T95" fmla="*/ 1 h 883"/>
                <a:gd name="T96" fmla="*/ 0 w 1248"/>
                <a:gd name="T97" fmla="*/ 1 h 883"/>
                <a:gd name="T98" fmla="*/ 0 w 1248"/>
                <a:gd name="T99" fmla="*/ 1 h 883"/>
                <a:gd name="T100" fmla="*/ 0 w 1248"/>
                <a:gd name="T101" fmla="*/ 1 h 883"/>
                <a:gd name="T102" fmla="*/ 0 w 1248"/>
                <a:gd name="T103" fmla="*/ 1 h 883"/>
                <a:gd name="T104" fmla="*/ 0 w 1248"/>
                <a:gd name="T105" fmla="*/ 1 h 883"/>
                <a:gd name="T106" fmla="*/ 0 w 1248"/>
                <a:gd name="T107" fmla="*/ 1 h 883"/>
                <a:gd name="T108" fmla="*/ 0 w 1248"/>
                <a:gd name="T109" fmla="*/ 1 h 883"/>
                <a:gd name="T110" fmla="*/ 0 w 1248"/>
                <a:gd name="T111" fmla="*/ 1 h 883"/>
                <a:gd name="T112" fmla="*/ 0 w 1248"/>
                <a:gd name="T113" fmla="*/ 1 h 883"/>
                <a:gd name="T114" fmla="*/ 0 w 1248"/>
                <a:gd name="T115" fmla="*/ 1 h 883"/>
                <a:gd name="T116" fmla="*/ 0 w 1248"/>
                <a:gd name="T117" fmla="*/ 1 h 883"/>
                <a:gd name="T118" fmla="*/ 0 w 1248"/>
                <a:gd name="T119" fmla="*/ 1 h 883"/>
                <a:gd name="T120" fmla="*/ 0 w 1248"/>
                <a:gd name="T121" fmla="*/ 1 h 883"/>
                <a:gd name="T122" fmla="*/ 0 w 1248"/>
                <a:gd name="T123" fmla="*/ 1 h 883"/>
                <a:gd name="T124" fmla="*/ 0 w 1248"/>
                <a:gd name="T125" fmla="*/ 1 h 88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248" h="883">
                  <a:moveTo>
                    <a:pt x="251" y="127"/>
                  </a:moveTo>
                  <a:lnTo>
                    <a:pt x="249" y="129"/>
                  </a:lnTo>
                  <a:lnTo>
                    <a:pt x="247" y="134"/>
                  </a:lnTo>
                  <a:lnTo>
                    <a:pt x="245" y="136"/>
                  </a:lnTo>
                  <a:lnTo>
                    <a:pt x="243" y="143"/>
                  </a:lnTo>
                  <a:lnTo>
                    <a:pt x="241" y="146"/>
                  </a:lnTo>
                  <a:lnTo>
                    <a:pt x="239" y="153"/>
                  </a:lnTo>
                  <a:lnTo>
                    <a:pt x="237" y="160"/>
                  </a:lnTo>
                  <a:lnTo>
                    <a:pt x="233" y="167"/>
                  </a:lnTo>
                  <a:lnTo>
                    <a:pt x="231" y="174"/>
                  </a:lnTo>
                  <a:lnTo>
                    <a:pt x="230" y="183"/>
                  </a:lnTo>
                  <a:lnTo>
                    <a:pt x="226" y="192"/>
                  </a:lnTo>
                  <a:lnTo>
                    <a:pt x="224" y="201"/>
                  </a:lnTo>
                  <a:lnTo>
                    <a:pt x="222" y="204"/>
                  </a:lnTo>
                  <a:lnTo>
                    <a:pt x="222" y="210"/>
                  </a:lnTo>
                  <a:lnTo>
                    <a:pt x="220" y="213"/>
                  </a:lnTo>
                  <a:lnTo>
                    <a:pt x="218" y="218"/>
                  </a:lnTo>
                  <a:lnTo>
                    <a:pt x="216" y="222"/>
                  </a:lnTo>
                  <a:lnTo>
                    <a:pt x="214" y="227"/>
                  </a:lnTo>
                  <a:lnTo>
                    <a:pt x="212" y="231"/>
                  </a:lnTo>
                  <a:lnTo>
                    <a:pt x="212" y="236"/>
                  </a:lnTo>
                  <a:lnTo>
                    <a:pt x="210" y="240"/>
                  </a:lnTo>
                  <a:lnTo>
                    <a:pt x="208" y="245"/>
                  </a:lnTo>
                  <a:lnTo>
                    <a:pt x="206" y="248"/>
                  </a:lnTo>
                  <a:lnTo>
                    <a:pt x="204" y="254"/>
                  </a:lnTo>
                  <a:lnTo>
                    <a:pt x="203" y="262"/>
                  </a:lnTo>
                  <a:lnTo>
                    <a:pt x="199" y="269"/>
                  </a:lnTo>
                  <a:lnTo>
                    <a:pt x="197" y="278"/>
                  </a:lnTo>
                  <a:lnTo>
                    <a:pt x="195" y="285"/>
                  </a:lnTo>
                  <a:lnTo>
                    <a:pt x="191" y="292"/>
                  </a:lnTo>
                  <a:lnTo>
                    <a:pt x="189" y="298"/>
                  </a:lnTo>
                  <a:lnTo>
                    <a:pt x="187" y="305"/>
                  </a:lnTo>
                  <a:lnTo>
                    <a:pt x="185" y="310"/>
                  </a:lnTo>
                  <a:lnTo>
                    <a:pt x="183" y="313"/>
                  </a:lnTo>
                  <a:lnTo>
                    <a:pt x="181" y="317"/>
                  </a:lnTo>
                  <a:lnTo>
                    <a:pt x="179" y="319"/>
                  </a:lnTo>
                  <a:lnTo>
                    <a:pt x="179" y="322"/>
                  </a:lnTo>
                  <a:lnTo>
                    <a:pt x="177" y="322"/>
                  </a:lnTo>
                  <a:lnTo>
                    <a:pt x="176" y="326"/>
                  </a:lnTo>
                  <a:lnTo>
                    <a:pt x="172" y="329"/>
                  </a:lnTo>
                  <a:lnTo>
                    <a:pt x="170" y="334"/>
                  </a:lnTo>
                  <a:lnTo>
                    <a:pt x="164" y="340"/>
                  </a:lnTo>
                  <a:lnTo>
                    <a:pt x="160" y="347"/>
                  </a:lnTo>
                  <a:lnTo>
                    <a:pt x="154" y="352"/>
                  </a:lnTo>
                  <a:lnTo>
                    <a:pt x="150" y="361"/>
                  </a:lnTo>
                  <a:lnTo>
                    <a:pt x="147" y="364"/>
                  </a:lnTo>
                  <a:lnTo>
                    <a:pt x="143" y="368"/>
                  </a:lnTo>
                  <a:lnTo>
                    <a:pt x="139" y="373"/>
                  </a:lnTo>
                  <a:lnTo>
                    <a:pt x="137" y="377"/>
                  </a:lnTo>
                  <a:lnTo>
                    <a:pt x="133" y="380"/>
                  </a:lnTo>
                  <a:lnTo>
                    <a:pt x="129" y="385"/>
                  </a:lnTo>
                  <a:lnTo>
                    <a:pt x="125" y="391"/>
                  </a:lnTo>
                  <a:lnTo>
                    <a:pt x="123" y="396"/>
                  </a:lnTo>
                  <a:lnTo>
                    <a:pt x="118" y="401"/>
                  </a:lnTo>
                  <a:lnTo>
                    <a:pt x="114" y="407"/>
                  </a:lnTo>
                  <a:lnTo>
                    <a:pt x="112" y="412"/>
                  </a:lnTo>
                  <a:lnTo>
                    <a:pt x="108" y="417"/>
                  </a:lnTo>
                  <a:lnTo>
                    <a:pt x="104" y="422"/>
                  </a:lnTo>
                  <a:lnTo>
                    <a:pt x="100" y="428"/>
                  </a:lnTo>
                  <a:lnTo>
                    <a:pt x="96" y="433"/>
                  </a:lnTo>
                  <a:lnTo>
                    <a:pt x="95" y="440"/>
                  </a:lnTo>
                  <a:lnTo>
                    <a:pt x="89" y="445"/>
                  </a:lnTo>
                  <a:lnTo>
                    <a:pt x="87" y="451"/>
                  </a:lnTo>
                  <a:lnTo>
                    <a:pt x="81" y="456"/>
                  </a:lnTo>
                  <a:lnTo>
                    <a:pt x="77" y="463"/>
                  </a:lnTo>
                  <a:lnTo>
                    <a:pt x="73" y="468"/>
                  </a:lnTo>
                  <a:lnTo>
                    <a:pt x="69" y="473"/>
                  </a:lnTo>
                  <a:lnTo>
                    <a:pt x="66" y="480"/>
                  </a:lnTo>
                  <a:lnTo>
                    <a:pt x="64" y="486"/>
                  </a:lnTo>
                  <a:lnTo>
                    <a:pt x="60" y="491"/>
                  </a:lnTo>
                  <a:lnTo>
                    <a:pt x="56" y="498"/>
                  </a:lnTo>
                  <a:lnTo>
                    <a:pt x="52" y="503"/>
                  </a:lnTo>
                  <a:lnTo>
                    <a:pt x="48" y="510"/>
                  </a:lnTo>
                  <a:lnTo>
                    <a:pt x="44" y="516"/>
                  </a:lnTo>
                  <a:lnTo>
                    <a:pt x="41" y="523"/>
                  </a:lnTo>
                  <a:lnTo>
                    <a:pt x="39" y="528"/>
                  </a:lnTo>
                  <a:lnTo>
                    <a:pt x="37" y="535"/>
                  </a:lnTo>
                  <a:lnTo>
                    <a:pt x="33" y="540"/>
                  </a:lnTo>
                  <a:lnTo>
                    <a:pt x="29" y="545"/>
                  </a:lnTo>
                  <a:lnTo>
                    <a:pt x="27" y="551"/>
                  </a:lnTo>
                  <a:lnTo>
                    <a:pt x="23" y="558"/>
                  </a:lnTo>
                  <a:lnTo>
                    <a:pt x="21" y="563"/>
                  </a:lnTo>
                  <a:lnTo>
                    <a:pt x="19" y="568"/>
                  </a:lnTo>
                  <a:lnTo>
                    <a:pt x="15" y="575"/>
                  </a:lnTo>
                  <a:lnTo>
                    <a:pt x="14" y="581"/>
                  </a:lnTo>
                  <a:lnTo>
                    <a:pt x="12" y="586"/>
                  </a:lnTo>
                  <a:lnTo>
                    <a:pt x="10" y="591"/>
                  </a:lnTo>
                  <a:lnTo>
                    <a:pt x="8" y="596"/>
                  </a:lnTo>
                  <a:lnTo>
                    <a:pt x="8" y="602"/>
                  </a:lnTo>
                  <a:lnTo>
                    <a:pt x="4" y="607"/>
                  </a:lnTo>
                  <a:lnTo>
                    <a:pt x="4" y="612"/>
                  </a:lnTo>
                  <a:lnTo>
                    <a:pt x="4" y="618"/>
                  </a:lnTo>
                  <a:lnTo>
                    <a:pt x="4" y="623"/>
                  </a:lnTo>
                  <a:lnTo>
                    <a:pt x="2" y="626"/>
                  </a:lnTo>
                  <a:lnTo>
                    <a:pt x="0" y="632"/>
                  </a:lnTo>
                  <a:lnTo>
                    <a:pt x="0" y="637"/>
                  </a:lnTo>
                  <a:lnTo>
                    <a:pt x="0" y="642"/>
                  </a:lnTo>
                  <a:lnTo>
                    <a:pt x="0" y="646"/>
                  </a:lnTo>
                  <a:lnTo>
                    <a:pt x="0" y="651"/>
                  </a:lnTo>
                  <a:lnTo>
                    <a:pt x="0" y="656"/>
                  </a:lnTo>
                  <a:lnTo>
                    <a:pt x="0" y="662"/>
                  </a:lnTo>
                  <a:lnTo>
                    <a:pt x="0" y="667"/>
                  </a:lnTo>
                  <a:lnTo>
                    <a:pt x="0" y="670"/>
                  </a:lnTo>
                  <a:lnTo>
                    <a:pt x="2" y="676"/>
                  </a:lnTo>
                  <a:lnTo>
                    <a:pt x="2" y="681"/>
                  </a:lnTo>
                  <a:lnTo>
                    <a:pt x="4" y="686"/>
                  </a:lnTo>
                  <a:lnTo>
                    <a:pt x="4" y="691"/>
                  </a:lnTo>
                  <a:lnTo>
                    <a:pt x="6" y="697"/>
                  </a:lnTo>
                  <a:lnTo>
                    <a:pt x="8" y="702"/>
                  </a:lnTo>
                  <a:lnTo>
                    <a:pt x="8" y="707"/>
                  </a:lnTo>
                  <a:lnTo>
                    <a:pt x="10" y="711"/>
                  </a:lnTo>
                  <a:lnTo>
                    <a:pt x="12" y="716"/>
                  </a:lnTo>
                  <a:lnTo>
                    <a:pt x="14" y="721"/>
                  </a:lnTo>
                  <a:lnTo>
                    <a:pt x="15" y="727"/>
                  </a:lnTo>
                  <a:lnTo>
                    <a:pt x="17" y="732"/>
                  </a:lnTo>
                  <a:lnTo>
                    <a:pt x="19" y="735"/>
                  </a:lnTo>
                  <a:lnTo>
                    <a:pt x="23" y="742"/>
                  </a:lnTo>
                  <a:lnTo>
                    <a:pt x="23" y="746"/>
                  </a:lnTo>
                  <a:lnTo>
                    <a:pt x="27" y="751"/>
                  </a:lnTo>
                  <a:lnTo>
                    <a:pt x="29" y="757"/>
                  </a:lnTo>
                  <a:lnTo>
                    <a:pt x="31" y="760"/>
                  </a:lnTo>
                  <a:lnTo>
                    <a:pt x="35" y="765"/>
                  </a:lnTo>
                  <a:lnTo>
                    <a:pt x="37" y="771"/>
                  </a:lnTo>
                  <a:lnTo>
                    <a:pt x="41" y="776"/>
                  </a:lnTo>
                  <a:lnTo>
                    <a:pt x="42" y="779"/>
                  </a:lnTo>
                  <a:lnTo>
                    <a:pt x="48" y="788"/>
                  </a:lnTo>
                  <a:lnTo>
                    <a:pt x="56" y="797"/>
                  </a:lnTo>
                  <a:lnTo>
                    <a:pt x="62" y="804"/>
                  </a:lnTo>
                  <a:lnTo>
                    <a:pt x="69" y="813"/>
                  </a:lnTo>
                  <a:lnTo>
                    <a:pt x="75" y="820"/>
                  </a:lnTo>
                  <a:lnTo>
                    <a:pt x="83" y="829"/>
                  </a:lnTo>
                  <a:lnTo>
                    <a:pt x="91" y="836"/>
                  </a:lnTo>
                  <a:lnTo>
                    <a:pt x="100" y="843"/>
                  </a:lnTo>
                  <a:lnTo>
                    <a:pt x="108" y="848"/>
                  </a:lnTo>
                  <a:lnTo>
                    <a:pt x="116" y="853"/>
                  </a:lnTo>
                  <a:lnTo>
                    <a:pt x="123" y="858"/>
                  </a:lnTo>
                  <a:lnTo>
                    <a:pt x="133" y="864"/>
                  </a:lnTo>
                  <a:lnTo>
                    <a:pt x="141" y="867"/>
                  </a:lnTo>
                  <a:lnTo>
                    <a:pt x="149" y="871"/>
                  </a:lnTo>
                  <a:lnTo>
                    <a:pt x="158" y="874"/>
                  </a:lnTo>
                  <a:lnTo>
                    <a:pt x="168" y="878"/>
                  </a:lnTo>
                  <a:lnTo>
                    <a:pt x="176" y="878"/>
                  </a:lnTo>
                  <a:lnTo>
                    <a:pt x="183" y="880"/>
                  </a:lnTo>
                  <a:lnTo>
                    <a:pt x="193" y="880"/>
                  </a:lnTo>
                  <a:lnTo>
                    <a:pt x="201" y="881"/>
                  </a:lnTo>
                  <a:lnTo>
                    <a:pt x="210" y="881"/>
                  </a:lnTo>
                  <a:lnTo>
                    <a:pt x="220" y="883"/>
                  </a:lnTo>
                  <a:lnTo>
                    <a:pt x="228" y="883"/>
                  </a:lnTo>
                  <a:lnTo>
                    <a:pt x="237" y="883"/>
                  </a:lnTo>
                  <a:lnTo>
                    <a:pt x="245" y="883"/>
                  </a:lnTo>
                  <a:lnTo>
                    <a:pt x="255" y="881"/>
                  </a:lnTo>
                  <a:lnTo>
                    <a:pt x="262" y="881"/>
                  </a:lnTo>
                  <a:lnTo>
                    <a:pt x="272" y="880"/>
                  </a:lnTo>
                  <a:lnTo>
                    <a:pt x="282" y="878"/>
                  </a:lnTo>
                  <a:lnTo>
                    <a:pt x="289" y="876"/>
                  </a:lnTo>
                  <a:lnTo>
                    <a:pt x="299" y="874"/>
                  </a:lnTo>
                  <a:lnTo>
                    <a:pt x="309" y="873"/>
                  </a:lnTo>
                  <a:lnTo>
                    <a:pt x="316" y="869"/>
                  </a:lnTo>
                  <a:lnTo>
                    <a:pt x="324" y="866"/>
                  </a:lnTo>
                  <a:lnTo>
                    <a:pt x="334" y="862"/>
                  </a:lnTo>
                  <a:lnTo>
                    <a:pt x="341" y="858"/>
                  </a:lnTo>
                  <a:lnTo>
                    <a:pt x="349" y="853"/>
                  </a:lnTo>
                  <a:lnTo>
                    <a:pt x="357" y="850"/>
                  </a:lnTo>
                  <a:lnTo>
                    <a:pt x="365" y="844"/>
                  </a:lnTo>
                  <a:lnTo>
                    <a:pt x="372" y="841"/>
                  </a:lnTo>
                  <a:lnTo>
                    <a:pt x="380" y="834"/>
                  </a:lnTo>
                  <a:lnTo>
                    <a:pt x="388" y="829"/>
                  </a:lnTo>
                  <a:lnTo>
                    <a:pt x="393" y="822"/>
                  </a:lnTo>
                  <a:lnTo>
                    <a:pt x="401" y="816"/>
                  </a:lnTo>
                  <a:lnTo>
                    <a:pt x="407" y="809"/>
                  </a:lnTo>
                  <a:lnTo>
                    <a:pt x="415" y="802"/>
                  </a:lnTo>
                  <a:lnTo>
                    <a:pt x="420" y="793"/>
                  </a:lnTo>
                  <a:lnTo>
                    <a:pt x="428" y="786"/>
                  </a:lnTo>
                  <a:lnTo>
                    <a:pt x="430" y="781"/>
                  </a:lnTo>
                  <a:lnTo>
                    <a:pt x="434" y="778"/>
                  </a:lnTo>
                  <a:lnTo>
                    <a:pt x="436" y="772"/>
                  </a:lnTo>
                  <a:lnTo>
                    <a:pt x="438" y="769"/>
                  </a:lnTo>
                  <a:lnTo>
                    <a:pt x="442" y="760"/>
                  </a:lnTo>
                  <a:lnTo>
                    <a:pt x="447" y="753"/>
                  </a:lnTo>
                  <a:lnTo>
                    <a:pt x="451" y="744"/>
                  </a:lnTo>
                  <a:lnTo>
                    <a:pt x="455" y="735"/>
                  </a:lnTo>
                  <a:lnTo>
                    <a:pt x="459" y="727"/>
                  </a:lnTo>
                  <a:lnTo>
                    <a:pt x="463" y="720"/>
                  </a:lnTo>
                  <a:lnTo>
                    <a:pt x="465" y="711"/>
                  </a:lnTo>
                  <a:lnTo>
                    <a:pt x="467" y="704"/>
                  </a:lnTo>
                  <a:lnTo>
                    <a:pt x="471" y="695"/>
                  </a:lnTo>
                  <a:lnTo>
                    <a:pt x="473" y="688"/>
                  </a:lnTo>
                  <a:lnTo>
                    <a:pt x="473" y="681"/>
                  </a:lnTo>
                  <a:lnTo>
                    <a:pt x="474" y="674"/>
                  </a:lnTo>
                  <a:lnTo>
                    <a:pt x="476" y="667"/>
                  </a:lnTo>
                  <a:lnTo>
                    <a:pt x="478" y="660"/>
                  </a:lnTo>
                  <a:lnTo>
                    <a:pt x="478" y="653"/>
                  </a:lnTo>
                  <a:lnTo>
                    <a:pt x="478" y="646"/>
                  </a:lnTo>
                  <a:lnTo>
                    <a:pt x="478" y="639"/>
                  </a:lnTo>
                  <a:lnTo>
                    <a:pt x="480" y="632"/>
                  </a:lnTo>
                  <a:lnTo>
                    <a:pt x="480" y="625"/>
                  </a:lnTo>
                  <a:lnTo>
                    <a:pt x="480" y="619"/>
                  </a:lnTo>
                  <a:lnTo>
                    <a:pt x="480" y="612"/>
                  </a:lnTo>
                  <a:lnTo>
                    <a:pt x="480" y="609"/>
                  </a:lnTo>
                  <a:lnTo>
                    <a:pt x="478" y="602"/>
                  </a:lnTo>
                  <a:lnTo>
                    <a:pt x="478" y="596"/>
                  </a:lnTo>
                  <a:lnTo>
                    <a:pt x="478" y="591"/>
                  </a:lnTo>
                  <a:lnTo>
                    <a:pt x="478" y="586"/>
                  </a:lnTo>
                  <a:lnTo>
                    <a:pt x="478" y="581"/>
                  </a:lnTo>
                  <a:lnTo>
                    <a:pt x="478" y="575"/>
                  </a:lnTo>
                  <a:lnTo>
                    <a:pt x="476" y="572"/>
                  </a:lnTo>
                  <a:lnTo>
                    <a:pt x="476" y="567"/>
                  </a:lnTo>
                  <a:lnTo>
                    <a:pt x="474" y="561"/>
                  </a:lnTo>
                  <a:lnTo>
                    <a:pt x="474" y="558"/>
                  </a:lnTo>
                  <a:lnTo>
                    <a:pt x="473" y="551"/>
                  </a:lnTo>
                  <a:lnTo>
                    <a:pt x="473" y="545"/>
                  </a:lnTo>
                  <a:lnTo>
                    <a:pt x="471" y="538"/>
                  </a:lnTo>
                  <a:lnTo>
                    <a:pt x="471" y="533"/>
                  </a:lnTo>
                  <a:lnTo>
                    <a:pt x="469" y="524"/>
                  </a:lnTo>
                  <a:lnTo>
                    <a:pt x="469" y="519"/>
                  </a:lnTo>
                  <a:lnTo>
                    <a:pt x="467" y="510"/>
                  </a:lnTo>
                  <a:lnTo>
                    <a:pt x="465" y="503"/>
                  </a:lnTo>
                  <a:lnTo>
                    <a:pt x="463" y="495"/>
                  </a:lnTo>
                  <a:lnTo>
                    <a:pt x="463" y="487"/>
                  </a:lnTo>
                  <a:lnTo>
                    <a:pt x="461" y="479"/>
                  </a:lnTo>
                  <a:lnTo>
                    <a:pt x="461" y="472"/>
                  </a:lnTo>
                  <a:lnTo>
                    <a:pt x="459" y="463"/>
                  </a:lnTo>
                  <a:lnTo>
                    <a:pt x="457" y="456"/>
                  </a:lnTo>
                  <a:lnTo>
                    <a:pt x="455" y="447"/>
                  </a:lnTo>
                  <a:lnTo>
                    <a:pt x="455" y="438"/>
                  </a:lnTo>
                  <a:lnTo>
                    <a:pt x="453" y="431"/>
                  </a:lnTo>
                  <a:lnTo>
                    <a:pt x="453" y="422"/>
                  </a:lnTo>
                  <a:lnTo>
                    <a:pt x="451" y="415"/>
                  </a:lnTo>
                  <a:lnTo>
                    <a:pt x="449" y="408"/>
                  </a:lnTo>
                  <a:lnTo>
                    <a:pt x="447" y="401"/>
                  </a:lnTo>
                  <a:lnTo>
                    <a:pt x="447" y="396"/>
                  </a:lnTo>
                  <a:lnTo>
                    <a:pt x="446" y="389"/>
                  </a:lnTo>
                  <a:lnTo>
                    <a:pt x="446" y="382"/>
                  </a:lnTo>
                  <a:lnTo>
                    <a:pt x="444" y="377"/>
                  </a:lnTo>
                  <a:lnTo>
                    <a:pt x="444" y="373"/>
                  </a:lnTo>
                  <a:lnTo>
                    <a:pt x="442" y="364"/>
                  </a:lnTo>
                  <a:lnTo>
                    <a:pt x="442" y="359"/>
                  </a:lnTo>
                  <a:lnTo>
                    <a:pt x="442" y="352"/>
                  </a:lnTo>
                  <a:lnTo>
                    <a:pt x="442" y="345"/>
                  </a:lnTo>
                  <a:lnTo>
                    <a:pt x="440" y="342"/>
                  </a:lnTo>
                  <a:lnTo>
                    <a:pt x="440" y="338"/>
                  </a:lnTo>
                  <a:lnTo>
                    <a:pt x="440" y="333"/>
                  </a:lnTo>
                  <a:lnTo>
                    <a:pt x="440" y="329"/>
                  </a:lnTo>
                  <a:lnTo>
                    <a:pt x="440" y="322"/>
                  </a:lnTo>
                  <a:lnTo>
                    <a:pt x="438" y="319"/>
                  </a:lnTo>
                  <a:lnTo>
                    <a:pt x="438" y="313"/>
                  </a:lnTo>
                  <a:lnTo>
                    <a:pt x="438" y="308"/>
                  </a:lnTo>
                  <a:lnTo>
                    <a:pt x="438" y="305"/>
                  </a:lnTo>
                  <a:lnTo>
                    <a:pt x="436" y="299"/>
                  </a:lnTo>
                  <a:lnTo>
                    <a:pt x="436" y="294"/>
                  </a:lnTo>
                  <a:lnTo>
                    <a:pt x="436" y="289"/>
                  </a:lnTo>
                  <a:lnTo>
                    <a:pt x="436" y="284"/>
                  </a:lnTo>
                  <a:lnTo>
                    <a:pt x="436" y="278"/>
                  </a:lnTo>
                  <a:lnTo>
                    <a:pt x="434" y="275"/>
                  </a:lnTo>
                  <a:lnTo>
                    <a:pt x="434" y="271"/>
                  </a:lnTo>
                  <a:lnTo>
                    <a:pt x="434" y="266"/>
                  </a:lnTo>
                  <a:lnTo>
                    <a:pt x="434" y="262"/>
                  </a:lnTo>
                  <a:lnTo>
                    <a:pt x="434" y="257"/>
                  </a:lnTo>
                  <a:lnTo>
                    <a:pt x="434" y="254"/>
                  </a:lnTo>
                  <a:lnTo>
                    <a:pt x="434" y="248"/>
                  </a:lnTo>
                  <a:lnTo>
                    <a:pt x="434" y="243"/>
                  </a:lnTo>
                  <a:lnTo>
                    <a:pt x="434" y="240"/>
                  </a:lnTo>
                  <a:lnTo>
                    <a:pt x="434" y="238"/>
                  </a:lnTo>
                  <a:lnTo>
                    <a:pt x="440" y="236"/>
                  </a:lnTo>
                  <a:lnTo>
                    <a:pt x="446" y="229"/>
                  </a:lnTo>
                  <a:lnTo>
                    <a:pt x="455" y="224"/>
                  </a:lnTo>
                  <a:lnTo>
                    <a:pt x="463" y="217"/>
                  </a:lnTo>
                  <a:lnTo>
                    <a:pt x="473" y="210"/>
                  </a:lnTo>
                  <a:lnTo>
                    <a:pt x="480" y="203"/>
                  </a:lnTo>
                  <a:lnTo>
                    <a:pt x="488" y="196"/>
                  </a:lnTo>
                  <a:lnTo>
                    <a:pt x="492" y="187"/>
                  </a:lnTo>
                  <a:lnTo>
                    <a:pt x="496" y="182"/>
                  </a:lnTo>
                  <a:lnTo>
                    <a:pt x="498" y="174"/>
                  </a:lnTo>
                  <a:lnTo>
                    <a:pt x="500" y="169"/>
                  </a:lnTo>
                  <a:lnTo>
                    <a:pt x="500" y="164"/>
                  </a:lnTo>
                  <a:lnTo>
                    <a:pt x="500" y="160"/>
                  </a:lnTo>
                  <a:lnTo>
                    <a:pt x="500" y="157"/>
                  </a:lnTo>
                  <a:lnTo>
                    <a:pt x="501" y="157"/>
                  </a:lnTo>
                  <a:lnTo>
                    <a:pt x="503" y="155"/>
                  </a:lnTo>
                  <a:lnTo>
                    <a:pt x="511" y="153"/>
                  </a:lnTo>
                  <a:lnTo>
                    <a:pt x="515" y="150"/>
                  </a:lnTo>
                  <a:lnTo>
                    <a:pt x="521" y="146"/>
                  </a:lnTo>
                  <a:lnTo>
                    <a:pt x="527" y="145"/>
                  </a:lnTo>
                  <a:lnTo>
                    <a:pt x="534" y="141"/>
                  </a:lnTo>
                  <a:lnTo>
                    <a:pt x="540" y="138"/>
                  </a:lnTo>
                  <a:lnTo>
                    <a:pt x="546" y="134"/>
                  </a:lnTo>
                  <a:lnTo>
                    <a:pt x="552" y="129"/>
                  </a:lnTo>
                  <a:lnTo>
                    <a:pt x="557" y="125"/>
                  </a:lnTo>
                  <a:lnTo>
                    <a:pt x="561" y="122"/>
                  </a:lnTo>
                  <a:lnTo>
                    <a:pt x="567" y="118"/>
                  </a:lnTo>
                  <a:lnTo>
                    <a:pt x="569" y="113"/>
                  </a:lnTo>
                  <a:lnTo>
                    <a:pt x="571" y="111"/>
                  </a:lnTo>
                  <a:lnTo>
                    <a:pt x="571" y="83"/>
                  </a:lnTo>
                  <a:lnTo>
                    <a:pt x="573" y="85"/>
                  </a:lnTo>
                  <a:lnTo>
                    <a:pt x="579" y="88"/>
                  </a:lnTo>
                  <a:lnTo>
                    <a:pt x="582" y="90"/>
                  </a:lnTo>
                  <a:lnTo>
                    <a:pt x="588" y="94"/>
                  </a:lnTo>
                  <a:lnTo>
                    <a:pt x="596" y="95"/>
                  </a:lnTo>
                  <a:lnTo>
                    <a:pt x="604" y="101"/>
                  </a:lnTo>
                  <a:lnTo>
                    <a:pt x="611" y="104"/>
                  </a:lnTo>
                  <a:lnTo>
                    <a:pt x="619" y="109"/>
                  </a:lnTo>
                  <a:lnTo>
                    <a:pt x="625" y="111"/>
                  </a:lnTo>
                  <a:lnTo>
                    <a:pt x="629" y="113"/>
                  </a:lnTo>
                  <a:lnTo>
                    <a:pt x="635" y="116"/>
                  </a:lnTo>
                  <a:lnTo>
                    <a:pt x="640" y="118"/>
                  </a:lnTo>
                  <a:lnTo>
                    <a:pt x="646" y="120"/>
                  </a:lnTo>
                  <a:lnTo>
                    <a:pt x="652" y="123"/>
                  </a:lnTo>
                  <a:lnTo>
                    <a:pt x="658" y="125"/>
                  </a:lnTo>
                  <a:lnTo>
                    <a:pt x="663" y="129"/>
                  </a:lnTo>
                  <a:lnTo>
                    <a:pt x="669" y="131"/>
                  </a:lnTo>
                  <a:lnTo>
                    <a:pt x="677" y="134"/>
                  </a:lnTo>
                  <a:lnTo>
                    <a:pt x="683" y="136"/>
                  </a:lnTo>
                  <a:lnTo>
                    <a:pt x="690" y="139"/>
                  </a:lnTo>
                  <a:lnTo>
                    <a:pt x="696" y="141"/>
                  </a:lnTo>
                  <a:lnTo>
                    <a:pt x="704" y="143"/>
                  </a:lnTo>
                  <a:lnTo>
                    <a:pt x="710" y="145"/>
                  </a:lnTo>
                  <a:lnTo>
                    <a:pt x="717" y="148"/>
                  </a:lnTo>
                  <a:lnTo>
                    <a:pt x="725" y="150"/>
                  </a:lnTo>
                  <a:lnTo>
                    <a:pt x="733" y="153"/>
                  </a:lnTo>
                  <a:lnTo>
                    <a:pt x="741" y="155"/>
                  </a:lnTo>
                  <a:lnTo>
                    <a:pt x="750" y="157"/>
                  </a:lnTo>
                  <a:lnTo>
                    <a:pt x="758" y="159"/>
                  </a:lnTo>
                  <a:lnTo>
                    <a:pt x="766" y="162"/>
                  </a:lnTo>
                  <a:lnTo>
                    <a:pt x="773" y="162"/>
                  </a:lnTo>
                  <a:lnTo>
                    <a:pt x="781" y="166"/>
                  </a:lnTo>
                  <a:lnTo>
                    <a:pt x="791" y="167"/>
                  </a:lnTo>
                  <a:lnTo>
                    <a:pt x="798" y="169"/>
                  </a:lnTo>
                  <a:lnTo>
                    <a:pt x="808" y="169"/>
                  </a:lnTo>
                  <a:lnTo>
                    <a:pt x="818" y="173"/>
                  </a:lnTo>
                  <a:lnTo>
                    <a:pt x="825" y="173"/>
                  </a:lnTo>
                  <a:lnTo>
                    <a:pt x="835" y="174"/>
                  </a:lnTo>
                  <a:lnTo>
                    <a:pt x="843" y="176"/>
                  </a:lnTo>
                  <a:lnTo>
                    <a:pt x="852" y="178"/>
                  </a:lnTo>
                  <a:lnTo>
                    <a:pt x="862" y="178"/>
                  </a:lnTo>
                  <a:lnTo>
                    <a:pt x="872" y="178"/>
                  </a:lnTo>
                  <a:lnTo>
                    <a:pt x="879" y="180"/>
                  </a:lnTo>
                  <a:lnTo>
                    <a:pt x="889" y="180"/>
                  </a:lnTo>
                  <a:lnTo>
                    <a:pt x="899" y="180"/>
                  </a:lnTo>
                  <a:lnTo>
                    <a:pt x="908" y="180"/>
                  </a:lnTo>
                  <a:lnTo>
                    <a:pt x="918" y="180"/>
                  </a:lnTo>
                  <a:lnTo>
                    <a:pt x="928" y="182"/>
                  </a:lnTo>
                  <a:lnTo>
                    <a:pt x="937" y="180"/>
                  </a:lnTo>
                  <a:lnTo>
                    <a:pt x="947" y="180"/>
                  </a:lnTo>
                  <a:lnTo>
                    <a:pt x="957" y="180"/>
                  </a:lnTo>
                  <a:lnTo>
                    <a:pt x="966" y="180"/>
                  </a:lnTo>
                  <a:lnTo>
                    <a:pt x="976" y="178"/>
                  </a:lnTo>
                  <a:lnTo>
                    <a:pt x="986" y="176"/>
                  </a:lnTo>
                  <a:lnTo>
                    <a:pt x="993" y="174"/>
                  </a:lnTo>
                  <a:lnTo>
                    <a:pt x="1003" y="174"/>
                  </a:lnTo>
                  <a:lnTo>
                    <a:pt x="1011" y="173"/>
                  </a:lnTo>
                  <a:lnTo>
                    <a:pt x="1020" y="171"/>
                  </a:lnTo>
                  <a:lnTo>
                    <a:pt x="1028" y="169"/>
                  </a:lnTo>
                  <a:lnTo>
                    <a:pt x="1038" y="169"/>
                  </a:lnTo>
                  <a:lnTo>
                    <a:pt x="1045" y="166"/>
                  </a:lnTo>
                  <a:lnTo>
                    <a:pt x="1053" y="164"/>
                  </a:lnTo>
                  <a:lnTo>
                    <a:pt x="1061" y="162"/>
                  </a:lnTo>
                  <a:lnTo>
                    <a:pt x="1068" y="160"/>
                  </a:lnTo>
                  <a:lnTo>
                    <a:pt x="1074" y="159"/>
                  </a:lnTo>
                  <a:lnTo>
                    <a:pt x="1082" y="157"/>
                  </a:lnTo>
                  <a:lnTo>
                    <a:pt x="1090" y="155"/>
                  </a:lnTo>
                  <a:lnTo>
                    <a:pt x="1097" y="153"/>
                  </a:lnTo>
                  <a:lnTo>
                    <a:pt x="1103" y="152"/>
                  </a:lnTo>
                  <a:lnTo>
                    <a:pt x="1109" y="148"/>
                  </a:lnTo>
                  <a:lnTo>
                    <a:pt x="1115" y="146"/>
                  </a:lnTo>
                  <a:lnTo>
                    <a:pt x="1122" y="145"/>
                  </a:lnTo>
                  <a:lnTo>
                    <a:pt x="1128" y="141"/>
                  </a:lnTo>
                  <a:lnTo>
                    <a:pt x="1134" y="139"/>
                  </a:lnTo>
                  <a:lnTo>
                    <a:pt x="1140" y="136"/>
                  </a:lnTo>
                  <a:lnTo>
                    <a:pt x="1146" y="136"/>
                  </a:lnTo>
                  <a:lnTo>
                    <a:pt x="1151" y="132"/>
                  </a:lnTo>
                  <a:lnTo>
                    <a:pt x="1155" y="131"/>
                  </a:lnTo>
                  <a:lnTo>
                    <a:pt x="1161" y="129"/>
                  </a:lnTo>
                  <a:lnTo>
                    <a:pt x="1167" y="127"/>
                  </a:lnTo>
                  <a:lnTo>
                    <a:pt x="1175" y="122"/>
                  </a:lnTo>
                  <a:lnTo>
                    <a:pt x="1184" y="118"/>
                  </a:lnTo>
                  <a:lnTo>
                    <a:pt x="1192" y="113"/>
                  </a:lnTo>
                  <a:lnTo>
                    <a:pt x="1200" y="108"/>
                  </a:lnTo>
                  <a:lnTo>
                    <a:pt x="1205" y="102"/>
                  </a:lnTo>
                  <a:lnTo>
                    <a:pt x="1213" y="99"/>
                  </a:lnTo>
                  <a:lnTo>
                    <a:pt x="1219" y="95"/>
                  </a:lnTo>
                  <a:lnTo>
                    <a:pt x="1223" y="92"/>
                  </a:lnTo>
                  <a:lnTo>
                    <a:pt x="1229" y="87"/>
                  </a:lnTo>
                  <a:lnTo>
                    <a:pt x="1232" y="85"/>
                  </a:lnTo>
                  <a:lnTo>
                    <a:pt x="1238" y="78"/>
                  </a:lnTo>
                  <a:lnTo>
                    <a:pt x="1244" y="74"/>
                  </a:lnTo>
                  <a:lnTo>
                    <a:pt x="1246" y="71"/>
                  </a:lnTo>
                  <a:lnTo>
                    <a:pt x="1248" y="71"/>
                  </a:lnTo>
                  <a:lnTo>
                    <a:pt x="1198" y="67"/>
                  </a:lnTo>
                  <a:lnTo>
                    <a:pt x="1196" y="67"/>
                  </a:lnTo>
                  <a:lnTo>
                    <a:pt x="1192" y="71"/>
                  </a:lnTo>
                  <a:lnTo>
                    <a:pt x="1186" y="74"/>
                  </a:lnTo>
                  <a:lnTo>
                    <a:pt x="1178" y="81"/>
                  </a:lnTo>
                  <a:lnTo>
                    <a:pt x="1173" y="83"/>
                  </a:lnTo>
                  <a:lnTo>
                    <a:pt x="1167" y="87"/>
                  </a:lnTo>
                  <a:lnTo>
                    <a:pt x="1161" y="90"/>
                  </a:lnTo>
                  <a:lnTo>
                    <a:pt x="1155" y="95"/>
                  </a:lnTo>
                  <a:lnTo>
                    <a:pt x="1148" y="99"/>
                  </a:lnTo>
                  <a:lnTo>
                    <a:pt x="1142" y="102"/>
                  </a:lnTo>
                  <a:lnTo>
                    <a:pt x="1134" y="108"/>
                  </a:lnTo>
                  <a:lnTo>
                    <a:pt x="1128" y="113"/>
                  </a:lnTo>
                  <a:lnTo>
                    <a:pt x="1119" y="116"/>
                  </a:lnTo>
                  <a:lnTo>
                    <a:pt x="1111" y="120"/>
                  </a:lnTo>
                  <a:lnTo>
                    <a:pt x="1101" y="125"/>
                  </a:lnTo>
                  <a:lnTo>
                    <a:pt x="1092" y="129"/>
                  </a:lnTo>
                  <a:lnTo>
                    <a:pt x="1086" y="131"/>
                  </a:lnTo>
                  <a:lnTo>
                    <a:pt x="1082" y="132"/>
                  </a:lnTo>
                  <a:lnTo>
                    <a:pt x="1076" y="134"/>
                  </a:lnTo>
                  <a:lnTo>
                    <a:pt x="1072" y="136"/>
                  </a:lnTo>
                  <a:lnTo>
                    <a:pt x="1067" y="138"/>
                  </a:lnTo>
                  <a:lnTo>
                    <a:pt x="1063" y="141"/>
                  </a:lnTo>
                  <a:lnTo>
                    <a:pt x="1057" y="143"/>
                  </a:lnTo>
                  <a:lnTo>
                    <a:pt x="1053" y="145"/>
                  </a:lnTo>
                  <a:lnTo>
                    <a:pt x="1047" y="145"/>
                  </a:lnTo>
                  <a:lnTo>
                    <a:pt x="1041" y="146"/>
                  </a:lnTo>
                  <a:lnTo>
                    <a:pt x="1036" y="148"/>
                  </a:lnTo>
                  <a:lnTo>
                    <a:pt x="1032" y="150"/>
                  </a:lnTo>
                  <a:lnTo>
                    <a:pt x="1026" y="152"/>
                  </a:lnTo>
                  <a:lnTo>
                    <a:pt x="1020" y="153"/>
                  </a:lnTo>
                  <a:lnTo>
                    <a:pt x="1016" y="153"/>
                  </a:lnTo>
                  <a:lnTo>
                    <a:pt x="1011" y="155"/>
                  </a:lnTo>
                  <a:lnTo>
                    <a:pt x="1005" y="155"/>
                  </a:lnTo>
                  <a:lnTo>
                    <a:pt x="999" y="157"/>
                  </a:lnTo>
                  <a:lnTo>
                    <a:pt x="993" y="157"/>
                  </a:lnTo>
                  <a:lnTo>
                    <a:pt x="989" y="159"/>
                  </a:lnTo>
                  <a:lnTo>
                    <a:pt x="984" y="159"/>
                  </a:lnTo>
                  <a:lnTo>
                    <a:pt x="978" y="159"/>
                  </a:lnTo>
                  <a:lnTo>
                    <a:pt x="972" y="160"/>
                  </a:lnTo>
                  <a:lnTo>
                    <a:pt x="966" y="160"/>
                  </a:lnTo>
                  <a:lnTo>
                    <a:pt x="960" y="160"/>
                  </a:lnTo>
                  <a:lnTo>
                    <a:pt x="955" y="160"/>
                  </a:lnTo>
                  <a:lnTo>
                    <a:pt x="949" y="160"/>
                  </a:lnTo>
                  <a:lnTo>
                    <a:pt x="943" y="160"/>
                  </a:lnTo>
                  <a:lnTo>
                    <a:pt x="937" y="160"/>
                  </a:lnTo>
                  <a:lnTo>
                    <a:pt x="932" y="160"/>
                  </a:lnTo>
                  <a:lnTo>
                    <a:pt x="926" y="160"/>
                  </a:lnTo>
                  <a:lnTo>
                    <a:pt x="920" y="160"/>
                  </a:lnTo>
                  <a:lnTo>
                    <a:pt x="914" y="159"/>
                  </a:lnTo>
                  <a:lnTo>
                    <a:pt x="908" y="159"/>
                  </a:lnTo>
                  <a:lnTo>
                    <a:pt x="901" y="159"/>
                  </a:lnTo>
                  <a:lnTo>
                    <a:pt x="897" y="159"/>
                  </a:lnTo>
                  <a:lnTo>
                    <a:pt x="891" y="157"/>
                  </a:lnTo>
                  <a:lnTo>
                    <a:pt x="883" y="157"/>
                  </a:lnTo>
                  <a:lnTo>
                    <a:pt x="878" y="157"/>
                  </a:lnTo>
                  <a:lnTo>
                    <a:pt x="872" y="157"/>
                  </a:lnTo>
                  <a:lnTo>
                    <a:pt x="866" y="155"/>
                  </a:lnTo>
                  <a:lnTo>
                    <a:pt x="860" y="155"/>
                  </a:lnTo>
                  <a:lnTo>
                    <a:pt x="854" y="153"/>
                  </a:lnTo>
                  <a:lnTo>
                    <a:pt x="847" y="153"/>
                  </a:lnTo>
                  <a:lnTo>
                    <a:pt x="841" y="152"/>
                  </a:lnTo>
                  <a:lnTo>
                    <a:pt x="835" y="152"/>
                  </a:lnTo>
                  <a:lnTo>
                    <a:pt x="827" y="150"/>
                  </a:lnTo>
                  <a:lnTo>
                    <a:pt x="824" y="150"/>
                  </a:lnTo>
                  <a:lnTo>
                    <a:pt x="816" y="148"/>
                  </a:lnTo>
                  <a:lnTo>
                    <a:pt x="810" y="148"/>
                  </a:lnTo>
                  <a:lnTo>
                    <a:pt x="804" y="146"/>
                  </a:lnTo>
                  <a:lnTo>
                    <a:pt x="798" y="145"/>
                  </a:lnTo>
                  <a:lnTo>
                    <a:pt x="791" y="145"/>
                  </a:lnTo>
                  <a:lnTo>
                    <a:pt x="785" y="143"/>
                  </a:lnTo>
                  <a:lnTo>
                    <a:pt x="779" y="141"/>
                  </a:lnTo>
                  <a:lnTo>
                    <a:pt x="773" y="141"/>
                  </a:lnTo>
                  <a:lnTo>
                    <a:pt x="766" y="138"/>
                  </a:lnTo>
                  <a:lnTo>
                    <a:pt x="760" y="136"/>
                  </a:lnTo>
                  <a:lnTo>
                    <a:pt x="754" y="136"/>
                  </a:lnTo>
                  <a:lnTo>
                    <a:pt x="746" y="134"/>
                  </a:lnTo>
                  <a:lnTo>
                    <a:pt x="741" y="131"/>
                  </a:lnTo>
                  <a:lnTo>
                    <a:pt x="735" y="129"/>
                  </a:lnTo>
                  <a:lnTo>
                    <a:pt x="727" y="129"/>
                  </a:lnTo>
                  <a:lnTo>
                    <a:pt x="721" y="127"/>
                  </a:lnTo>
                  <a:lnTo>
                    <a:pt x="714" y="123"/>
                  </a:lnTo>
                  <a:lnTo>
                    <a:pt x="708" y="122"/>
                  </a:lnTo>
                  <a:lnTo>
                    <a:pt x="700" y="120"/>
                  </a:lnTo>
                  <a:lnTo>
                    <a:pt x="694" y="118"/>
                  </a:lnTo>
                  <a:lnTo>
                    <a:pt x="689" y="116"/>
                  </a:lnTo>
                  <a:lnTo>
                    <a:pt x="681" y="113"/>
                  </a:lnTo>
                  <a:lnTo>
                    <a:pt x="675" y="111"/>
                  </a:lnTo>
                  <a:lnTo>
                    <a:pt x="669" y="109"/>
                  </a:lnTo>
                  <a:lnTo>
                    <a:pt x="662" y="106"/>
                  </a:lnTo>
                  <a:lnTo>
                    <a:pt x="656" y="104"/>
                  </a:lnTo>
                  <a:lnTo>
                    <a:pt x="648" y="102"/>
                  </a:lnTo>
                  <a:lnTo>
                    <a:pt x="642" y="99"/>
                  </a:lnTo>
                  <a:lnTo>
                    <a:pt x="635" y="95"/>
                  </a:lnTo>
                  <a:lnTo>
                    <a:pt x="629" y="94"/>
                  </a:lnTo>
                  <a:lnTo>
                    <a:pt x="623" y="90"/>
                  </a:lnTo>
                  <a:lnTo>
                    <a:pt x="617" y="88"/>
                  </a:lnTo>
                  <a:lnTo>
                    <a:pt x="608" y="85"/>
                  </a:lnTo>
                  <a:lnTo>
                    <a:pt x="602" y="81"/>
                  </a:lnTo>
                  <a:lnTo>
                    <a:pt x="596" y="78"/>
                  </a:lnTo>
                  <a:lnTo>
                    <a:pt x="590" y="76"/>
                  </a:lnTo>
                  <a:lnTo>
                    <a:pt x="582" y="71"/>
                  </a:lnTo>
                  <a:lnTo>
                    <a:pt x="577" y="69"/>
                  </a:lnTo>
                  <a:lnTo>
                    <a:pt x="569" y="65"/>
                  </a:lnTo>
                  <a:lnTo>
                    <a:pt x="563" y="62"/>
                  </a:lnTo>
                  <a:lnTo>
                    <a:pt x="561" y="60"/>
                  </a:lnTo>
                  <a:lnTo>
                    <a:pt x="561" y="53"/>
                  </a:lnTo>
                  <a:lnTo>
                    <a:pt x="559" y="50"/>
                  </a:lnTo>
                  <a:lnTo>
                    <a:pt x="557" y="44"/>
                  </a:lnTo>
                  <a:lnTo>
                    <a:pt x="557" y="39"/>
                  </a:lnTo>
                  <a:lnTo>
                    <a:pt x="555" y="34"/>
                  </a:lnTo>
                  <a:lnTo>
                    <a:pt x="554" y="29"/>
                  </a:lnTo>
                  <a:lnTo>
                    <a:pt x="552" y="23"/>
                  </a:lnTo>
                  <a:lnTo>
                    <a:pt x="550" y="18"/>
                  </a:lnTo>
                  <a:lnTo>
                    <a:pt x="548" y="14"/>
                  </a:lnTo>
                  <a:lnTo>
                    <a:pt x="546" y="9"/>
                  </a:lnTo>
                  <a:lnTo>
                    <a:pt x="544" y="6"/>
                  </a:lnTo>
                  <a:lnTo>
                    <a:pt x="540" y="2"/>
                  </a:lnTo>
                  <a:lnTo>
                    <a:pt x="538" y="2"/>
                  </a:lnTo>
                  <a:lnTo>
                    <a:pt x="534" y="0"/>
                  </a:lnTo>
                  <a:lnTo>
                    <a:pt x="528" y="0"/>
                  </a:lnTo>
                  <a:lnTo>
                    <a:pt x="523" y="0"/>
                  </a:lnTo>
                  <a:lnTo>
                    <a:pt x="515" y="0"/>
                  </a:lnTo>
                  <a:lnTo>
                    <a:pt x="507" y="0"/>
                  </a:lnTo>
                  <a:lnTo>
                    <a:pt x="498" y="0"/>
                  </a:lnTo>
                  <a:lnTo>
                    <a:pt x="488" y="2"/>
                  </a:lnTo>
                  <a:lnTo>
                    <a:pt x="480" y="4"/>
                  </a:lnTo>
                  <a:lnTo>
                    <a:pt x="471" y="6"/>
                  </a:lnTo>
                  <a:lnTo>
                    <a:pt x="463" y="7"/>
                  </a:lnTo>
                  <a:lnTo>
                    <a:pt x="455" y="7"/>
                  </a:lnTo>
                  <a:lnTo>
                    <a:pt x="449" y="9"/>
                  </a:lnTo>
                  <a:lnTo>
                    <a:pt x="442" y="9"/>
                  </a:lnTo>
                  <a:lnTo>
                    <a:pt x="438" y="11"/>
                  </a:lnTo>
                  <a:lnTo>
                    <a:pt x="434" y="11"/>
                  </a:lnTo>
                  <a:lnTo>
                    <a:pt x="434" y="13"/>
                  </a:lnTo>
                  <a:lnTo>
                    <a:pt x="436" y="18"/>
                  </a:lnTo>
                  <a:lnTo>
                    <a:pt x="438" y="18"/>
                  </a:lnTo>
                  <a:lnTo>
                    <a:pt x="442" y="20"/>
                  </a:lnTo>
                  <a:lnTo>
                    <a:pt x="446" y="20"/>
                  </a:lnTo>
                  <a:lnTo>
                    <a:pt x="453" y="22"/>
                  </a:lnTo>
                  <a:lnTo>
                    <a:pt x="457" y="20"/>
                  </a:lnTo>
                  <a:lnTo>
                    <a:pt x="463" y="20"/>
                  </a:lnTo>
                  <a:lnTo>
                    <a:pt x="467" y="18"/>
                  </a:lnTo>
                  <a:lnTo>
                    <a:pt x="473" y="18"/>
                  </a:lnTo>
                  <a:lnTo>
                    <a:pt x="478" y="18"/>
                  </a:lnTo>
                  <a:lnTo>
                    <a:pt x="482" y="16"/>
                  </a:lnTo>
                  <a:lnTo>
                    <a:pt x="488" y="16"/>
                  </a:lnTo>
                  <a:lnTo>
                    <a:pt x="494" y="16"/>
                  </a:lnTo>
                  <a:lnTo>
                    <a:pt x="498" y="14"/>
                  </a:lnTo>
                  <a:lnTo>
                    <a:pt x="503" y="14"/>
                  </a:lnTo>
                  <a:lnTo>
                    <a:pt x="507" y="14"/>
                  </a:lnTo>
                  <a:lnTo>
                    <a:pt x="513" y="16"/>
                  </a:lnTo>
                  <a:lnTo>
                    <a:pt x="519" y="18"/>
                  </a:lnTo>
                  <a:lnTo>
                    <a:pt x="525" y="22"/>
                  </a:lnTo>
                  <a:lnTo>
                    <a:pt x="525" y="23"/>
                  </a:lnTo>
                  <a:lnTo>
                    <a:pt x="527" y="27"/>
                  </a:lnTo>
                  <a:lnTo>
                    <a:pt x="528" y="30"/>
                  </a:lnTo>
                  <a:lnTo>
                    <a:pt x="530" y="36"/>
                  </a:lnTo>
                  <a:lnTo>
                    <a:pt x="532" y="41"/>
                  </a:lnTo>
                  <a:lnTo>
                    <a:pt x="534" y="48"/>
                  </a:lnTo>
                  <a:lnTo>
                    <a:pt x="536" y="53"/>
                  </a:lnTo>
                  <a:lnTo>
                    <a:pt x="540" y="60"/>
                  </a:lnTo>
                  <a:lnTo>
                    <a:pt x="540" y="67"/>
                  </a:lnTo>
                  <a:lnTo>
                    <a:pt x="542" y="73"/>
                  </a:lnTo>
                  <a:lnTo>
                    <a:pt x="544" y="80"/>
                  </a:lnTo>
                  <a:lnTo>
                    <a:pt x="544" y="87"/>
                  </a:lnTo>
                  <a:lnTo>
                    <a:pt x="544" y="90"/>
                  </a:lnTo>
                  <a:lnTo>
                    <a:pt x="544" y="95"/>
                  </a:lnTo>
                  <a:lnTo>
                    <a:pt x="542" y="101"/>
                  </a:lnTo>
                  <a:lnTo>
                    <a:pt x="540" y="104"/>
                  </a:lnTo>
                  <a:lnTo>
                    <a:pt x="534" y="108"/>
                  </a:lnTo>
                  <a:lnTo>
                    <a:pt x="528" y="113"/>
                  </a:lnTo>
                  <a:lnTo>
                    <a:pt x="523" y="115"/>
                  </a:lnTo>
                  <a:lnTo>
                    <a:pt x="517" y="118"/>
                  </a:lnTo>
                  <a:lnTo>
                    <a:pt x="511" y="120"/>
                  </a:lnTo>
                  <a:lnTo>
                    <a:pt x="507" y="122"/>
                  </a:lnTo>
                  <a:lnTo>
                    <a:pt x="503" y="122"/>
                  </a:lnTo>
                  <a:lnTo>
                    <a:pt x="501" y="120"/>
                  </a:lnTo>
                  <a:lnTo>
                    <a:pt x="501" y="116"/>
                  </a:lnTo>
                  <a:lnTo>
                    <a:pt x="500" y="109"/>
                  </a:lnTo>
                  <a:lnTo>
                    <a:pt x="500" y="102"/>
                  </a:lnTo>
                  <a:lnTo>
                    <a:pt x="496" y="95"/>
                  </a:lnTo>
                  <a:lnTo>
                    <a:pt x="492" y="88"/>
                  </a:lnTo>
                  <a:lnTo>
                    <a:pt x="486" y="85"/>
                  </a:lnTo>
                  <a:lnTo>
                    <a:pt x="480" y="83"/>
                  </a:lnTo>
                  <a:lnTo>
                    <a:pt x="473" y="83"/>
                  </a:lnTo>
                  <a:lnTo>
                    <a:pt x="471" y="87"/>
                  </a:lnTo>
                  <a:lnTo>
                    <a:pt x="467" y="88"/>
                  </a:lnTo>
                  <a:lnTo>
                    <a:pt x="467" y="94"/>
                  </a:lnTo>
                  <a:lnTo>
                    <a:pt x="465" y="97"/>
                  </a:lnTo>
                  <a:lnTo>
                    <a:pt x="467" y="104"/>
                  </a:lnTo>
                  <a:lnTo>
                    <a:pt x="467" y="108"/>
                  </a:lnTo>
                  <a:lnTo>
                    <a:pt x="467" y="113"/>
                  </a:lnTo>
                  <a:lnTo>
                    <a:pt x="469" y="118"/>
                  </a:lnTo>
                  <a:lnTo>
                    <a:pt x="469" y="122"/>
                  </a:lnTo>
                  <a:lnTo>
                    <a:pt x="469" y="131"/>
                  </a:lnTo>
                  <a:lnTo>
                    <a:pt x="469" y="139"/>
                  </a:lnTo>
                  <a:lnTo>
                    <a:pt x="467" y="143"/>
                  </a:lnTo>
                  <a:lnTo>
                    <a:pt x="467" y="148"/>
                  </a:lnTo>
                  <a:lnTo>
                    <a:pt x="465" y="152"/>
                  </a:lnTo>
                  <a:lnTo>
                    <a:pt x="465" y="157"/>
                  </a:lnTo>
                  <a:lnTo>
                    <a:pt x="461" y="164"/>
                  </a:lnTo>
                  <a:lnTo>
                    <a:pt x="457" y="173"/>
                  </a:lnTo>
                  <a:lnTo>
                    <a:pt x="453" y="180"/>
                  </a:lnTo>
                  <a:lnTo>
                    <a:pt x="447" y="189"/>
                  </a:lnTo>
                  <a:lnTo>
                    <a:pt x="444" y="192"/>
                  </a:lnTo>
                  <a:lnTo>
                    <a:pt x="440" y="196"/>
                  </a:lnTo>
                  <a:lnTo>
                    <a:pt x="434" y="199"/>
                  </a:lnTo>
                  <a:lnTo>
                    <a:pt x="428" y="203"/>
                  </a:lnTo>
                  <a:lnTo>
                    <a:pt x="422" y="206"/>
                  </a:lnTo>
                  <a:lnTo>
                    <a:pt x="417" y="210"/>
                  </a:lnTo>
                  <a:lnTo>
                    <a:pt x="409" y="211"/>
                  </a:lnTo>
                  <a:lnTo>
                    <a:pt x="405" y="217"/>
                  </a:lnTo>
                  <a:lnTo>
                    <a:pt x="397" y="218"/>
                  </a:lnTo>
                  <a:lnTo>
                    <a:pt x="393" y="222"/>
                  </a:lnTo>
                  <a:lnTo>
                    <a:pt x="388" y="224"/>
                  </a:lnTo>
                  <a:lnTo>
                    <a:pt x="384" y="227"/>
                  </a:lnTo>
                  <a:lnTo>
                    <a:pt x="380" y="231"/>
                  </a:lnTo>
                  <a:lnTo>
                    <a:pt x="380" y="236"/>
                  </a:lnTo>
                  <a:lnTo>
                    <a:pt x="384" y="238"/>
                  </a:lnTo>
                  <a:lnTo>
                    <a:pt x="388" y="240"/>
                  </a:lnTo>
                  <a:lnTo>
                    <a:pt x="393" y="241"/>
                  </a:lnTo>
                  <a:lnTo>
                    <a:pt x="397" y="241"/>
                  </a:lnTo>
                  <a:lnTo>
                    <a:pt x="403" y="241"/>
                  </a:lnTo>
                  <a:lnTo>
                    <a:pt x="407" y="241"/>
                  </a:lnTo>
                  <a:lnTo>
                    <a:pt x="409" y="240"/>
                  </a:lnTo>
                  <a:lnTo>
                    <a:pt x="411" y="240"/>
                  </a:lnTo>
                  <a:lnTo>
                    <a:pt x="411" y="241"/>
                  </a:lnTo>
                  <a:lnTo>
                    <a:pt x="411" y="248"/>
                  </a:lnTo>
                  <a:lnTo>
                    <a:pt x="411" y="254"/>
                  </a:lnTo>
                  <a:lnTo>
                    <a:pt x="411" y="259"/>
                  </a:lnTo>
                  <a:lnTo>
                    <a:pt x="411" y="266"/>
                  </a:lnTo>
                  <a:lnTo>
                    <a:pt x="411" y="273"/>
                  </a:lnTo>
                  <a:lnTo>
                    <a:pt x="411" y="276"/>
                  </a:lnTo>
                  <a:lnTo>
                    <a:pt x="411" y="280"/>
                  </a:lnTo>
                  <a:lnTo>
                    <a:pt x="411" y="285"/>
                  </a:lnTo>
                  <a:lnTo>
                    <a:pt x="411" y="289"/>
                  </a:lnTo>
                  <a:lnTo>
                    <a:pt x="411" y="294"/>
                  </a:lnTo>
                  <a:lnTo>
                    <a:pt x="411" y="298"/>
                  </a:lnTo>
                  <a:lnTo>
                    <a:pt x="411" y="303"/>
                  </a:lnTo>
                  <a:lnTo>
                    <a:pt x="413" y="308"/>
                  </a:lnTo>
                  <a:lnTo>
                    <a:pt x="413" y="313"/>
                  </a:lnTo>
                  <a:lnTo>
                    <a:pt x="413" y="319"/>
                  </a:lnTo>
                  <a:lnTo>
                    <a:pt x="413" y="324"/>
                  </a:lnTo>
                  <a:lnTo>
                    <a:pt x="413" y="329"/>
                  </a:lnTo>
                  <a:lnTo>
                    <a:pt x="413" y="334"/>
                  </a:lnTo>
                  <a:lnTo>
                    <a:pt x="415" y="340"/>
                  </a:lnTo>
                  <a:lnTo>
                    <a:pt x="415" y="347"/>
                  </a:lnTo>
                  <a:lnTo>
                    <a:pt x="415" y="352"/>
                  </a:lnTo>
                  <a:lnTo>
                    <a:pt x="415" y="357"/>
                  </a:lnTo>
                  <a:lnTo>
                    <a:pt x="415" y="364"/>
                  </a:lnTo>
                  <a:lnTo>
                    <a:pt x="415" y="368"/>
                  </a:lnTo>
                  <a:lnTo>
                    <a:pt x="417" y="375"/>
                  </a:lnTo>
                  <a:lnTo>
                    <a:pt x="417" y="380"/>
                  </a:lnTo>
                  <a:lnTo>
                    <a:pt x="417" y="387"/>
                  </a:lnTo>
                  <a:lnTo>
                    <a:pt x="417" y="393"/>
                  </a:lnTo>
                  <a:lnTo>
                    <a:pt x="417" y="398"/>
                  </a:lnTo>
                  <a:lnTo>
                    <a:pt x="417" y="405"/>
                  </a:lnTo>
                  <a:lnTo>
                    <a:pt x="417" y="410"/>
                  </a:lnTo>
                  <a:lnTo>
                    <a:pt x="417" y="415"/>
                  </a:lnTo>
                  <a:lnTo>
                    <a:pt x="419" y="422"/>
                  </a:lnTo>
                  <a:lnTo>
                    <a:pt x="419" y="428"/>
                  </a:lnTo>
                  <a:lnTo>
                    <a:pt x="419" y="433"/>
                  </a:lnTo>
                  <a:lnTo>
                    <a:pt x="419" y="438"/>
                  </a:lnTo>
                  <a:lnTo>
                    <a:pt x="420" y="445"/>
                  </a:lnTo>
                  <a:lnTo>
                    <a:pt x="420" y="449"/>
                  </a:lnTo>
                  <a:lnTo>
                    <a:pt x="420" y="456"/>
                  </a:lnTo>
                  <a:lnTo>
                    <a:pt x="420" y="459"/>
                  </a:lnTo>
                  <a:lnTo>
                    <a:pt x="422" y="465"/>
                  </a:lnTo>
                  <a:lnTo>
                    <a:pt x="422" y="470"/>
                  </a:lnTo>
                  <a:lnTo>
                    <a:pt x="422" y="475"/>
                  </a:lnTo>
                  <a:lnTo>
                    <a:pt x="422" y="480"/>
                  </a:lnTo>
                  <a:lnTo>
                    <a:pt x="424" y="486"/>
                  </a:lnTo>
                  <a:lnTo>
                    <a:pt x="424" y="489"/>
                  </a:lnTo>
                  <a:lnTo>
                    <a:pt x="424" y="495"/>
                  </a:lnTo>
                  <a:lnTo>
                    <a:pt x="424" y="498"/>
                  </a:lnTo>
                  <a:lnTo>
                    <a:pt x="426" y="503"/>
                  </a:lnTo>
                  <a:lnTo>
                    <a:pt x="426" y="510"/>
                  </a:lnTo>
                  <a:lnTo>
                    <a:pt x="428" y="519"/>
                  </a:lnTo>
                  <a:lnTo>
                    <a:pt x="428" y="524"/>
                  </a:lnTo>
                  <a:lnTo>
                    <a:pt x="430" y="533"/>
                  </a:lnTo>
                  <a:lnTo>
                    <a:pt x="430" y="540"/>
                  </a:lnTo>
                  <a:lnTo>
                    <a:pt x="432" y="549"/>
                  </a:lnTo>
                  <a:lnTo>
                    <a:pt x="432" y="556"/>
                  </a:lnTo>
                  <a:lnTo>
                    <a:pt x="434" y="565"/>
                  </a:lnTo>
                  <a:lnTo>
                    <a:pt x="434" y="568"/>
                  </a:lnTo>
                  <a:lnTo>
                    <a:pt x="434" y="574"/>
                  </a:lnTo>
                  <a:lnTo>
                    <a:pt x="436" y="579"/>
                  </a:lnTo>
                  <a:lnTo>
                    <a:pt x="436" y="584"/>
                  </a:lnTo>
                  <a:lnTo>
                    <a:pt x="436" y="588"/>
                  </a:lnTo>
                  <a:lnTo>
                    <a:pt x="436" y="591"/>
                  </a:lnTo>
                  <a:lnTo>
                    <a:pt x="436" y="596"/>
                  </a:lnTo>
                  <a:lnTo>
                    <a:pt x="438" y="602"/>
                  </a:lnTo>
                  <a:lnTo>
                    <a:pt x="438" y="607"/>
                  </a:lnTo>
                  <a:lnTo>
                    <a:pt x="438" y="611"/>
                  </a:lnTo>
                  <a:lnTo>
                    <a:pt x="438" y="616"/>
                  </a:lnTo>
                  <a:lnTo>
                    <a:pt x="440" y="621"/>
                  </a:lnTo>
                  <a:lnTo>
                    <a:pt x="440" y="625"/>
                  </a:lnTo>
                  <a:lnTo>
                    <a:pt x="440" y="630"/>
                  </a:lnTo>
                  <a:lnTo>
                    <a:pt x="440" y="635"/>
                  </a:lnTo>
                  <a:lnTo>
                    <a:pt x="440" y="640"/>
                  </a:lnTo>
                  <a:lnTo>
                    <a:pt x="440" y="646"/>
                  </a:lnTo>
                  <a:lnTo>
                    <a:pt x="440" y="651"/>
                  </a:lnTo>
                  <a:lnTo>
                    <a:pt x="440" y="656"/>
                  </a:lnTo>
                  <a:lnTo>
                    <a:pt x="440" y="662"/>
                  </a:lnTo>
                  <a:lnTo>
                    <a:pt x="438" y="667"/>
                  </a:lnTo>
                  <a:lnTo>
                    <a:pt x="438" y="670"/>
                  </a:lnTo>
                  <a:lnTo>
                    <a:pt x="436" y="676"/>
                  </a:lnTo>
                  <a:lnTo>
                    <a:pt x="436" y="681"/>
                  </a:lnTo>
                  <a:lnTo>
                    <a:pt x="434" y="684"/>
                  </a:lnTo>
                  <a:lnTo>
                    <a:pt x="434" y="690"/>
                  </a:lnTo>
                  <a:lnTo>
                    <a:pt x="434" y="695"/>
                  </a:lnTo>
                  <a:lnTo>
                    <a:pt x="432" y="700"/>
                  </a:lnTo>
                  <a:lnTo>
                    <a:pt x="430" y="706"/>
                  </a:lnTo>
                  <a:lnTo>
                    <a:pt x="428" y="709"/>
                  </a:lnTo>
                  <a:lnTo>
                    <a:pt x="426" y="714"/>
                  </a:lnTo>
                  <a:lnTo>
                    <a:pt x="426" y="720"/>
                  </a:lnTo>
                  <a:lnTo>
                    <a:pt x="424" y="725"/>
                  </a:lnTo>
                  <a:lnTo>
                    <a:pt x="422" y="730"/>
                  </a:lnTo>
                  <a:lnTo>
                    <a:pt x="420" y="735"/>
                  </a:lnTo>
                  <a:lnTo>
                    <a:pt x="419" y="741"/>
                  </a:lnTo>
                  <a:lnTo>
                    <a:pt x="417" y="744"/>
                  </a:lnTo>
                  <a:lnTo>
                    <a:pt x="415" y="749"/>
                  </a:lnTo>
                  <a:lnTo>
                    <a:pt x="411" y="753"/>
                  </a:lnTo>
                  <a:lnTo>
                    <a:pt x="409" y="758"/>
                  </a:lnTo>
                  <a:lnTo>
                    <a:pt x="405" y="762"/>
                  </a:lnTo>
                  <a:lnTo>
                    <a:pt x="403" y="767"/>
                  </a:lnTo>
                  <a:lnTo>
                    <a:pt x="399" y="771"/>
                  </a:lnTo>
                  <a:lnTo>
                    <a:pt x="397" y="776"/>
                  </a:lnTo>
                  <a:lnTo>
                    <a:pt x="390" y="785"/>
                  </a:lnTo>
                  <a:lnTo>
                    <a:pt x="380" y="793"/>
                  </a:lnTo>
                  <a:lnTo>
                    <a:pt x="372" y="800"/>
                  </a:lnTo>
                  <a:lnTo>
                    <a:pt x="363" y="809"/>
                  </a:lnTo>
                  <a:lnTo>
                    <a:pt x="359" y="811"/>
                  </a:lnTo>
                  <a:lnTo>
                    <a:pt x="353" y="815"/>
                  </a:lnTo>
                  <a:lnTo>
                    <a:pt x="347" y="818"/>
                  </a:lnTo>
                  <a:lnTo>
                    <a:pt x="343" y="822"/>
                  </a:lnTo>
                  <a:lnTo>
                    <a:pt x="338" y="823"/>
                  </a:lnTo>
                  <a:lnTo>
                    <a:pt x="334" y="827"/>
                  </a:lnTo>
                  <a:lnTo>
                    <a:pt x="328" y="829"/>
                  </a:lnTo>
                  <a:lnTo>
                    <a:pt x="324" y="832"/>
                  </a:lnTo>
                  <a:lnTo>
                    <a:pt x="314" y="836"/>
                  </a:lnTo>
                  <a:lnTo>
                    <a:pt x="305" y="839"/>
                  </a:lnTo>
                  <a:lnTo>
                    <a:pt x="295" y="843"/>
                  </a:lnTo>
                  <a:lnTo>
                    <a:pt x="287" y="846"/>
                  </a:lnTo>
                  <a:lnTo>
                    <a:pt x="278" y="848"/>
                  </a:lnTo>
                  <a:lnTo>
                    <a:pt x="268" y="851"/>
                  </a:lnTo>
                  <a:lnTo>
                    <a:pt x="260" y="851"/>
                  </a:lnTo>
                  <a:lnTo>
                    <a:pt x="251" y="853"/>
                  </a:lnTo>
                  <a:lnTo>
                    <a:pt x="243" y="853"/>
                  </a:lnTo>
                  <a:lnTo>
                    <a:pt x="235" y="853"/>
                  </a:lnTo>
                  <a:lnTo>
                    <a:pt x="228" y="853"/>
                  </a:lnTo>
                  <a:lnTo>
                    <a:pt x="220" y="855"/>
                  </a:lnTo>
                  <a:lnTo>
                    <a:pt x="212" y="853"/>
                  </a:lnTo>
                  <a:lnTo>
                    <a:pt x="204" y="853"/>
                  </a:lnTo>
                  <a:lnTo>
                    <a:pt x="197" y="851"/>
                  </a:lnTo>
                  <a:lnTo>
                    <a:pt x="191" y="851"/>
                  </a:lnTo>
                  <a:lnTo>
                    <a:pt x="183" y="850"/>
                  </a:lnTo>
                  <a:lnTo>
                    <a:pt x="177" y="848"/>
                  </a:lnTo>
                  <a:lnTo>
                    <a:pt x="170" y="846"/>
                  </a:lnTo>
                  <a:lnTo>
                    <a:pt x="166" y="844"/>
                  </a:lnTo>
                  <a:lnTo>
                    <a:pt x="160" y="843"/>
                  </a:lnTo>
                  <a:lnTo>
                    <a:pt x="152" y="839"/>
                  </a:lnTo>
                  <a:lnTo>
                    <a:pt x="149" y="837"/>
                  </a:lnTo>
                  <a:lnTo>
                    <a:pt x="143" y="836"/>
                  </a:lnTo>
                  <a:lnTo>
                    <a:pt x="133" y="832"/>
                  </a:lnTo>
                  <a:lnTo>
                    <a:pt x="127" y="829"/>
                  </a:lnTo>
                  <a:lnTo>
                    <a:pt x="118" y="822"/>
                  </a:lnTo>
                  <a:lnTo>
                    <a:pt x="110" y="815"/>
                  </a:lnTo>
                  <a:lnTo>
                    <a:pt x="104" y="811"/>
                  </a:lnTo>
                  <a:lnTo>
                    <a:pt x="100" y="806"/>
                  </a:lnTo>
                  <a:lnTo>
                    <a:pt x="96" y="802"/>
                  </a:lnTo>
                  <a:lnTo>
                    <a:pt x="91" y="797"/>
                  </a:lnTo>
                  <a:lnTo>
                    <a:pt x="87" y="792"/>
                  </a:lnTo>
                  <a:lnTo>
                    <a:pt x="81" y="786"/>
                  </a:lnTo>
                  <a:lnTo>
                    <a:pt x="77" y="779"/>
                  </a:lnTo>
                  <a:lnTo>
                    <a:pt x="71" y="774"/>
                  </a:lnTo>
                  <a:lnTo>
                    <a:pt x="68" y="767"/>
                  </a:lnTo>
                  <a:lnTo>
                    <a:pt x="64" y="760"/>
                  </a:lnTo>
                  <a:lnTo>
                    <a:pt x="60" y="753"/>
                  </a:lnTo>
                  <a:lnTo>
                    <a:pt x="56" y="748"/>
                  </a:lnTo>
                  <a:lnTo>
                    <a:pt x="50" y="739"/>
                  </a:lnTo>
                  <a:lnTo>
                    <a:pt x="48" y="732"/>
                  </a:lnTo>
                  <a:lnTo>
                    <a:pt x="44" y="725"/>
                  </a:lnTo>
                  <a:lnTo>
                    <a:pt x="41" y="716"/>
                  </a:lnTo>
                  <a:lnTo>
                    <a:pt x="39" y="707"/>
                  </a:lnTo>
                  <a:lnTo>
                    <a:pt x="35" y="700"/>
                  </a:lnTo>
                  <a:lnTo>
                    <a:pt x="33" y="691"/>
                  </a:lnTo>
                  <a:lnTo>
                    <a:pt x="33" y="683"/>
                  </a:lnTo>
                  <a:lnTo>
                    <a:pt x="31" y="677"/>
                  </a:lnTo>
                  <a:lnTo>
                    <a:pt x="31" y="674"/>
                  </a:lnTo>
                  <a:lnTo>
                    <a:pt x="31" y="669"/>
                  </a:lnTo>
                  <a:lnTo>
                    <a:pt x="31" y="665"/>
                  </a:lnTo>
                  <a:lnTo>
                    <a:pt x="31" y="660"/>
                  </a:lnTo>
                  <a:lnTo>
                    <a:pt x="31" y="655"/>
                  </a:lnTo>
                  <a:lnTo>
                    <a:pt x="31" y="651"/>
                  </a:lnTo>
                  <a:lnTo>
                    <a:pt x="31" y="646"/>
                  </a:lnTo>
                  <a:lnTo>
                    <a:pt x="31" y="642"/>
                  </a:lnTo>
                  <a:lnTo>
                    <a:pt x="31" y="637"/>
                  </a:lnTo>
                  <a:lnTo>
                    <a:pt x="31" y="632"/>
                  </a:lnTo>
                  <a:lnTo>
                    <a:pt x="33" y="626"/>
                  </a:lnTo>
                  <a:lnTo>
                    <a:pt x="33" y="623"/>
                  </a:lnTo>
                  <a:lnTo>
                    <a:pt x="35" y="618"/>
                  </a:lnTo>
                  <a:lnTo>
                    <a:pt x="37" y="612"/>
                  </a:lnTo>
                  <a:lnTo>
                    <a:pt x="39" y="609"/>
                  </a:lnTo>
                  <a:lnTo>
                    <a:pt x="41" y="604"/>
                  </a:lnTo>
                  <a:lnTo>
                    <a:pt x="41" y="598"/>
                  </a:lnTo>
                  <a:lnTo>
                    <a:pt x="42" y="591"/>
                  </a:lnTo>
                  <a:lnTo>
                    <a:pt x="44" y="588"/>
                  </a:lnTo>
                  <a:lnTo>
                    <a:pt x="46" y="582"/>
                  </a:lnTo>
                  <a:lnTo>
                    <a:pt x="50" y="577"/>
                  </a:lnTo>
                  <a:lnTo>
                    <a:pt x="52" y="572"/>
                  </a:lnTo>
                  <a:lnTo>
                    <a:pt x="54" y="567"/>
                  </a:lnTo>
                  <a:lnTo>
                    <a:pt x="58" y="560"/>
                  </a:lnTo>
                  <a:lnTo>
                    <a:pt x="60" y="554"/>
                  </a:lnTo>
                  <a:lnTo>
                    <a:pt x="62" y="549"/>
                  </a:lnTo>
                  <a:lnTo>
                    <a:pt x="66" y="544"/>
                  </a:lnTo>
                  <a:lnTo>
                    <a:pt x="68" y="537"/>
                  </a:lnTo>
                  <a:lnTo>
                    <a:pt x="71" y="531"/>
                  </a:lnTo>
                  <a:lnTo>
                    <a:pt x="75" y="526"/>
                  </a:lnTo>
                  <a:lnTo>
                    <a:pt x="77" y="521"/>
                  </a:lnTo>
                  <a:lnTo>
                    <a:pt x="81" y="514"/>
                  </a:lnTo>
                  <a:lnTo>
                    <a:pt x="85" y="509"/>
                  </a:lnTo>
                  <a:lnTo>
                    <a:pt x="87" y="502"/>
                  </a:lnTo>
                  <a:lnTo>
                    <a:pt x="91" y="496"/>
                  </a:lnTo>
                  <a:lnTo>
                    <a:pt x="95" y="489"/>
                  </a:lnTo>
                  <a:lnTo>
                    <a:pt x="98" y="484"/>
                  </a:lnTo>
                  <a:lnTo>
                    <a:pt x="102" y="477"/>
                  </a:lnTo>
                  <a:lnTo>
                    <a:pt x="106" y="472"/>
                  </a:lnTo>
                  <a:lnTo>
                    <a:pt x="108" y="465"/>
                  </a:lnTo>
                  <a:lnTo>
                    <a:pt x="114" y="459"/>
                  </a:lnTo>
                  <a:lnTo>
                    <a:pt x="116" y="454"/>
                  </a:lnTo>
                  <a:lnTo>
                    <a:pt x="122" y="449"/>
                  </a:lnTo>
                  <a:lnTo>
                    <a:pt x="123" y="442"/>
                  </a:lnTo>
                  <a:lnTo>
                    <a:pt x="129" y="436"/>
                  </a:lnTo>
                  <a:lnTo>
                    <a:pt x="133" y="431"/>
                  </a:lnTo>
                  <a:lnTo>
                    <a:pt x="137" y="426"/>
                  </a:lnTo>
                  <a:lnTo>
                    <a:pt x="139" y="419"/>
                  </a:lnTo>
                  <a:lnTo>
                    <a:pt x="143" y="414"/>
                  </a:lnTo>
                  <a:lnTo>
                    <a:pt x="147" y="407"/>
                  </a:lnTo>
                  <a:lnTo>
                    <a:pt x="150" y="401"/>
                  </a:lnTo>
                  <a:lnTo>
                    <a:pt x="154" y="396"/>
                  </a:lnTo>
                  <a:lnTo>
                    <a:pt x="158" y="391"/>
                  </a:lnTo>
                  <a:lnTo>
                    <a:pt x="160" y="385"/>
                  </a:lnTo>
                  <a:lnTo>
                    <a:pt x="166" y="380"/>
                  </a:lnTo>
                  <a:lnTo>
                    <a:pt x="168" y="375"/>
                  </a:lnTo>
                  <a:lnTo>
                    <a:pt x="172" y="370"/>
                  </a:lnTo>
                  <a:lnTo>
                    <a:pt x="176" y="364"/>
                  </a:lnTo>
                  <a:lnTo>
                    <a:pt x="179" y="361"/>
                  </a:lnTo>
                  <a:lnTo>
                    <a:pt x="181" y="356"/>
                  </a:lnTo>
                  <a:lnTo>
                    <a:pt x="185" y="350"/>
                  </a:lnTo>
                  <a:lnTo>
                    <a:pt x="189" y="347"/>
                  </a:lnTo>
                  <a:lnTo>
                    <a:pt x="193" y="343"/>
                  </a:lnTo>
                  <a:lnTo>
                    <a:pt x="195" y="338"/>
                  </a:lnTo>
                  <a:lnTo>
                    <a:pt x="197" y="333"/>
                  </a:lnTo>
                  <a:lnTo>
                    <a:pt x="201" y="329"/>
                  </a:lnTo>
                  <a:lnTo>
                    <a:pt x="203" y="326"/>
                  </a:lnTo>
                  <a:lnTo>
                    <a:pt x="208" y="319"/>
                  </a:lnTo>
                  <a:lnTo>
                    <a:pt x="214" y="312"/>
                  </a:lnTo>
                  <a:lnTo>
                    <a:pt x="216" y="305"/>
                  </a:lnTo>
                  <a:lnTo>
                    <a:pt x="222" y="299"/>
                  </a:lnTo>
                  <a:lnTo>
                    <a:pt x="224" y="296"/>
                  </a:lnTo>
                  <a:lnTo>
                    <a:pt x="228" y="292"/>
                  </a:lnTo>
                  <a:lnTo>
                    <a:pt x="230" y="287"/>
                  </a:lnTo>
                  <a:lnTo>
                    <a:pt x="231" y="284"/>
                  </a:lnTo>
                  <a:lnTo>
                    <a:pt x="231" y="278"/>
                  </a:lnTo>
                  <a:lnTo>
                    <a:pt x="235" y="273"/>
                  </a:lnTo>
                  <a:lnTo>
                    <a:pt x="237" y="268"/>
                  </a:lnTo>
                  <a:lnTo>
                    <a:pt x="239" y="262"/>
                  </a:lnTo>
                  <a:lnTo>
                    <a:pt x="241" y="255"/>
                  </a:lnTo>
                  <a:lnTo>
                    <a:pt x="243" y="250"/>
                  </a:lnTo>
                  <a:lnTo>
                    <a:pt x="245" y="243"/>
                  </a:lnTo>
                  <a:lnTo>
                    <a:pt x="247" y="238"/>
                  </a:lnTo>
                  <a:lnTo>
                    <a:pt x="249" y="229"/>
                  </a:lnTo>
                  <a:lnTo>
                    <a:pt x="251" y="224"/>
                  </a:lnTo>
                  <a:lnTo>
                    <a:pt x="251" y="217"/>
                  </a:lnTo>
                  <a:lnTo>
                    <a:pt x="255" y="210"/>
                  </a:lnTo>
                  <a:lnTo>
                    <a:pt x="255" y="204"/>
                  </a:lnTo>
                  <a:lnTo>
                    <a:pt x="258" y="197"/>
                  </a:lnTo>
                  <a:lnTo>
                    <a:pt x="258" y="190"/>
                  </a:lnTo>
                  <a:lnTo>
                    <a:pt x="260" y="183"/>
                  </a:lnTo>
                  <a:lnTo>
                    <a:pt x="260" y="176"/>
                  </a:lnTo>
                  <a:lnTo>
                    <a:pt x="262" y="171"/>
                  </a:lnTo>
                  <a:lnTo>
                    <a:pt x="264" y="164"/>
                  </a:lnTo>
                  <a:lnTo>
                    <a:pt x="266" y="159"/>
                  </a:lnTo>
                  <a:lnTo>
                    <a:pt x="266" y="153"/>
                  </a:lnTo>
                  <a:lnTo>
                    <a:pt x="268" y="150"/>
                  </a:lnTo>
                  <a:lnTo>
                    <a:pt x="268" y="145"/>
                  </a:lnTo>
                  <a:lnTo>
                    <a:pt x="270" y="141"/>
                  </a:lnTo>
                  <a:lnTo>
                    <a:pt x="270" y="138"/>
                  </a:lnTo>
                  <a:lnTo>
                    <a:pt x="270" y="136"/>
                  </a:lnTo>
                  <a:lnTo>
                    <a:pt x="272" y="132"/>
                  </a:lnTo>
                  <a:lnTo>
                    <a:pt x="272" y="131"/>
                  </a:lnTo>
                  <a:lnTo>
                    <a:pt x="251" y="1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471" name="Freeform 49"/>
            <p:cNvSpPr>
              <a:spLocks/>
            </p:cNvSpPr>
            <p:nvPr/>
          </p:nvSpPr>
          <p:spPr bwMode="auto">
            <a:xfrm>
              <a:off x="376" y="3377"/>
              <a:ext cx="146" cy="173"/>
            </a:xfrm>
            <a:custGeom>
              <a:avLst/>
              <a:gdLst>
                <a:gd name="T0" fmla="*/ 0 w 293"/>
                <a:gd name="T1" fmla="*/ 0 h 347"/>
                <a:gd name="T2" fmla="*/ 0 w 293"/>
                <a:gd name="T3" fmla="*/ 0 h 347"/>
                <a:gd name="T4" fmla="*/ 0 w 293"/>
                <a:gd name="T5" fmla="*/ 0 h 347"/>
                <a:gd name="T6" fmla="*/ 0 w 293"/>
                <a:gd name="T7" fmla="*/ 0 h 347"/>
                <a:gd name="T8" fmla="*/ 0 w 293"/>
                <a:gd name="T9" fmla="*/ 0 h 347"/>
                <a:gd name="T10" fmla="*/ 0 w 293"/>
                <a:gd name="T11" fmla="*/ 0 h 347"/>
                <a:gd name="T12" fmla="*/ 0 w 293"/>
                <a:gd name="T13" fmla="*/ 0 h 347"/>
                <a:gd name="T14" fmla="*/ 0 w 293"/>
                <a:gd name="T15" fmla="*/ 0 h 347"/>
                <a:gd name="T16" fmla="*/ 0 w 293"/>
                <a:gd name="T17" fmla="*/ 0 h 347"/>
                <a:gd name="T18" fmla="*/ 0 w 293"/>
                <a:gd name="T19" fmla="*/ 0 h 347"/>
                <a:gd name="T20" fmla="*/ 0 w 293"/>
                <a:gd name="T21" fmla="*/ 0 h 347"/>
                <a:gd name="T22" fmla="*/ 0 w 293"/>
                <a:gd name="T23" fmla="*/ 0 h 347"/>
                <a:gd name="T24" fmla="*/ 0 w 293"/>
                <a:gd name="T25" fmla="*/ 0 h 347"/>
                <a:gd name="T26" fmla="*/ 0 w 293"/>
                <a:gd name="T27" fmla="*/ 0 h 347"/>
                <a:gd name="T28" fmla="*/ 0 w 293"/>
                <a:gd name="T29" fmla="*/ 0 h 347"/>
                <a:gd name="T30" fmla="*/ 0 w 293"/>
                <a:gd name="T31" fmla="*/ 0 h 347"/>
                <a:gd name="T32" fmla="*/ 0 w 293"/>
                <a:gd name="T33" fmla="*/ 0 h 347"/>
                <a:gd name="T34" fmla="*/ 0 w 293"/>
                <a:gd name="T35" fmla="*/ 0 h 347"/>
                <a:gd name="T36" fmla="*/ 0 w 293"/>
                <a:gd name="T37" fmla="*/ 0 h 347"/>
                <a:gd name="T38" fmla="*/ 0 w 293"/>
                <a:gd name="T39" fmla="*/ 0 h 347"/>
                <a:gd name="T40" fmla="*/ 0 w 293"/>
                <a:gd name="T41" fmla="*/ 0 h 347"/>
                <a:gd name="T42" fmla="*/ 0 w 293"/>
                <a:gd name="T43" fmla="*/ 0 h 347"/>
                <a:gd name="T44" fmla="*/ 0 w 293"/>
                <a:gd name="T45" fmla="*/ 0 h 347"/>
                <a:gd name="T46" fmla="*/ 0 w 293"/>
                <a:gd name="T47" fmla="*/ 0 h 347"/>
                <a:gd name="T48" fmla="*/ 0 w 293"/>
                <a:gd name="T49" fmla="*/ 0 h 347"/>
                <a:gd name="T50" fmla="*/ 0 w 293"/>
                <a:gd name="T51" fmla="*/ 0 h 347"/>
                <a:gd name="T52" fmla="*/ 0 w 293"/>
                <a:gd name="T53" fmla="*/ 0 h 347"/>
                <a:gd name="T54" fmla="*/ 0 w 293"/>
                <a:gd name="T55" fmla="*/ 0 h 347"/>
                <a:gd name="T56" fmla="*/ 0 w 293"/>
                <a:gd name="T57" fmla="*/ 0 h 347"/>
                <a:gd name="T58" fmla="*/ 0 w 293"/>
                <a:gd name="T59" fmla="*/ 0 h 347"/>
                <a:gd name="T60" fmla="*/ 0 w 293"/>
                <a:gd name="T61" fmla="*/ 0 h 347"/>
                <a:gd name="T62" fmla="*/ 0 w 293"/>
                <a:gd name="T63" fmla="*/ 0 h 347"/>
                <a:gd name="T64" fmla="*/ 0 w 293"/>
                <a:gd name="T65" fmla="*/ 0 h 347"/>
                <a:gd name="T66" fmla="*/ 0 w 293"/>
                <a:gd name="T67" fmla="*/ 0 h 347"/>
                <a:gd name="T68" fmla="*/ 0 w 293"/>
                <a:gd name="T69" fmla="*/ 0 h 347"/>
                <a:gd name="T70" fmla="*/ 0 w 293"/>
                <a:gd name="T71" fmla="*/ 0 h 347"/>
                <a:gd name="T72" fmla="*/ 0 w 293"/>
                <a:gd name="T73" fmla="*/ 0 h 347"/>
                <a:gd name="T74" fmla="*/ 0 w 293"/>
                <a:gd name="T75" fmla="*/ 0 h 347"/>
                <a:gd name="T76" fmla="*/ 0 w 293"/>
                <a:gd name="T77" fmla="*/ 0 h 347"/>
                <a:gd name="T78" fmla="*/ 0 w 293"/>
                <a:gd name="T79" fmla="*/ 0 h 347"/>
                <a:gd name="T80" fmla="*/ 0 w 293"/>
                <a:gd name="T81" fmla="*/ 0 h 347"/>
                <a:gd name="T82" fmla="*/ 0 w 293"/>
                <a:gd name="T83" fmla="*/ 0 h 347"/>
                <a:gd name="T84" fmla="*/ 0 w 293"/>
                <a:gd name="T85" fmla="*/ 0 h 347"/>
                <a:gd name="T86" fmla="*/ 0 w 293"/>
                <a:gd name="T87" fmla="*/ 0 h 347"/>
                <a:gd name="T88" fmla="*/ 0 w 293"/>
                <a:gd name="T89" fmla="*/ 0 h 347"/>
                <a:gd name="T90" fmla="*/ 0 w 293"/>
                <a:gd name="T91" fmla="*/ 0 h 347"/>
                <a:gd name="T92" fmla="*/ 0 w 293"/>
                <a:gd name="T93" fmla="*/ 0 h 347"/>
                <a:gd name="T94" fmla="*/ 0 w 293"/>
                <a:gd name="T95" fmla="*/ 0 h 347"/>
                <a:gd name="T96" fmla="*/ 0 w 293"/>
                <a:gd name="T97" fmla="*/ 0 h 347"/>
                <a:gd name="T98" fmla="*/ 0 w 293"/>
                <a:gd name="T99" fmla="*/ 0 h 347"/>
                <a:gd name="T100" fmla="*/ 0 w 293"/>
                <a:gd name="T101" fmla="*/ 0 h 347"/>
                <a:gd name="T102" fmla="*/ 0 w 293"/>
                <a:gd name="T103" fmla="*/ 0 h 347"/>
                <a:gd name="T104" fmla="*/ 0 w 293"/>
                <a:gd name="T105" fmla="*/ 0 h 347"/>
                <a:gd name="T106" fmla="*/ 0 w 293"/>
                <a:gd name="T107" fmla="*/ 0 h 347"/>
                <a:gd name="T108" fmla="*/ 0 w 293"/>
                <a:gd name="T109" fmla="*/ 0 h 347"/>
                <a:gd name="T110" fmla="*/ 0 w 293"/>
                <a:gd name="T111" fmla="*/ 0 h 34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93" h="347">
                  <a:moveTo>
                    <a:pt x="0" y="0"/>
                  </a:moveTo>
                  <a:lnTo>
                    <a:pt x="2" y="2"/>
                  </a:lnTo>
                  <a:lnTo>
                    <a:pt x="6" y="9"/>
                  </a:lnTo>
                  <a:lnTo>
                    <a:pt x="6" y="13"/>
                  </a:lnTo>
                  <a:lnTo>
                    <a:pt x="10" y="18"/>
                  </a:lnTo>
                  <a:lnTo>
                    <a:pt x="12" y="23"/>
                  </a:lnTo>
                  <a:lnTo>
                    <a:pt x="16" y="30"/>
                  </a:lnTo>
                  <a:lnTo>
                    <a:pt x="18" y="37"/>
                  </a:lnTo>
                  <a:lnTo>
                    <a:pt x="21" y="44"/>
                  </a:lnTo>
                  <a:lnTo>
                    <a:pt x="23" y="50"/>
                  </a:lnTo>
                  <a:lnTo>
                    <a:pt x="27" y="57"/>
                  </a:lnTo>
                  <a:lnTo>
                    <a:pt x="29" y="62"/>
                  </a:lnTo>
                  <a:lnTo>
                    <a:pt x="31" y="69"/>
                  </a:lnTo>
                  <a:lnTo>
                    <a:pt x="31" y="72"/>
                  </a:lnTo>
                  <a:lnTo>
                    <a:pt x="33" y="78"/>
                  </a:lnTo>
                  <a:lnTo>
                    <a:pt x="33" y="85"/>
                  </a:lnTo>
                  <a:lnTo>
                    <a:pt x="35" y="93"/>
                  </a:lnTo>
                  <a:lnTo>
                    <a:pt x="35" y="102"/>
                  </a:lnTo>
                  <a:lnTo>
                    <a:pt x="39" y="109"/>
                  </a:lnTo>
                  <a:lnTo>
                    <a:pt x="39" y="116"/>
                  </a:lnTo>
                  <a:lnTo>
                    <a:pt x="43" y="122"/>
                  </a:lnTo>
                  <a:lnTo>
                    <a:pt x="45" y="123"/>
                  </a:lnTo>
                  <a:lnTo>
                    <a:pt x="48" y="123"/>
                  </a:lnTo>
                  <a:lnTo>
                    <a:pt x="50" y="122"/>
                  </a:lnTo>
                  <a:lnTo>
                    <a:pt x="56" y="120"/>
                  </a:lnTo>
                  <a:lnTo>
                    <a:pt x="60" y="116"/>
                  </a:lnTo>
                  <a:lnTo>
                    <a:pt x="68" y="115"/>
                  </a:lnTo>
                  <a:lnTo>
                    <a:pt x="74" y="109"/>
                  </a:lnTo>
                  <a:lnTo>
                    <a:pt x="83" y="106"/>
                  </a:lnTo>
                  <a:lnTo>
                    <a:pt x="91" y="101"/>
                  </a:lnTo>
                  <a:lnTo>
                    <a:pt x="101" y="97"/>
                  </a:lnTo>
                  <a:lnTo>
                    <a:pt x="108" y="92"/>
                  </a:lnTo>
                  <a:lnTo>
                    <a:pt x="116" y="88"/>
                  </a:lnTo>
                  <a:lnTo>
                    <a:pt x="126" y="83"/>
                  </a:lnTo>
                  <a:lnTo>
                    <a:pt x="133" y="81"/>
                  </a:lnTo>
                  <a:lnTo>
                    <a:pt x="141" y="79"/>
                  </a:lnTo>
                  <a:lnTo>
                    <a:pt x="149" y="78"/>
                  </a:lnTo>
                  <a:lnTo>
                    <a:pt x="155" y="78"/>
                  </a:lnTo>
                  <a:lnTo>
                    <a:pt x="162" y="78"/>
                  </a:lnTo>
                  <a:lnTo>
                    <a:pt x="166" y="79"/>
                  </a:lnTo>
                  <a:lnTo>
                    <a:pt x="170" y="83"/>
                  </a:lnTo>
                  <a:lnTo>
                    <a:pt x="176" y="86"/>
                  </a:lnTo>
                  <a:lnTo>
                    <a:pt x="182" y="93"/>
                  </a:lnTo>
                  <a:lnTo>
                    <a:pt x="187" y="101"/>
                  </a:lnTo>
                  <a:lnTo>
                    <a:pt x="193" y="108"/>
                  </a:lnTo>
                  <a:lnTo>
                    <a:pt x="199" y="115"/>
                  </a:lnTo>
                  <a:lnTo>
                    <a:pt x="205" y="123"/>
                  </a:lnTo>
                  <a:lnTo>
                    <a:pt x="209" y="130"/>
                  </a:lnTo>
                  <a:lnTo>
                    <a:pt x="214" y="139"/>
                  </a:lnTo>
                  <a:lnTo>
                    <a:pt x="216" y="146"/>
                  </a:lnTo>
                  <a:lnTo>
                    <a:pt x="222" y="153"/>
                  </a:lnTo>
                  <a:lnTo>
                    <a:pt x="224" y="159"/>
                  </a:lnTo>
                  <a:lnTo>
                    <a:pt x="226" y="164"/>
                  </a:lnTo>
                  <a:lnTo>
                    <a:pt x="228" y="166"/>
                  </a:lnTo>
                  <a:lnTo>
                    <a:pt x="230" y="167"/>
                  </a:lnTo>
                  <a:lnTo>
                    <a:pt x="228" y="167"/>
                  </a:lnTo>
                  <a:lnTo>
                    <a:pt x="224" y="169"/>
                  </a:lnTo>
                  <a:lnTo>
                    <a:pt x="218" y="171"/>
                  </a:lnTo>
                  <a:lnTo>
                    <a:pt x="212" y="173"/>
                  </a:lnTo>
                  <a:lnTo>
                    <a:pt x="203" y="176"/>
                  </a:lnTo>
                  <a:lnTo>
                    <a:pt x="195" y="180"/>
                  </a:lnTo>
                  <a:lnTo>
                    <a:pt x="189" y="181"/>
                  </a:lnTo>
                  <a:lnTo>
                    <a:pt x="185" y="183"/>
                  </a:lnTo>
                  <a:lnTo>
                    <a:pt x="180" y="185"/>
                  </a:lnTo>
                  <a:lnTo>
                    <a:pt x="176" y="188"/>
                  </a:lnTo>
                  <a:lnTo>
                    <a:pt x="170" y="190"/>
                  </a:lnTo>
                  <a:lnTo>
                    <a:pt x="164" y="190"/>
                  </a:lnTo>
                  <a:lnTo>
                    <a:pt x="160" y="192"/>
                  </a:lnTo>
                  <a:lnTo>
                    <a:pt x="156" y="195"/>
                  </a:lnTo>
                  <a:lnTo>
                    <a:pt x="147" y="197"/>
                  </a:lnTo>
                  <a:lnTo>
                    <a:pt x="141" y="202"/>
                  </a:lnTo>
                  <a:lnTo>
                    <a:pt x="133" y="204"/>
                  </a:lnTo>
                  <a:lnTo>
                    <a:pt x="131" y="206"/>
                  </a:lnTo>
                  <a:lnTo>
                    <a:pt x="129" y="208"/>
                  </a:lnTo>
                  <a:lnTo>
                    <a:pt x="131" y="210"/>
                  </a:lnTo>
                  <a:lnTo>
                    <a:pt x="133" y="210"/>
                  </a:lnTo>
                  <a:lnTo>
                    <a:pt x="139" y="210"/>
                  </a:lnTo>
                  <a:lnTo>
                    <a:pt x="143" y="208"/>
                  </a:lnTo>
                  <a:lnTo>
                    <a:pt x="153" y="206"/>
                  </a:lnTo>
                  <a:lnTo>
                    <a:pt x="158" y="204"/>
                  </a:lnTo>
                  <a:lnTo>
                    <a:pt x="168" y="202"/>
                  </a:lnTo>
                  <a:lnTo>
                    <a:pt x="176" y="201"/>
                  </a:lnTo>
                  <a:lnTo>
                    <a:pt x="185" y="199"/>
                  </a:lnTo>
                  <a:lnTo>
                    <a:pt x="193" y="197"/>
                  </a:lnTo>
                  <a:lnTo>
                    <a:pt x="203" y="194"/>
                  </a:lnTo>
                  <a:lnTo>
                    <a:pt x="210" y="192"/>
                  </a:lnTo>
                  <a:lnTo>
                    <a:pt x="218" y="192"/>
                  </a:lnTo>
                  <a:lnTo>
                    <a:pt x="224" y="190"/>
                  </a:lnTo>
                  <a:lnTo>
                    <a:pt x="232" y="192"/>
                  </a:lnTo>
                  <a:lnTo>
                    <a:pt x="236" y="192"/>
                  </a:lnTo>
                  <a:lnTo>
                    <a:pt x="239" y="195"/>
                  </a:lnTo>
                  <a:lnTo>
                    <a:pt x="241" y="197"/>
                  </a:lnTo>
                  <a:lnTo>
                    <a:pt x="243" y="201"/>
                  </a:lnTo>
                  <a:lnTo>
                    <a:pt x="245" y="206"/>
                  </a:lnTo>
                  <a:lnTo>
                    <a:pt x="249" y="211"/>
                  </a:lnTo>
                  <a:lnTo>
                    <a:pt x="251" y="217"/>
                  </a:lnTo>
                  <a:lnTo>
                    <a:pt x="253" y="225"/>
                  </a:lnTo>
                  <a:lnTo>
                    <a:pt x="255" y="232"/>
                  </a:lnTo>
                  <a:lnTo>
                    <a:pt x="259" y="239"/>
                  </a:lnTo>
                  <a:lnTo>
                    <a:pt x="261" y="246"/>
                  </a:lnTo>
                  <a:lnTo>
                    <a:pt x="261" y="255"/>
                  </a:lnTo>
                  <a:lnTo>
                    <a:pt x="263" y="262"/>
                  </a:lnTo>
                  <a:lnTo>
                    <a:pt x="264" y="269"/>
                  </a:lnTo>
                  <a:lnTo>
                    <a:pt x="266" y="276"/>
                  </a:lnTo>
                  <a:lnTo>
                    <a:pt x="266" y="283"/>
                  </a:lnTo>
                  <a:lnTo>
                    <a:pt x="266" y="289"/>
                  </a:lnTo>
                  <a:lnTo>
                    <a:pt x="268" y="294"/>
                  </a:lnTo>
                  <a:lnTo>
                    <a:pt x="266" y="299"/>
                  </a:lnTo>
                  <a:lnTo>
                    <a:pt x="266" y="303"/>
                  </a:lnTo>
                  <a:lnTo>
                    <a:pt x="264" y="308"/>
                  </a:lnTo>
                  <a:lnTo>
                    <a:pt x="264" y="312"/>
                  </a:lnTo>
                  <a:lnTo>
                    <a:pt x="264" y="319"/>
                  </a:lnTo>
                  <a:lnTo>
                    <a:pt x="264" y="326"/>
                  </a:lnTo>
                  <a:lnTo>
                    <a:pt x="264" y="329"/>
                  </a:lnTo>
                  <a:lnTo>
                    <a:pt x="264" y="333"/>
                  </a:lnTo>
                  <a:lnTo>
                    <a:pt x="264" y="334"/>
                  </a:lnTo>
                  <a:lnTo>
                    <a:pt x="264" y="336"/>
                  </a:lnTo>
                  <a:lnTo>
                    <a:pt x="266" y="340"/>
                  </a:lnTo>
                  <a:lnTo>
                    <a:pt x="270" y="341"/>
                  </a:lnTo>
                  <a:lnTo>
                    <a:pt x="274" y="345"/>
                  </a:lnTo>
                  <a:lnTo>
                    <a:pt x="278" y="347"/>
                  </a:lnTo>
                  <a:lnTo>
                    <a:pt x="282" y="347"/>
                  </a:lnTo>
                  <a:lnTo>
                    <a:pt x="284" y="343"/>
                  </a:lnTo>
                  <a:lnTo>
                    <a:pt x="286" y="341"/>
                  </a:lnTo>
                  <a:lnTo>
                    <a:pt x="288" y="338"/>
                  </a:lnTo>
                  <a:lnTo>
                    <a:pt x="290" y="334"/>
                  </a:lnTo>
                  <a:lnTo>
                    <a:pt x="291" y="327"/>
                  </a:lnTo>
                  <a:lnTo>
                    <a:pt x="291" y="320"/>
                  </a:lnTo>
                  <a:lnTo>
                    <a:pt x="291" y="315"/>
                  </a:lnTo>
                  <a:lnTo>
                    <a:pt x="293" y="312"/>
                  </a:lnTo>
                  <a:lnTo>
                    <a:pt x="293" y="306"/>
                  </a:lnTo>
                  <a:lnTo>
                    <a:pt x="293" y="303"/>
                  </a:lnTo>
                  <a:lnTo>
                    <a:pt x="293" y="297"/>
                  </a:lnTo>
                  <a:lnTo>
                    <a:pt x="293" y="292"/>
                  </a:lnTo>
                  <a:lnTo>
                    <a:pt x="293" y="287"/>
                  </a:lnTo>
                  <a:lnTo>
                    <a:pt x="293" y="282"/>
                  </a:lnTo>
                  <a:lnTo>
                    <a:pt x="293" y="276"/>
                  </a:lnTo>
                  <a:lnTo>
                    <a:pt x="293" y="271"/>
                  </a:lnTo>
                  <a:lnTo>
                    <a:pt x="293" y="266"/>
                  </a:lnTo>
                  <a:lnTo>
                    <a:pt x="293" y="262"/>
                  </a:lnTo>
                  <a:lnTo>
                    <a:pt x="291" y="257"/>
                  </a:lnTo>
                  <a:lnTo>
                    <a:pt x="291" y="250"/>
                  </a:lnTo>
                  <a:lnTo>
                    <a:pt x="290" y="245"/>
                  </a:lnTo>
                  <a:lnTo>
                    <a:pt x="290" y="241"/>
                  </a:lnTo>
                  <a:lnTo>
                    <a:pt x="290" y="234"/>
                  </a:lnTo>
                  <a:lnTo>
                    <a:pt x="288" y="231"/>
                  </a:lnTo>
                  <a:lnTo>
                    <a:pt x="288" y="225"/>
                  </a:lnTo>
                  <a:lnTo>
                    <a:pt x="288" y="222"/>
                  </a:lnTo>
                  <a:lnTo>
                    <a:pt x="286" y="213"/>
                  </a:lnTo>
                  <a:lnTo>
                    <a:pt x="284" y="206"/>
                  </a:lnTo>
                  <a:lnTo>
                    <a:pt x="282" y="199"/>
                  </a:lnTo>
                  <a:lnTo>
                    <a:pt x="280" y="195"/>
                  </a:lnTo>
                  <a:lnTo>
                    <a:pt x="274" y="187"/>
                  </a:lnTo>
                  <a:lnTo>
                    <a:pt x="270" y="181"/>
                  </a:lnTo>
                  <a:lnTo>
                    <a:pt x="264" y="178"/>
                  </a:lnTo>
                  <a:lnTo>
                    <a:pt x="261" y="176"/>
                  </a:lnTo>
                  <a:lnTo>
                    <a:pt x="253" y="173"/>
                  </a:lnTo>
                  <a:lnTo>
                    <a:pt x="251" y="174"/>
                  </a:lnTo>
                  <a:lnTo>
                    <a:pt x="249" y="173"/>
                  </a:lnTo>
                  <a:lnTo>
                    <a:pt x="249" y="171"/>
                  </a:lnTo>
                  <a:lnTo>
                    <a:pt x="249" y="167"/>
                  </a:lnTo>
                  <a:lnTo>
                    <a:pt x="247" y="164"/>
                  </a:lnTo>
                  <a:lnTo>
                    <a:pt x="245" y="159"/>
                  </a:lnTo>
                  <a:lnTo>
                    <a:pt x="243" y="153"/>
                  </a:lnTo>
                  <a:lnTo>
                    <a:pt x="243" y="146"/>
                  </a:lnTo>
                  <a:lnTo>
                    <a:pt x="241" y="139"/>
                  </a:lnTo>
                  <a:lnTo>
                    <a:pt x="237" y="132"/>
                  </a:lnTo>
                  <a:lnTo>
                    <a:pt x="234" y="125"/>
                  </a:lnTo>
                  <a:lnTo>
                    <a:pt x="232" y="116"/>
                  </a:lnTo>
                  <a:lnTo>
                    <a:pt x="230" y="109"/>
                  </a:lnTo>
                  <a:lnTo>
                    <a:pt x="224" y="102"/>
                  </a:lnTo>
                  <a:lnTo>
                    <a:pt x="222" y="95"/>
                  </a:lnTo>
                  <a:lnTo>
                    <a:pt x="218" y="90"/>
                  </a:lnTo>
                  <a:lnTo>
                    <a:pt x="214" y="85"/>
                  </a:lnTo>
                  <a:lnTo>
                    <a:pt x="209" y="79"/>
                  </a:lnTo>
                  <a:lnTo>
                    <a:pt x="207" y="74"/>
                  </a:lnTo>
                  <a:lnTo>
                    <a:pt x="201" y="71"/>
                  </a:lnTo>
                  <a:lnTo>
                    <a:pt x="199" y="67"/>
                  </a:lnTo>
                  <a:lnTo>
                    <a:pt x="189" y="62"/>
                  </a:lnTo>
                  <a:lnTo>
                    <a:pt x="182" y="60"/>
                  </a:lnTo>
                  <a:lnTo>
                    <a:pt x="178" y="58"/>
                  </a:lnTo>
                  <a:lnTo>
                    <a:pt x="172" y="58"/>
                  </a:lnTo>
                  <a:lnTo>
                    <a:pt x="168" y="58"/>
                  </a:lnTo>
                  <a:lnTo>
                    <a:pt x="162" y="58"/>
                  </a:lnTo>
                  <a:lnTo>
                    <a:pt x="156" y="58"/>
                  </a:lnTo>
                  <a:lnTo>
                    <a:pt x="153" y="60"/>
                  </a:lnTo>
                  <a:lnTo>
                    <a:pt x="145" y="60"/>
                  </a:lnTo>
                  <a:lnTo>
                    <a:pt x="139" y="62"/>
                  </a:lnTo>
                  <a:lnTo>
                    <a:pt x="131" y="64"/>
                  </a:lnTo>
                  <a:lnTo>
                    <a:pt x="124" y="64"/>
                  </a:lnTo>
                  <a:lnTo>
                    <a:pt x="116" y="65"/>
                  </a:lnTo>
                  <a:lnTo>
                    <a:pt x="110" y="69"/>
                  </a:lnTo>
                  <a:lnTo>
                    <a:pt x="104" y="71"/>
                  </a:lnTo>
                  <a:lnTo>
                    <a:pt x="97" y="72"/>
                  </a:lnTo>
                  <a:lnTo>
                    <a:pt x="91" y="76"/>
                  </a:lnTo>
                  <a:lnTo>
                    <a:pt x="87" y="78"/>
                  </a:lnTo>
                  <a:lnTo>
                    <a:pt x="81" y="79"/>
                  </a:lnTo>
                  <a:lnTo>
                    <a:pt x="77" y="81"/>
                  </a:lnTo>
                  <a:lnTo>
                    <a:pt x="72" y="83"/>
                  </a:lnTo>
                  <a:lnTo>
                    <a:pt x="70" y="86"/>
                  </a:lnTo>
                  <a:lnTo>
                    <a:pt x="64" y="88"/>
                  </a:lnTo>
                  <a:lnTo>
                    <a:pt x="64" y="90"/>
                  </a:lnTo>
                  <a:lnTo>
                    <a:pt x="62" y="88"/>
                  </a:lnTo>
                  <a:lnTo>
                    <a:pt x="62" y="85"/>
                  </a:lnTo>
                  <a:lnTo>
                    <a:pt x="60" y="81"/>
                  </a:lnTo>
                  <a:lnTo>
                    <a:pt x="60" y="74"/>
                  </a:lnTo>
                  <a:lnTo>
                    <a:pt x="58" y="69"/>
                  </a:lnTo>
                  <a:lnTo>
                    <a:pt x="56" y="65"/>
                  </a:lnTo>
                  <a:lnTo>
                    <a:pt x="54" y="60"/>
                  </a:lnTo>
                  <a:lnTo>
                    <a:pt x="54" y="57"/>
                  </a:lnTo>
                  <a:lnTo>
                    <a:pt x="52" y="51"/>
                  </a:lnTo>
                  <a:lnTo>
                    <a:pt x="50" y="46"/>
                  </a:lnTo>
                  <a:lnTo>
                    <a:pt x="48" y="41"/>
                  </a:lnTo>
                  <a:lnTo>
                    <a:pt x="47" y="37"/>
                  </a:lnTo>
                  <a:lnTo>
                    <a:pt x="43" y="30"/>
                  </a:lnTo>
                  <a:lnTo>
                    <a:pt x="39" y="27"/>
                  </a:lnTo>
                  <a:lnTo>
                    <a:pt x="35" y="21"/>
                  </a:lnTo>
                  <a:lnTo>
                    <a:pt x="33" y="18"/>
                  </a:lnTo>
                  <a:lnTo>
                    <a:pt x="25" y="11"/>
                  </a:lnTo>
                  <a:lnTo>
                    <a:pt x="18" y="7"/>
                  </a:lnTo>
                  <a:lnTo>
                    <a:pt x="10" y="4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472" name="Freeform 50"/>
            <p:cNvSpPr>
              <a:spLocks/>
            </p:cNvSpPr>
            <p:nvPr/>
          </p:nvSpPr>
          <p:spPr bwMode="auto">
            <a:xfrm>
              <a:off x="450" y="3350"/>
              <a:ext cx="91" cy="48"/>
            </a:xfrm>
            <a:custGeom>
              <a:avLst/>
              <a:gdLst>
                <a:gd name="T0" fmla="*/ 0 w 183"/>
                <a:gd name="T1" fmla="*/ 1 h 94"/>
                <a:gd name="T2" fmla="*/ 0 w 183"/>
                <a:gd name="T3" fmla="*/ 1 h 94"/>
                <a:gd name="T4" fmla="*/ 0 w 183"/>
                <a:gd name="T5" fmla="*/ 1 h 94"/>
                <a:gd name="T6" fmla="*/ 0 w 183"/>
                <a:gd name="T7" fmla="*/ 1 h 94"/>
                <a:gd name="T8" fmla="*/ 0 w 183"/>
                <a:gd name="T9" fmla="*/ 1 h 94"/>
                <a:gd name="T10" fmla="*/ 0 w 183"/>
                <a:gd name="T11" fmla="*/ 1 h 94"/>
                <a:gd name="T12" fmla="*/ 0 w 183"/>
                <a:gd name="T13" fmla="*/ 1 h 94"/>
                <a:gd name="T14" fmla="*/ 0 w 183"/>
                <a:gd name="T15" fmla="*/ 1 h 94"/>
                <a:gd name="T16" fmla="*/ 0 w 183"/>
                <a:gd name="T17" fmla="*/ 1 h 94"/>
                <a:gd name="T18" fmla="*/ 0 w 183"/>
                <a:gd name="T19" fmla="*/ 1 h 94"/>
                <a:gd name="T20" fmla="*/ 0 w 183"/>
                <a:gd name="T21" fmla="*/ 1 h 94"/>
                <a:gd name="T22" fmla="*/ 0 w 183"/>
                <a:gd name="T23" fmla="*/ 1 h 94"/>
                <a:gd name="T24" fmla="*/ 0 w 183"/>
                <a:gd name="T25" fmla="*/ 1 h 94"/>
                <a:gd name="T26" fmla="*/ 0 w 183"/>
                <a:gd name="T27" fmla="*/ 1 h 94"/>
                <a:gd name="T28" fmla="*/ 0 w 183"/>
                <a:gd name="T29" fmla="*/ 1 h 94"/>
                <a:gd name="T30" fmla="*/ 0 w 183"/>
                <a:gd name="T31" fmla="*/ 1 h 94"/>
                <a:gd name="T32" fmla="*/ 0 w 183"/>
                <a:gd name="T33" fmla="*/ 1 h 94"/>
                <a:gd name="T34" fmla="*/ 0 w 183"/>
                <a:gd name="T35" fmla="*/ 1 h 94"/>
                <a:gd name="T36" fmla="*/ 0 w 183"/>
                <a:gd name="T37" fmla="*/ 1 h 94"/>
                <a:gd name="T38" fmla="*/ 0 w 183"/>
                <a:gd name="T39" fmla="*/ 1 h 94"/>
                <a:gd name="T40" fmla="*/ 0 w 183"/>
                <a:gd name="T41" fmla="*/ 1 h 94"/>
                <a:gd name="T42" fmla="*/ 0 w 183"/>
                <a:gd name="T43" fmla="*/ 1 h 94"/>
                <a:gd name="T44" fmla="*/ 0 w 183"/>
                <a:gd name="T45" fmla="*/ 1 h 94"/>
                <a:gd name="T46" fmla="*/ 0 w 183"/>
                <a:gd name="T47" fmla="*/ 1 h 94"/>
                <a:gd name="T48" fmla="*/ 0 w 183"/>
                <a:gd name="T49" fmla="*/ 1 h 94"/>
                <a:gd name="T50" fmla="*/ 0 w 183"/>
                <a:gd name="T51" fmla="*/ 0 h 94"/>
                <a:gd name="T52" fmla="*/ 0 w 183"/>
                <a:gd name="T53" fmla="*/ 0 h 94"/>
                <a:gd name="T54" fmla="*/ 0 w 183"/>
                <a:gd name="T55" fmla="*/ 0 h 94"/>
                <a:gd name="T56" fmla="*/ 0 w 183"/>
                <a:gd name="T57" fmla="*/ 1 h 94"/>
                <a:gd name="T58" fmla="*/ 0 w 183"/>
                <a:gd name="T59" fmla="*/ 1 h 94"/>
                <a:gd name="T60" fmla="*/ 0 w 183"/>
                <a:gd name="T61" fmla="*/ 1 h 94"/>
                <a:gd name="T62" fmla="*/ 0 w 183"/>
                <a:gd name="T63" fmla="*/ 1 h 94"/>
                <a:gd name="T64" fmla="*/ 0 w 183"/>
                <a:gd name="T65" fmla="*/ 1 h 94"/>
                <a:gd name="T66" fmla="*/ 0 w 183"/>
                <a:gd name="T67" fmla="*/ 1 h 94"/>
                <a:gd name="T68" fmla="*/ 0 w 183"/>
                <a:gd name="T69" fmla="*/ 1 h 94"/>
                <a:gd name="T70" fmla="*/ 0 w 183"/>
                <a:gd name="T71" fmla="*/ 1 h 94"/>
                <a:gd name="T72" fmla="*/ 0 w 183"/>
                <a:gd name="T73" fmla="*/ 1 h 94"/>
                <a:gd name="T74" fmla="*/ 0 w 183"/>
                <a:gd name="T75" fmla="*/ 1 h 94"/>
                <a:gd name="T76" fmla="*/ 0 w 183"/>
                <a:gd name="T77" fmla="*/ 1 h 94"/>
                <a:gd name="T78" fmla="*/ 0 w 183"/>
                <a:gd name="T79" fmla="*/ 1 h 94"/>
                <a:gd name="T80" fmla="*/ 0 w 183"/>
                <a:gd name="T81" fmla="*/ 1 h 94"/>
                <a:gd name="T82" fmla="*/ 0 w 183"/>
                <a:gd name="T83" fmla="*/ 1 h 94"/>
                <a:gd name="T84" fmla="*/ 0 w 183"/>
                <a:gd name="T85" fmla="*/ 1 h 94"/>
                <a:gd name="T86" fmla="*/ 0 w 183"/>
                <a:gd name="T87" fmla="*/ 1 h 94"/>
                <a:gd name="T88" fmla="*/ 0 w 183"/>
                <a:gd name="T89" fmla="*/ 1 h 94"/>
                <a:gd name="T90" fmla="*/ 0 w 183"/>
                <a:gd name="T91" fmla="*/ 1 h 94"/>
                <a:gd name="T92" fmla="*/ 0 w 183"/>
                <a:gd name="T93" fmla="*/ 1 h 94"/>
                <a:gd name="T94" fmla="*/ 0 w 183"/>
                <a:gd name="T95" fmla="*/ 1 h 94"/>
                <a:gd name="T96" fmla="*/ 0 w 183"/>
                <a:gd name="T97" fmla="*/ 1 h 94"/>
                <a:gd name="T98" fmla="*/ 0 w 183"/>
                <a:gd name="T99" fmla="*/ 1 h 94"/>
                <a:gd name="T100" fmla="*/ 0 w 183"/>
                <a:gd name="T101" fmla="*/ 1 h 94"/>
                <a:gd name="T102" fmla="*/ 0 w 183"/>
                <a:gd name="T103" fmla="*/ 1 h 94"/>
                <a:gd name="T104" fmla="*/ 0 w 183"/>
                <a:gd name="T105" fmla="*/ 1 h 94"/>
                <a:gd name="T106" fmla="*/ 0 w 183"/>
                <a:gd name="T107" fmla="*/ 1 h 94"/>
                <a:gd name="T108" fmla="*/ 0 w 183"/>
                <a:gd name="T109" fmla="*/ 1 h 94"/>
                <a:gd name="T110" fmla="*/ 0 w 183"/>
                <a:gd name="T111" fmla="*/ 1 h 94"/>
                <a:gd name="T112" fmla="*/ 0 w 183"/>
                <a:gd name="T113" fmla="*/ 1 h 94"/>
                <a:gd name="T114" fmla="*/ 0 w 183"/>
                <a:gd name="T115" fmla="*/ 1 h 94"/>
                <a:gd name="T116" fmla="*/ 0 w 183"/>
                <a:gd name="T117" fmla="*/ 1 h 94"/>
                <a:gd name="T118" fmla="*/ 0 w 183"/>
                <a:gd name="T119" fmla="*/ 1 h 94"/>
                <a:gd name="T120" fmla="*/ 0 w 183"/>
                <a:gd name="T121" fmla="*/ 1 h 94"/>
                <a:gd name="T122" fmla="*/ 0 w 183"/>
                <a:gd name="T123" fmla="*/ 1 h 94"/>
                <a:gd name="T124" fmla="*/ 0 w 183"/>
                <a:gd name="T125" fmla="*/ 1 h 9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83" h="94">
                  <a:moveTo>
                    <a:pt x="0" y="82"/>
                  </a:moveTo>
                  <a:lnTo>
                    <a:pt x="2" y="82"/>
                  </a:lnTo>
                  <a:lnTo>
                    <a:pt x="9" y="82"/>
                  </a:lnTo>
                  <a:lnTo>
                    <a:pt x="13" y="80"/>
                  </a:lnTo>
                  <a:lnTo>
                    <a:pt x="19" y="79"/>
                  </a:lnTo>
                  <a:lnTo>
                    <a:pt x="25" y="77"/>
                  </a:lnTo>
                  <a:lnTo>
                    <a:pt x="31" y="77"/>
                  </a:lnTo>
                  <a:lnTo>
                    <a:pt x="38" y="73"/>
                  </a:lnTo>
                  <a:lnTo>
                    <a:pt x="44" y="73"/>
                  </a:lnTo>
                  <a:lnTo>
                    <a:pt x="52" y="70"/>
                  </a:lnTo>
                  <a:lnTo>
                    <a:pt x="58" y="68"/>
                  </a:lnTo>
                  <a:lnTo>
                    <a:pt x="65" y="66"/>
                  </a:lnTo>
                  <a:lnTo>
                    <a:pt x="71" y="63"/>
                  </a:lnTo>
                  <a:lnTo>
                    <a:pt x="75" y="59"/>
                  </a:lnTo>
                  <a:lnTo>
                    <a:pt x="81" y="56"/>
                  </a:lnTo>
                  <a:lnTo>
                    <a:pt x="88" y="47"/>
                  </a:lnTo>
                  <a:lnTo>
                    <a:pt x="96" y="40"/>
                  </a:lnTo>
                  <a:lnTo>
                    <a:pt x="104" y="31"/>
                  </a:lnTo>
                  <a:lnTo>
                    <a:pt x="112" y="26"/>
                  </a:lnTo>
                  <a:lnTo>
                    <a:pt x="121" y="19"/>
                  </a:lnTo>
                  <a:lnTo>
                    <a:pt x="129" y="14"/>
                  </a:lnTo>
                  <a:lnTo>
                    <a:pt x="135" y="8"/>
                  </a:lnTo>
                  <a:lnTo>
                    <a:pt x="142" y="5"/>
                  </a:lnTo>
                  <a:lnTo>
                    <a:pt x="150" y="3"/>
                  </a:lnTo>
                  <a:lnTo>
                    <a:pt x="158" y="1"/>
                  </a:lnTo>
                  <a:lnTo>
                    <a:pt x="166" y="0"/>
                  </a:lnTo>
                  <a:lnTo>
                    <a:pt x="173" y="0"/>
                  </a:lnTo>
                  <a:lnTo>
                    <a:pt x="177" y="0"/>
                  </a:lnTo>
                  <a:lnTo>
                    <a:pt x="181" y="1"/>
                  </a:lnTo>
                  <a:lnTo>
                    <a:pt x="183" y="3"/>
                  </a:lnTo>
                  <a:lnTo>
                    <a:pt x="181" y="5"/>
                  </a:lnTo>
                  <a:lnTo>
                    <a:pt x="175" y="8"/>
                  </a:lnTo>
                  <a:lnTo>
                    <a:pt x="168" y="12"/>
                  </a:lnTo>
                  <a:lnTo>
                    <a:pt x="160" y="15"/>
                  </a:lnTo>
                  <a:lnTo>
                    <a:pt x="152" y="22"/>
                  </a:lnTo>
                  <a:lnTo>
                    <a:pt x="142" y="26"/>
                  </a:lnTo>
                  <a:lnTo>
                    <a:pt x="135" y="31"/>
                  </a:lnTo>
                  <a:lnTo>
                    <a:pt x="129" y="38"/>
                  </a:lnTo>
                  <a:lnTo>
                    <a:pt x="123" y="45"/>
                  </a:lnTo>
                  <a:lnTo>
                    <a:pt x="119" y="51"/>
                  </a:lnTo>
                  <a:lnTo>
                    <a:pt x="117" y="56"/>
                  </a:lnTo>
                  <a:lnTo>
                    <a:pt x="114" y="59"/>
                  </a:lnTo>
                  <a:lnTo>
                    <a:pt x="112" y="65"/>
                  </a:lnTo>
                  <a:lnTo>
                    <a:pt x="108" y="68"/>
                  </a:lnTo>
                  <a:lnTo>
                    <a:pt x="102" y="73"/>
                  </a:lnTo>
                  <a:lnTo>
                    <a:pt x="96" y="73"/>
                  </a:lnTo>
                  <a:lnTo>
                    <a:pt x="92" y="77"/>
                  </a:lnTo>
                  <a:lnTo>
                    <a:pt x="87" y="79"/>
                  </a:lnTo>
                  <a:lnTo>
                    <a:pt x="81" y="82"/>
                  </a:lnTo>
                  <a:lnTo>
                    <a:pt x="73" y="82"/>
                  </a:lnTo>
                  <a:lnTo>
                    <a:pt x="65" y="84"/>
                  </a:lnTo>
                  <a:lnTo>
                    <a:pt x="58" y="86"/>
                  </a:lnTo>
                  <a:lnTo>
                    <a:pt x="54" y="87"/>
                  </a:lnTo>
                  <a:lnTo>
                    <a:pt x="48" y="89"/>
                  </a:lnTo>
                  <a:lnTo>
                    <a:pt x="42" y="91"/>
                  </a:lnTo>
                  <a:lnTo>
                    <a:pt x="36" y="91"/>
                  </a:lnTo>
                  <a:lnTo>
                    <a:pt x="33" y="93"/>
                  </a:lnTo>
                  <a:lnTo>
                    <a:pt x="25" y="93"/>
                  </a:lnTo>
                  <a:lnTo>
                    <a:pt x="19" y="94"/>
                  </a:lnTo>
                  <a:lnTo>
                    <a:pt x="15" y="94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473" name="Freeform 51"/>
            <p:cNvSpPr>
              <a:spLocks/>
            </p:cNvSpPr>
            <p:nvPr/>
          </p:nvSpPr>
          <p:spPr bwMode="auto">
            <a:xfrm>
              <a:off x="589" y="3425"/>
              <a:ext cx="25" cy="47"/>
            </a:xfrm>
            <a:custGeom>
              <a:avLst/>
              <a:gdLst>
                <a:gd name="T0" fmla="*/ 0 w 51"/>
                <a:gd name="T1" fmla="*/ 1 h 93"/>
                <a:gd name="T2" fmla="*/ 0 w 51"/>
                <a:gd name="T3" fmla="*/ 1 h 93"/>
                <a:gd name="T4" fmla="*/ 0 w 51"/>
                <a:gd name="T5" fmla="*/ 0 h 93"/>
                <a:gd name="T6" fmla="*/ 0 w 51"/>
                <a:gd name="T7" fmla="*/ 0 h 93"/>
                <a:gd name="T8" fmla="*/ 0 w 51"/>
                <a:gd name="T9" fmla="*/ 0 h 93"/>
                <a:gd name="T10" fmla="*/ 0 w 51"/>
                <a:gd name="T11" fmla="*/ 0 h 93"/>
                <a:gd name="T12" fmla="*/ 0 w 51"/>
                <a:gd name="T13" fmla="*/ 1 h 93"/>
                <a:gd name="T14" fmla="*/ 0 w 51"/>
                <a:gd name="T15" fmla="*/ 1 h 93"/>
                <a:gd name="T16" fmla="*/ 0 w 51"/>
                <a:gd name="T17" fmla="*/ 1 h 93"/>
                <a:gd name="T18" fmla="*/ 0 w 51"/>
                <a:gd name="T19" fmla="*/ 1 h 93"/>
                <a:gd name="T20" fmla="*/ 0 w 51"/>
                <a:gd name="T21" fmla="*/ 1 h 93"/>
                <a:gd name="T22" fmla="*/ 0 w 51"/>
                <a:gd name="T23" fmla="*/ 1 h 93"/>
                <a:gd name="T24" fmla="*/ 0 w 51"/>
                <a:gd name="T25" fmla="*/ 1 h 93"/>
                <a:gd name="T26" fmla="*/ 0 w 51"/>
                <a:gd name="T27" fmla="*/ 1 h 93"/>
                <a:gd name="T28" fmla="*/ 0 w 51"/>
                <a:gd name="T29" fmla="*/ 1 h 93"/>
                <a:gd name="T30" fmla="*/ 0 w 51"/>
                <a:gd name="T31" fmla="*/ 1 h 93"/>
                <a:gd name="T32" fmla="*/ 0 w 51"/>
                <a:gd name="T33" fmla="*/ 1 h 93"/>
                <a:gd name="T34" fmla="*/ 0 w 51"/>
                <a:gd name="T35" fmla="*/ 1 h 93"/>
                <a:gd name="T36" fmla="*/ 0 w 51"/>
                <a:gd name="T37" fmla="*/ 1 h 93"/>
                <a:gd name="T38" fmla="*/ 0 w 51"/>
                <a:gd name="T39" fmla="*/ 1 h 93"/>
                <a:gd name="T40" fmla="*/ 0 w 51"/>
                <a:gd name="T41" fmla="*/ 1 h 93"/>
                <a:gd name="T42" fmla="*/ 0 w 51"/>
                <a:gd name="T43" fmla="*/ 1 h 93"/>
                <a:gd name="T44" fmla="*/ 0 w 51"/>
                <a:gd name="T45" fmla="*/ 1 h 93"/>
                <a:gd name="T46" fmla="*/ 0 w 51"/>
                <a:gd name="T47" fmla="*/ 1 h 93"/>
                <a:gd name="T48" fmla="*/ 0 w 51"/>
                <a:gd name="T49" fmla="*/ 1 h 93"/>
                <a:gd name="T50" fmla="*/ 0 w 51"/>
                <a:gd name="T51" fmla="*/ 1 h 93"/>
                <a:gd name="T52" fmla="*/ 0 w 51"/>
                <a:gd name="T53" fmla="*/ 1 h 93"/>
                <a:gd name="T54" fmla="*/ 0 w 51"/>
                <a:gd name="T55" fmla="*/ 1 h 93"/>
                <a:gd name="T56" fmla="*/ 0 w 51"/>
                <a:gd name="T57" fmla="*/ 1 h 93"/>
                <a:gd name="T58" fmla="*/ 0 w 51"/>
                <a:gd name="T59" fmla="*/ 1 h 93"/>
                <a:gd name="T60" fmla="*/ 0 w 51"/>
                <a:gd name="T61" fmla="*/ 1 h 93"/>
                <a:gd name="T62" fmla="*/ 0 w 51"/>
                <a:gd name="T63" fmla="*/ 1 h 93"/>
                <a:gd name="T64" fmla="*/ 0 w 51"/>
                <a:gd name="T65" fmla="*/ 1 h 93"/>
                <a:gd name="T66" fmla="*/ 0 w 51"/>
                <a:gd name="T67" fmla="*/ 1 h 93"/>
                <a:gd name="T68" fmla="*/ 0 w 51"/>
                <a:gd name="T69" fmla="*/ 1 h 93"/>
                <a:gd name="T70" fmla="*/ 0 w 51"/>
                <a:gd name="T71" fmla="*/ 1 h 93"/>
                <a:gd name="T72" fmla="*/ 0 w 51"/>
                <a:gd name="T73" fmla="*/ 1 h 93"/>
                <a:gd name="T74" fmla="*/ 0 w 51"/>
                <a:gd name="T75" fmla="*/ 1 h 93"/>
                <a:gd name="T76" fmla="*/ 0 w 51"/>
                <a:gd name="T77" fmla="*/ 1 h 93"/>
                <a:gd name="T78" fmla="*/ 0 w 51"/>
                <a:gd name="T79" fmla="*/ 1 h 93"/>
                <a:gd name="T80" fmla="*/ 0 w 51"/>
                <a:gd name="T81" fmla="*/ 1 h 93"/>
                <a:gd name="T82" fmla="*/ 0 w 51"/>
                <a:gd name="T83" fmla="*/ 1 h 93"/>
                <a:gd name="T84" fmla="*/ 0 w 51"/>
                <a:gd name="T85" fmla="*/ 1 h 93"/>
                <a:gd name="T86" fmla="*/ 0 w 51"/>
                <a:gd name="T87" fmla="*/ 1 h 93"/>
                <a:gd name="T88" fmla="*/ 0 w 51"/>
                <a:gd name="T89" fmla="*/ 1 h 93"/>
                <a:gd name="T90" fmla="*/ 0 w 51"/>
                <a:gd name="T91" fmla="*/ 1 h 93"/>
                <a:gd name="T92" fmla="*/ 0 w 51"/>
                <a:gd name="T93" fmla="*/ 1 h 93"/>
                <a:gd name="T94" fmla="*/ 0 w 51"/>
                <a:gd name="T95" fmla="*/ 1 h 9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51" h="93">
                  <a:moveTo>
                    <a:pt x="37" y="9"/>
                  </a:moveTo>
                  <a:lnTo>
                    <a:pt x="33" y="4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10" y="4"/>
                  </a:lnTo>
                  <a:lnTo>
                    <a:pt x="8" y="9"/>
                  </a:lnTo>
                  <a:lnTo>
                    <a:pt x="6" y="16"/>
                  </a:lnTo>
                  <a:lnTo>
                    <a:pt x="4" y="18"/>
                  </a:lnTo>
                  <a:lnTo>
                    <a:pt x="2" y="25"/>
                  </a:lnTo>
                  <a:lnTo>
                    <a:pt x="0" y="28"/>
                  </a:lnTo>
                  <a:lnTo>
                    <a:pt x="0" y="35"/>
                  </a:lnTo>
                  <a:lnTo>
                    <a:pt x="0" y="40"/>
                  </a:lnTo>
                  <a:lnTo>
                    <a:pt x="0" y="47"/>
                  </a:lnTo>
                  <a:lnTo>
                    <a:pt x="0" y="53"/>
                  </a:lnTo>
                  <a:lnTo>
                    <a:pt x="0" y="60"/>
                  </a:lnTo>
                  <a:lnTo>
                    <a:pt x="0" y="65"/>
                  </a:lnTo>
                  <a:lnTo>
                    <a:pt x="2" y="70"/>
                  </a:lnTo>
                  <a:lnTo>
                    <a:pt x="2" y="76"/>
                  </a:lnTo>
                  <a:lnTo>
                    <a:pt x="4" y="81"/>
                  </a:lnTo>
                  <a:lnTo>
                    <a:pt x="8" y="86"/>
                  </a:lnTo>
                  <a:lnTo>
                    <a:pt x="14" y="91"/>
                  </a:lnTo>
                  <a:lnTo>
                    <a:pt x="18" y="91"/>
                  </a:lnTo>
                  <a:lnTo>
                    <a:pt x="24" y="91"/>
                  </a:lnTo>
                  <a:lnTo>
                    <a:pt x="27" y="91"/>
                  </a:lnTo>
                  <a:lnTo>
                    <a:pt x="35" y="93"/>
                  </a:lnTo>
                  <a:lnTo>
                    <a:pt x="39" y="91"/>
                  </a:lnTo>
                  <a:lnTo>
                    <a:pt x="45" y="90"/>
                  </a:lnTo>
                  <a:lnTo>
                    <a:pt x="47" y="86"/>
                  </a:lnTo>
                  <a:lnTo>
                    <a:pt x="51" y="83"/>
                  </a:lnTo>
                  <a:lnTo>
                    <a:pt x="51" y="77"/>
                  </a:lnTo>
                  <a:lnTo>
                    <a:pt x="51" y="76"/>
                  </a:lnTo>
                  <a:lnTo>
                    <a:pt x="51" y="70"/>
                  </a:lnTo>
                  <a:lnTo>
                    <a:pt x="51" y="65"/>
                  </a:lnTo>
                  <a:lnTo>
                    <a:pt x="49" y="60"/>
                  </a:lnTo>
                  <a:lnTo>
                    <a:pt x="49" y="53"/>
                  </a:lnTo>
                  <a:lnTo>
                    <a:pt x="47" y="47"/>
                  </a:lnTo>
                  <a:lnTo>
                    <a:pt x="47" y="42"/>
                  </a:lnTo>
                  <a:lnTo>
                    <a:pt x="45" y="35"/>
                  </a:lnTo>
                  <a:lnTo>
                    <a:pt x="45" y="30"/>
                  </a:lnTo>
                  <a:lnTo>
                    <a:pt x="43" y="25"/>
                  </a:lnTo>
                  <a:lnTo>
                    <a:pt x="43" y="19"/>
                  </a:lnTo>
                  <a:lnTo>
                    <a:pt x="41" y="16"/>
                  </a:lnTo>
                  <a:lnTo>
                    <a:pt x="39" y="12"/>
                  </a:lnTo>
                  <a:lnTo>
                    <a:pt x="39" y="9"/>
                  </a:lnTo>
                  <a:lnTo>
                    <a:pt x="37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474" name="Freeform 52"/>
            <p:cNvSpPr>
              <a:spLocks/>
            </p:cNvSpPr>
            <p:nvPr/>
          </p:nvSpPr>
          <p:spPr bwMode="auto">
            <a:xfrm>
              <a:off x="790" y="3395"/>
              <a:ext cx="28" cy="48"/>
            </a:xfrm>
            <a:custGeom>
              <a:avLst/>
              <a:gdLst>
                <a:gd name="T0" fmla="*/ 1 w 55"/>
                <a:gd name="T1" fmla="*/ 0 h 97"/>
                <a:gd name="T2" fmla="*/ 1 w 55"/>
                <a:gd name="T3" fmla="*/ 0 h 97"/>
                <a:gd name="T4" fmla="*/ 1 w 55"/>
                <a:gd name="T5" fmla="*/ 0 h 97"/>
                <a:gd name="T6" fmla="*/ 1 w 55"/>
                <a:gd name="T7" fmla="*/ 0 h 97"/>
                <a:gd name="T8" fmla="*/ 1 w 55"/>
                <a:gd name="T9" fmla="*/ 0 h 97"/>
                <a:gd name="T10" fmla="*/ 1 w 55"/>
                <a:gd name="T11" fmla="*/ 0 h 97"/>
                <a:gd name="T12" fmla="*/ 1 w 55"/>
                <a:gd name="T13" fmla="*/ 0 h 97"/>
                <a:gd name="T14" fmla="*/ 1 w 55"/>
                <a:gd name="T15" fmla="*/ 0 h 97"/>
                <a:gd name="T16" fmla="*/ 1 w 55"/>
                <a:gd name="T17" fmla="*/ 0 h 97"/>
                <a:gd name="T18" fmla="*/ 1 w 55"/>
                <a:gd name="T19" fmla="*/ 0 h 97"/>
                <a:gd name="T20" fmla="*/ 1 w 55"/>
                <a:gd name="T21" fmla="*/ 0 h 97"/>
                <a:gd name="T22" fmla="*/ 0 w 55"/>
                <a:gd name="T23" fmla="*/ 0 h 97"/>
                <a:gd name="T24" fmla="*/ 0 w 55"/>
                <a:gd name="T25" fmla="*/ 0 h 97"/>
                <a:gd name="T26" fmla="*/ 0 w 55"/>
                <a:gd name="T27" fmla="*/ 0 h 97"/>
                <a:gd name="T28" fmla="*/ 1 w 55"/>
                <a:gd name="T29" fmla="*/ 0 h 97"/>
                <a:gd name="T30" fmla="*/ 1 w 55"/>
                <a:gd name="T31" fmla="*/ 0 h 97"/>
                <a:gd name="T32" fmla="*/ 1 w 55"/>
                <a:gd name="T33" fmla="*/ 0 h 97"/>
                <a:gd name="T34" fmla="*/ 1 w 55"/>
                <a:gd name="T35" fmla="*/ 0 h 97"/>
                <a:gd name="T36" fmla="*/ 1 w 55"/>
                <a:gd name="T37" fmla="*/ 0 h 97"/>
                <a:gd name="T38" fmla="*/ 1 w 55"/>
                <a:gd name="T39" fmla="*/ 0 h 97"/>
                <a:gd name="T40" fmla="*/ 1 w 55"/>
                <a:gd name="T41" fmla="*/ 0 h 97"/>
                <a:gd name="T42" fmla="*/ 1 w 55"/>
                <a:gd name="T43" fmla="*/ 0 h 97"/>
                <a:gd name="T44" fmla="*/ 1 w 55"/>
                <a:gd name="T45" fmla="*/ 0 h 97"/>
                <a:gd name="T46" fmla="*/ 1 w 55"/>
                <a:gd name="T47" fmla="*/ 0 h 97"/>
                <a:gd name="T48" fmla="*/ 1 w 55"/>
                <a:gd name="T49" fmla="*/ 0 h 97"/>
                <a:gd name="T50" fmla="*/ 1 w 55"/>
                <a:gd name="T51" fmla="*/ 0 h 97"/>
                <a:gd name="T52" fmla="*/ 1 w 55"/>
                <a:gd name="T53" fmla="*/ 0 h 97"/>
                <a:gd name="T54" fmla="*/ 1 w 55"/>
                <a:gd name="T55" fmla="*/ 0 h 97"/>
                <a:gd name="T56" fmla="*/ 1 w 55"/>
                <a:gd name="T57" fmla="*/ 0 h 97"/>
                <a:gd name="T58" fmla="*/ 1 w 55"/>
                <a:gd name="T59" fmla="*/ 0 h 97"/>
                <a:gd name="T60" fmla="*/ 1 w 55"/>
                <a:gd name="T61" fmla="*/ 0 h 97"/>
                <a:gd name="T62" fmla="*/ 1 w 55"/>
                <a:gd name="T63" fmla="*/ 0 h 97"/>
                <a:gd name="T64" fmla="*/ 1 w 55"/>
                <a:gd name="T65" fmla="*/ 0 h 97"/>
                <a:gd name="T66" fmla="*/ 1 w 55"/>
                <a:gd name="T67" fmla="*/ 0 h 97"/>
                <a:gd name="T68" fmla="*/ 1 w 55"/>
                <a:gd name="T69" fmla="*/ 0 h 97"/>
                <a:gd name="T70" fmla="*/ 1 w 55"/>
                <a:gd name="T71" fmla="*/ 0 h 97"/>
                <a:gd name="T72" fmla="*/ 1 w 55"/>
                <a:gd name="T73" fmla="*/ 0 h 97"/>
                <a:gd name="T74" fmla="*/ 1 w 55"/>
                <a:gd name="T75" fmla="*/ 0 h 97"/>
                <a:gd name="T76" fmla="*/ 1 w 55"/>
                <a:gd name="T77" fmla="*/ 0 h 97"/>
                <a:gd name="T78" fmla="*/ 1 w 55"/>
                <a:gd name="T79" fmla="*/ 0 h 97"/>
                <a:gd name="T80" fmla="*/ 1 w 55"/>
                <a:gd name="T81" fmla="*/ 0 h 97"/>
                <a:gd name="T82" fmla="*/ 1 w 55"/>
                <a:gd name="T83" fmla="*/ 0 h 97"/>
                <a:gd name="T84" fmla="*/ 1 w 55"/>
                <a:gd name="T85" fmla="*/ 0 h 97"/>
                <a:gd name="T86" fmla="*/ 1 w 55"/>
                <a:gd name="T87" fmla="*/ 0 h 97"/>
                <a:gd name="T88" fmla="*/ 1 w 55"/>
                <a:gd name="T89" fmla="*/ 0 h 97"/>
                <a:gd name="T90" fmla="*/ 1 w 55"/>
                <a:gd name="T91" fmla="*/ 0 h 97"/>
                <a:gd name="T92" fmla="*/ 1 w 55"/>
                <a:gd name="T93" fmla="*/ 0 h 97"/>
                <a:gd name="T94" fmla="*/ 1 w 55"/>
                <a:gd name="T95" fmla="*/ 0 h 9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55" h="97">
                  <a:moveTo>
                    <a:pt x="28" y="4"/>
                  </a:moveTo>
                  <a:lnTo>
                    <a:pt x="19" y="0"/>
                  </a:lnTo>
                  <a:lnTo>
                    <a:pt x="11" y="4"/>
                  </a:lnTo>
                  <a:lnTo>
                    <a:pt x="7" y="5"/>
                  </a:lnTo>
                  <a:lnTo>
                    <a:pt x="3" y="11"/>
                  </a:lnTo>
                  <a:lnTo>
                    <a:pt x="1" y="14"/>
                  </a:lnTo>
                  <a:lnTo>
                    <a:pt x="1" y="20"/>
                  </a:lnTo>
                  <a:lnTo>
                    <a:pt x="1" y="23"/>
                  </a:lnTo>
                  <a:lnTo>
                    <a:pt x="1" y="27"/>
                  </a:lnTo>
                  <a:lnTo>
                    <a:pt x="1" y="30"/>
                  </a:lnTo>
                  <a:lnTo>
                    <a:pt x="1" y="35"/>
                  </a:lnTo>
                  <a:lnTo>
                    <a:pt x="0" y="41"/>
                  </a:lnTo>
                  <a:lnTo>
                    <a:pt x="0" y="46"/>
                  </a:lnTo>
                  <a:lnTo>
                    <a:pt x="0" y="53"/>
                  </a:lnTo>
                  <a:lnTo>
                    <a:pt x="1" y="60"/>
                  </a:lnTo>
                  <a:lnTo>
                    <a:pt x="1" y="65"/>
                  </a:lnTo>
                  <a:lnTo>
                    <a:pt x="1" y="71"/>
                  </a:lnTo>
                  <a:lnTo>
                    <a:pt x="1" y="76"/>
                  </a:lnTo>
                  <a:lnTo>
                    <a:pt x="5" y="81"/>
                  </a:lnTo>
                  <a:lnTo>
                    <a:pt x="5" y="85"/>
                  </a:lnTo>
                  <a:lnTo>
                    <a:pt x="7" y="88"/>
                  </a:lnTo>
                  <a:lnTo>
                    <a:pt x="9" y="92"/>
                  </a:lnTo>
                  <a:lnTo>
                    <a:pt x="13" y="93"/>
                  </a:lnTo>
                  <a:lnTo>
                    <a:pt x="19" y="95"/>
                  </a:lnTo>
                  <a:lnTo>
                    <a:pt x="25" y="97"/>
                  </a:lnTo>
                  <a:lnTo>
                    <a:pt x="32" y="97"/>
                  </a:lnTo>
                  <a:lnTo>
                    <a:pt x="40" y="95"/>
                  </a:lnTo>
                  <a:lnTo>
                    <a:pt x="46" y="93"/>
                  </a:lnTo>
                  <a:lnTo>
                    <a:pt x="52" y="92"/>
                  </a:lnTo>
                  <a:lnTo>
                    <a:pt x="54" y="86"/>
                  </a:lnTo>
                  <a:lnTo>
                    <a:pt x="55" y="83"/>
                  </a:lnTo>
                  <a:lnTo>
                    <a:pt x="55" y="78"/>
                  </a:lnTo>
                  <a:lnTo>
                    <a:pt x="54" y="74"/>
                  </a:lnTo>
                  <a:lnTo>
                    <a:pt x="54" y="69"/>
                  </a:lnTo>
                  <a:lnTo>
                    <a:pt x="54" y="64"/>
                  </a:lnTo>
                  <a:lnTo>
                    <a:pt x="50" y="58"/>
                  </a:lnTo>
                  <a:lnTo>
                    <a:pt x="48" y="51"/>
                  </a:lnTo>
                  <a:lnTo>
                    <a:pt x="46" y="44"/>
                  </a:lnTo>
                  <a:lnTo>
                    <a:pt x="44" y="39"/>
                  </a:lnTo>
                  <a:lnTo>
                    <a:pt x="42" y="34"/>
                  </a:lnTo>
                  <a:lnTo>
                    <a:pt x="40" y="27"/>
                  </a:lnTo>
                  <a:lnTo>
                    <a:pt x="36" y="21"/>
                  </a:lnTo>
                  <a:lnTo>
                    <a:pt x="34" y="18"/>
                  </a:lnTo>
                  <a:lnTo>
                    <a:pt x="32" y="13"/>
                  </a:lnTo>
                  <a:lnTo>
                    <a:pt x="30" y="9"/>
                  </a:lnTo>
                  <a:lnTo>
                    <a:pt x="28" y="5"/>
                  </a:lnTo>
                  <a:lnTo>
                    <a:pt x="28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475" name="Freeform 53"/>
            <p:cNvSpPr>
              <a:spLocks/>
            </p:cNvSpPr>
            <p:nvPr/>
          </p:nvSpPr>
          <p:spPr bwMode="auto">
            <a:xfrm>
              <a:off x="679" y="3473"/>
              <a:ext cx="71" cy="39"/>
            </a:xfrm>
            <a:custGeom>
              <a:avLst/>
              <a:gdLst>
                <a:gd name="T0" fmla="*/ 1 w 141"/>
                <a:gd name="T1" fmla="*/ 1 h 77"/>
                <a:gd name="T2" fmla="*/ 1 w 141"/>
                <a:gd name="T3" fmla="*/ 1 h 77"/>
                <a:gd name="T4" fmla="*/ 1 w 141"/>
                <a:gd name="T5" fmla="*/ 1 h 77"/>
                <a:gd name="T6" fmla="*/ 1 w 141"/>
                <a:gd name="T7" fmla="*/ 1 h 77"/>
                <a:gd name="T8" fmla="*/ 1 w 141"/>
                <a:gd name="T9" fmla="*/ 1 h 77"/>
                <a:gd name="T10" fmla="*/ 1 w 141"/>
                <a:gd name="T11" fmla="*/ 1 h 77"/>
                <a:gd name="T12" fmla="*/ 1 w 141"/>
                <a:gd name="T13" fmla="*/ 1 h 77"/>
                <a:gd name="T14" fmla="*/ 1 w 141"/>
                <a:gd name="T15" fmla="*/ 1 h 77"/>
                <a:gd name="T16" fmla="*/ 1 w 141"/>
                <a:gd name="T17" fmla="*/ 1 h 77"/>
                <a:gd name="T18" fmla="*/ 1 w 141"/>
                <a:gd name="T19" fmla="*/ 1 h 77"/>
                <a:gd name="T20" fmla="*/ 1 w 141"/>
                <a:gd name="T21" fmla="*/ 1 h 77"/>
                <a:gd name="T22" fmla="*/ 1 w 141"/>
                <a:gd name="T23" fmla="*/ 1 h 77"/>
                <a:gd name="T24" fmla="*/ 1 w 141"/>
                <a:gd name="T25" fmla="*/ 1 h 77"/>
                <a:gd name="T26" fmla="*/ 1 w 141"/>
                <a:gd name="T27" fmla="*/ 1 h 77"/>
                <a:gd name="T28" fmla="*/ 1 w 141"/>
                <a:gd name="T29" fmla="*/ 1 h 77"/>
                <a:gd name="T30" fmla="*/ 1 w 141"/>
                <a:gd name="T31" fmla="*/ 1 h 77"/>
                <a:gd name="T32" fmla="*/ 1 w 141"/>
                <a:gd name="T33" fmla="*/ 1 h 77"/>
                <a:gd name="T34" fmla="*/ 1 w 141"/>
                <a:gd name="T35" fmla="*/ 1 h 77"/>
                <a:gd name="T36" fmla="*/ 1 w 141"/>
                <a:gd name="T37" fmla="*/ 1 h 77"/>
                <a:gd name="T38" fmla="*/ 1 w 141"/>
                <a:gd name="T39" fmla="*/ 1 h 77"/>
                <a:gd name="T40" fmla="*/ 1 w 141"/>
                <a:gd name="T41" fmla="*/ 1 h 77"/>
                <a:gd name="T42" fmla="*/ 0 w 141"/>
                <a:gd name="T43" fmla="*/ 1 h 77"/>
                <a:gd name="T44" fmla="*/ 0 w 141"/>
                <a:gd name="T45" fmla="*/ 1 h 77"/>
                <a:gd name="T46" fmla="*/ 0 w 141"/>
                <a:gd name="T47" fmla="*/ 1 h 77"/>
                <a:gd name="T48" fmla="*/ 1 w 141"/>
                <a:gd name="T49" fmla="*/ 1 h 77"/>
                <a:gd name="T50" fmla="*/ 1 w 141"/>
                <a:gd name="T51" fmla="*/ 1 h 77"/>
                <a:gd name="T52" fmla="*/ 1 w 141"/>
                <a:gd name="T53" fmla="*/ 1 h 77"/>
                <a:gd name="T54" fmla="*/ 1 w 141"/>
                <a:gd name="T55" fmla="*/ 1 h 77"/>
                <a:gd name="T56" fmla="*/ 1 w 141"/>
                <a:gd name="T57" fmla="*/ 1 h 77"/>
                <a:gd name="T58" fmla="*/ 1 w 141"/>
                <a:gd name="T59" fmla="*/ 1 h 77"/>
                <a:gd name="T60" fmla="*/ 1 w 141"/>
                <a:gd name="T61" fmla="*/ 1 h 77"/>
                <a:gd name="T62" fmla="*/ 1 w 141"/>
                <a:gd name="T63" fmla="*/ 1 h 77"/>
                <a:gd name="T64" fmla="*/ 1 w 141"/>
                <a:gd name="T65" fmla="*/ 1 h 77"/>
                <a:gd name="T66" fmla="*/ 1 w 141"/>
                <a:gd name="T67" fmla="*/ 1 h 77"/>
                <a:gd name="T68" fmla="*/ 1 w 141"/>
                <a:gd name="T69" fmla="*/ 1 h 77"/>
                <a:gd name="T70" fmla="*/ 1 w 141"/>
                <a:gd name="T71" fmla="*/ 1 h 77"/>
                <a:gd name="T72" fmla="*/ 1 w 141"/>
                <a:gd name="T73" fmla="*/ 1 h 77"/>
                <a:gd name="T74" fmla="*/ 1 w 141"/>
                <a:gd name="T75" fmla="*/ 1 h 77"/>
                <a:gd name="T76" fmla="*/ 1 w 141"/>
                <a:gd name="T77" fmla="*/ 1 h 77"/>
                <a:gd name="T78" fmla="*/ 1 w 141"/>
                <a:gd name="T79" fmla="*/ 1 h 77"/>
                <a:gd name="T80" fmla="*/ 1 w 141"/>
                <a:gd name="T81" fmla="*/ 1 h 77"/>
                <a:gd name="T82" fmla="*/ 1 w 141"/>
                <a:gd name="T83" fmla="*/ 1 h 77"/>
                <a:gd name="T84" fmla="*/ 1 w 141"/>
                <a:gd name="T85" fmla="*/ 1 h 77"/>
                <a:gd name="T86" fmla="*/ 1 w 141"/>
                <a:gd name="T87" fmla="*/ 1 h 77"/>
                <a:gd name="T88" fmla="*/ 1 w 141"/>
                <a:gd name="T89" fmla="*/ 1 h 77"/>
                <a:gd name="T90" fmla="*/ 1 w 141"/>
                <a:gd name="T91" fmla="*/ 1 h 77"/>
                <a:gd name="T92" fmla="*/ 1 w 141"/>
                <a:gd name="T93" fmla="*/ 1 h 77"/>
                <a:gd name="T94" fmla="*/ 1 w 141"/>
                <a:gd name="T95" fmla="*/ 1 h 77"/>
                <a:gd name="T96" fmla="*/ 1 w 141"/>
                <a:gd name="T97" fmla="*/ 1 h 77"/>
                <a:gd name="T98" fmla="*/ 1 w 141"/>
                <a:gd name="T99" fmla="*/ 1 h 77"/>
                <a:gd name="T100" fmla="*/ 1 w 141"/>
                <a:gd name="T101" fmla="*/ 1 h 77"/>
                <a:gd name="T102" fmla="*/ 1 w 141"/>
                <a:gd name="T103" fmla="*/ 1 h 77"/>
                <a:gd name="T104" fmla="*/ 1 w 141"/>
                <a:gd name="T105" fmla="*/ 1 h 77"/>
                <a:gd name="T106" fmla="*/ 1 w 141"/>
                <a:gd name="T107" fmla="*/ 1 h 77"/>
                <a:gd name="T108" fmla="*/ 1 w 141"/>
                <a:gd name="T109" fmla="*/ 1 h 77"/>
                <a:gd name="T110" fmla="*/ 1 w 141"/>
                <a:gd name="T111" fmla="*/ 1 h 77"/>
                <a:gd name="T112" fmla="*/ 1 w 141"/>
                <a:gd name="T113" fmla="*/ 1 h 77"/>
                <a:gd name="T114" fmla="*/ 1 w 141"/>
                <a:gd name="T115" fmla="*/ 0 h 77"/>
                <a:gd name="T116" fmla="*/ 1 w 141"/>
                <a:gd name="T117" fmla="*/ 0 h 77"/>
                <a:gd name="T118" fmla="*/ 1 w 141"/>
                <a:gd name="T119" fmla="*/ 0 h 77"/>
                <a:gd name="T120" fmla="*/ 1 w 141"/>
                <a:gd name="T121" fmla="*/ 1 h 77"/>
                <a:gd name="T122" fmla="*/ 1 w 141"/>
                <a:gd name="T123" fmla="*/ 1 h 7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41" h="77">
                  <a:moveTo>
                    <a:pt x="121" y="3"/>
                  </a:moveTo>
                  <a:lnTo>
                    <a:pt x="115" y="3"/>
                  </a:lnTo>
                  <a:lnTo>
                    <a:pt x="110" y="8"/>
                  </a:lnTo>
                  <a:lnTo>
                    <a:pt x="102" y="14"/>
                  </a:lnTo>
                  <a:lnTo>
                    <a:pt x="96" y="21"/>
                  </a:lnTo>
                  <a:lnTo>
                    <a:pt x="88" y="26"/>
                  </a:lnTo>
                  <a:lnTo>
                    <a:pt x="81" y="31"/>
                  </a:lnTo>
                  <a:lnTo>
                    <a:pt x="73" y="37"/>
                  </a:lnTo>
                  <a:lnTo>
                    <a:pt x="65" y="40"/>
                  </a:lnTo>
                  <a:lnTo>
                    <a:pt x="60" y="40"/>
                  </a:lnTo>
                  <a:lnTo>
                    <a:pt x="56" y="42"/>
                  </a:lnTo>
                  <a:lnTo>
                    <a:pt x="50" y="40"/>
                  </a:lnTo>
                  <a:lnTo>
                    <a:pt x="46" y="40"/>
                  </a:lnTo>
                  <a:lnTo>
                    <a:pt x="40" y="38"/>
                  </a:lnTo>
                  <a:lnTo>
                    <a:pt x="34" y="38"/>
                  </a:lnTo>
                  <a:lnTo>
                    <a:pt x="29" y="37"/>
                  </a:lnTo>
                  <a:lnTo>
                    <a:pt x="25" y="35"/>
                  </a:lnTo>
                  <a:lnTo>
                    <a:pt x="19" y="33"/>
                  </a:lnTo>
                  <a:lnTo>
                    <a:pt x="13" y="31"/>
                  </a:lnTo>
                  <a:lnTo>
                    <a:pt x="9" y="31"/>
                  </a:lnTo>
                  <a:lnTo>
                    <a:pt x="6" y="31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6" y="42"/>
                  </a:lnTo>
                  <a:lnTo>
                    <a:pt x="7" y="45"/>
                  </a:lnTo>
                  <a:lnTo>
                    <a:pt x="11" y="49"/>
                  </a:lnTo>
                  <a:lnTo>
                    <a:pt x="17" y="52"/>
                  </a:lnTo>
                  <a:lnTo>
                    <a:pt x="21" y="56"/>
                  </a:lnTo>
                  <a:lnTo>
                    <a:pt x="27" y="59"/>
                  </a:lnTo>
                  <a:lnTo>
                    <a:pt x="31" y="63"/>
                  </a:lnTo>
                  <a:lnTo>
                    <a:pt x="36" y="65"/>
                  </a:lnTo>
                  <a:lnTo>
                    <a:pt x="42" y="68"/>
                  </a:lnTo>
                  <a:lnTo>
                    <a:pt x="46" y="72"/>
                  </a:lnTo>
                  <a:lnTo>
                    <a:pt x="52" y="74"/>
                  </a:lnTo>
                  <a:lnTo>
                    <a:pt x="56" y="75"/>
                  </a:lnTo>
                  <a:lnTo>
                    <a:pt x="61" y="77"/>
                  </a:lnTo>
                  <a:lnTo>
                    <a:pt x="69" y="77"/>
                  </a:lnTo>
                  <a:lnTo>
                    <a:pt x="79" y="77"/>
                  </a:lnTo>
                  <a:lnTo>
                    <a:pt x="88" y="74"/>
                  </a:lnTo>
                  <a:lnTo>
                    <a:pt x="98" y="72"/>
                  </a:lnTo>
                  <a:lnTo>
                    <a:pt x="106" y="70"/>
                  </a:lnTo>
                  <a:lnTo>
                    <a:pt x="114" y="65"/>
                  </a:lnTo>
                  <a:lnTo>
                    <a:pt x="121" y="59"/>
                  </a:lnTo>
                  <a:lnTo>
                    <a:pt x="127" y="54"/>
                  </a:lnTo>
                  <a:lnTo>
                    <a:pt x="129" y="49"/>
                  </a:lnTo>
                  <a:lnTo>
                    <a:pt x="131" y="45"/>
                  </a:lnTo>
                  <a:lnTo>
                    <a:pt x="133" y="40"/>
                  </a:lnTo>
                  <a:lnTo>
                    <a:pt x="135" y="37"/>
                  </a:lnTo>
                  <a:lnTo>
                    <a:pt x="137" y="31"/>
                  </a:lnTo>
                  <a:lnTo>
                    <a:pt x="137" y="26"/>
                  </a:lnTo>
                  <a:lnTo>
                    <a:pt x="139" y="21"/>
                  </a:lnTo>
                  <a:lnTo>
                    <a:pt x="141" y="17"/>
                  </a:lnTo>
                  <a:lnTo>
                    <a:pt x="139" y="12"/>
                  </a:lnTo>
                  <a:lnTo>
                    <a:pt x="139" y="8"/>
                  </a:lnTo>
                  <a:lnTo>
                    <a:pt x="137" y="5"/>
                  </a:lnTo>
                  <a:lnTo>
                    <a:pt x="137" y="3"/>
                  </a:lnTo>
                  <a:lnTo>
                    <a:pt x="133" y="0"/>
                  </a:lnTo>
                  <a:lnTo>
                    <a:pt x="131" y="0"/>
                  </a:lnTo>
                  <a:lnTo>
                    <a:pt x="127" y="0"/>
                  </a:lnTo>
                  <a:lnTo>
                    <a:pt x="121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476" name="Freeform 54"/>
            <p:cNvSpPr>
              <a:spLocks/>
            </p:cNvSpPr>
            <p:nvPr/>
          </p:nvSpPr>
          <p:spPr bwMode="auto">
            <a:xfrm>
              <a:off x="713" y="3538"/>
              <a:ext cx="428" cy="84"/>
            </a:xfrm>
            <a:custGeom>
              <a:avLst/>
              <a:gdLst>
                <a:gd name="T0" fmla="*/ 0 w 857"/>
                <a:gd name="T1" fmla="*/ 1 h 167"/>
                <a:gd name="T2" fmla="*/ 0 w 857"/>
                <a:gd name="T3" fmla="*/ 1 h 167"/>
                <a:gd name="T4" fmla="*/ 0 w 857"/>
                <a:gd name="T5" fmla="*/ 1 h 167"/>
                <a:gd name="T6" fmla="*/ 0 w 857"/>
                <a:gd name="T7" fmla="*/ 1 h 167"/>
                <a:gd name="T8" fmla="*/ 0 w 857"/>
                <a:gd name="T9" fmla="*/ 0 h 167"/>
                <a:gd name="T10" fmla="*/ 0 w 857"/>
                <a:gd name="T11" fmla="*/ 1 h 167"/>
                <a:gd name="T12" fmla="*/ 0 w 857"/>
                <a:gd name="T13" fmla="*/ 1 h 167"/>
                <a:gd name="T14" fmla="*/ 0 w 857"/>
                <a:gd name="T15" fmla="*/ 1 h 167"/>
                <a:gd name="T16" fmla="*/ 0 w 857"/>
                <a:gd name="T17" fmla="*/ 1 h 167"/>
                <a:gd name="T18" fmla="*/ 0 w 857"/>
                <a:gd name="T19" fmla="*/ 1 h 167"/>
                <a:gd name="T20" fmla="*/ 0 w 857"/>
                <a:gd name="T21" fmla="*/ 1 h 167"/>
                <a:gd name="T22" fmla="*/ 0 w 857"/>
                <a:gd name="T23" fmla="*/ 1 h 167"/>
                <a:gd name="T24" fmla="*/ 0 w 857"/>
                <a:gd name="T25" fmla="*/ 1 h 167"/>
                <a:gd name="T26" fmla="*/ 0 w 857"/>
                <a:gd name="T27" fmla="*/ 1 h 167"/>
                <a:gd name="T28" fmla="*/ 0 w 857"/>
                <a:gd name="T29" fmla="*/ 1 h 167"/>
                <a:gd name="T30" fmla="*/ 0 w 857"/>
                <a:gd name="T31" fmla="*/ 1 h 167"/>
                <a:gd name="T32" fmla="*/ 0 w 857"/>
                <a:gd name="T33" fmla="*/ 1 h 167"/>
                <a:gd name="T34" fmla="*/ 0 w 857"/>
                <a:gd name="T35" fmla="*/ 1 h 167"/>
                <a:gd name="T36" fmla="*/ 0 w 857"/>
                <a:gd name="T37" fmla="*/ 1 h 167"/>
                <a:gd name="T38" fmla="*/ 0 w 857"/>
                <a:gd name="T39" fmla="*/ 1 h 167"/>
                <a:gd name="T40" fmla="*/ 0 w 857"/>
                <a:gd name="T41" fmla="*/ 1 h 167"/>
                <a:gd name="T42" fmla="*/ 0 w 857"/>
                <a:gd name="T43" fmla="*/ 1 h 167"/>
                <a:gd name="T44" fmla="*/ 0 w 857"/>
                <a:gd name="T45" fmla="*/ 1 h 167"/>
                <a:gd name="T46" fmla="*/ 0 w 857"/>
                <a:gd name="T47" fmla="*/ 1 h 167"/>
                <a:gd name="T48" fmla="*/ 0 w 857"/>
                <a:gd name="T49" fmla="*/ 1 h 167"/>
                <a:gd name="T50" fmla="*/ 0 w 857"/>
                <a:gd name="T51" fmla="*/ 1 h 167"/>
                <a:gd name="T52" fmla="*/ 0 w 857"/>
                <a:gd name="T53" fmla="*/ 1 h 167"/>
                <a:gd name="T54" fmla="*/ 0 w 857"/>
                <a:gd name="T55" fmla="*/ 1 h 167"/>
                <a:gd name="T56" fmla="*/ 0 w 857"/>
                <a:gd name="T57" fmla="*/ 1 h 167"/>
                <a:gd name="T58" fmla="*/ 0 w 857"/>
                <a:gd name="T59" fmla="*/ 1 h 167"/>
                <a:gd name="T60" fmla="*/ 0 w 857"/>
                <a:gd name="T61" fmla="*/ 1 h 167"/>
                <a:gd name="T62" fmla="*/ 0 w 857"/>
                <a:gd name="T63" fmla="*/ 1 h 167"/>
                <a:gd name="T64" fmla="*/ 0 w 857"/>
                <a:gd name="T65" fmla="*/ 1 h 167"/>
                <a:gd name="T66" fmla="*/ 0 w 857"/>
                <a:gd name="T67" fmla="*/ 1 h 167"/>
                <a:gd name="T68" fmla="*/ 0 w 857"/>
                <a:gd name="T69" fmla="*/ 1 h 167"/>
                <a:gd name="T70" fmla="*/ 0 w 857"/>
                <a:gd name="T71" fmla="*/ 1 h 167"/>
                <a:gd name="T72" fmla="*/ 0 w 857"/>
                <a:gd name="T73" fmla="*/ 1 h 167"/>
                <a:gd name="T74" fmla="*/ 0 w 857"/>
                <a:gd name="T75" fmla="*/ 1 h 167"/>
                <a:gd name="T76" fmla="*/ 0 w 857"/>
                <a:gd name="T77" fmla="*/ 1 h 167"/>
                <a:gd name="T78" fmla="*/ 0 w 857"/>
                <a:gd name="T79" fmla="*/ 1 h 167"/>
                <a:gd name="T80" fmla="*/ 0 w 857"/>
                <a:gd name="T81" fmla="*/ 1 h 167"/>
                <a:gd name="T82" fmla="*/ 0 w 857"/>
                <a:gd name="T83" fmla="*/ 1 h 167"/>
                <a:gd name="T84" fmla="*/ 0 w 857"/>
                <a:gd name="T85" fmla="*/ 1 h 167"/>
                <a:gd name="T86" fmla="*/ 0 w 857"/>
                <a:gd name="T87" fmla="*/ 1 h 167"/>
                <a:gd name="T88" fmla="*/ 0 w 857"/>
                <a:gd name="T89" fmla="*/ 1 h 167"/>
                <a:gd name="T90" fmla="*/ 0 w 857"/>
                <a:gd name="T91" fmla="*/ 1 h 16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857" h="167">
                  <a:moveTo>
                    <a:pt x="0" y="44"/>
                  </a:moveTo>
                  <a:lnTo>
                    <a:pt x="2" y="42"/>
                  </a:lnTo>
                  <a:lnTo>
                    <a:pt x="6" y="40"/>
                  </a:lnTo>
                  <a:lnTo>
                    <a:pt x="10" y="35"/>
                  </a:lnTo>
                  <a:lnTo>
                    <a:pt x="16" y="33"/>
                  </a:lnTo>
                  <a:lnTo>
                    <a:pt x="21" y="28"/>
                  </a:lnTo>
                  <a:lnTo>
                    <a:pt x="29" y="24"/>
                  </a:lnTo>
                  <a:lnTo>
                    <a:pt x="37" y="19"/>
                  </a:lnTo>
                  <a:lnTo>
                    <a:pt x="45" y="16"/>
                  </a:lnTo>
                  <a:lnTo>
                    <a:pt x="52" y="10"/>
                  </a:lnTo>
                  <a:lnTo>
                    <a:pt x="58" y="9"/>
                  </a:lnTo>
                  <a:lnTo>
                    <a:pt x="64" y="3"/>
                  </a:lnTo>
                  <a:lnTo>
                    <a:pt x="72" y="2"/>
                  </a:lnTo>
                  <a:lnTo>
                    <a:pt x="75" y="0"/>
                  </a:lnTo>
                  <a:lnTo>
                    <a:pt x="79" y="0"/>
                  </a:lnTo>
                  <a:lnTo>
                    <a:pt x="81" y="0"/>
                  </a:lnTo>
                  <a:lnTo>
                    <a:pt x="85" y="2"/>
                  </a:lnTo>
                  <a:lnTo>
                    <a:pt x="83" y="5"/>
                  </a:lnTo>
                  <a:lnTo>
                    <a:pt x="81" y="12"/>
                  </a:lnTo>
                  <a:lnTo>
                    <a:pt x="77" y="17"/>
                  </a:lnTo>
                  <a:lnTo>
                    <a:pt x="72" y="26"/>
                  </a:lnTo>
                  <a:lnTo>
                    <a:pt x="68" y="33"/>
                  </a:lnTo>
                  <a:lnTo>
                    <a:pt x="62" y="40"/>
                  </a:lnTo>
                  <a:lnTo>
                    <a:pt x="60" y="44"/>
                  </a:lnTo>
                  <a:lnTo>
                    <a:pt x="58" y="47"/>
                  </a:lnTo>
                  <a:lnTo>
                    <a:pt x="698" y="144"/>
                  </a:lnTo>
                  <a:lnTo>
                    <a:pt x="762" y="142"/>
                  </a:lnTo>
                  <a:lnTo>
                    <a:pt x="770" y="109"/>
                  </a:lnTo>
                  <a:lnTo>
                    <a:pt x="774" y="109"/>
                  </a:lnTo>
                  <a:lnTo>
                    <a:pt x="777" y="111"/>
                  </a:lnTo>
                  <a:lnTo>
                    <a:pt x="785" y="112"/>
                  </a:lnTo>
                  <a:lnTo>
                    <a:pt x="793" y="116"/>
                  </a:lnTo>
                  <a:lnTo>
                    <a:pt x="801" y="119"/>
                  </a:lnTo>
                  <a:lnTo>
                    <a:pt x="810" y="121"/>
                  </a:lnTo>
                  <a:lnTo>
                    <a:pt x="820" y="126"/>
                  </a:lnTo>
                  <a:lnTo>
                    <a:pt x="828" y="128"/>
                  </a:lnTo>
                  <a:lnTo>
                    <a:pt x="835" y="132"/>
                  </a:lnTo>
                  <a:lnTo>
                    <a:pt x="841" y="135"/>
                  </a:lnTo>
                  <a:lnTo>
                    <a:pt x="849" y="139"/>
                  </a:lnTo>
                  <a:lnTo>
                    <a:pt x="853" y="142"/>
                  </a:lnTo>
                  <a:lnTo>
                    <a:pt x="857" y="146"/>
                  </a:lnTo>
                  <a:lnTo>
                    <a:pt x="857" y="148"/>
                  </a:lnTo>
                  <a:lnTo>
                    <a:pt x="855" y="149"/>
                  </a:lnTo>
                  <a:lnTo>
                    <a:pt x="849" y="151"/>
                  </a:lnTo>
                  <a:lnTo>
                    <a:pt x="843" y="153"/>
                  </a:lnTo>
                  <a:lnTo>
                    <a:pt x="837" y="153"/>
                  </a:lnTo>
                  <a:lnTo>
                    <a:pt x="833" y="155"/>
                  </a:lnTo>
                  <a:lnTo>
                    <a:pt x="828" y="155"/>
                  </a:lnTo>
                  <a:lnTo>
                    <a:pt x="822" y="156"/>
                  </a:lnTo>
                  <a:lnTo>
                    <a:pt x="816" y="156"/>
                  </a:lnTo>
                  <a:lnTo>
                    <a:pt x="810" y="156"/>
                  </a:lnTo>
                  <a:lnTo>
                    <a:pt x="803" y="158"/>
                  </a:lnTo>
                  <a:lnTo>
                    <a:pt x="797" y="158"/>
                  </a:lnTo>
                  <a:lnTo>
                    <a:pt x="789" y="160"/>
                  </a:lnTo>
                  <a:lnTo>
                    <a:pt x="781" y="160"/>
                  </a:lnTo>
                  <a:lnTo>
                    <a:pt x="776" y="162"/>
                  </a:lnTo>
                  <a:lnTo>
                    <a:pt x="770" y="162"/>
                  </a:lnTo>
                  <a:lnTo>
                    <a:pt x="762" y="162"/>
                  </a:lnTo>
                  <a:lnTo>
                    <a:pt x="754" y="162"/>
                  </a:lnTo>
                  <a:lnTo>
                    <a:pt x="747" y="162"/>
                  </a:lnTo>
                  <a:lnTo>
                    <a:pt x="741" y="163"/>
                  </a:lnTo>
                  <a:lnTo>
                    <a:pt x="735" y="163"/>
                  </a:lnTo>
                  <a:lnTo>
                    <a:pt x="729" y="163"/>
                  </a:lnTo>
                  <a:lnTo>
                    <a:pt x="723" y="165"/>
                  </a:lnTo>
                  <a:lnTo>
                    <a:pt x="720" y="165"/>
                  </a:lnTo>
                  <a:lnTo>
                    <a:pt x="714" y="165"/>
                  </a:lnTo>
                  <a:lnTo>
                    <a:pt x="710" y="165"/>
                  </a:lnTo>
                  <a:lnTo>
                    <a:pt x="704" y="165"/>
                  </a:lnTo>
                  <a:lnTo>
                    <a:pt x="702" y="167"/>
                  </a:lnTo>
                  <a:lnTo>
                    <a:pt x="698" y="167"/>
                  </a:lnTo>
                  <a:lnTo>
                    <a:pt x="696" y="167"/>
                  </a:lnTo>
                  <a:lnTo>
                    <a:pt x="695" y="167"/>
                  </a:lnTo>
                  <a:lnTo>
                    <a:pt x="689" y="165"/>
                  </a:lnTo>
                  <a:lnTo>
                    <a:pt x="683" y="165"/>
                  </a:lnTo>
                  <a:lnTo>
                    <a:pt x="679" y="163"/>
                  </a:lnTo>
                  <a:lnTo>
                    <a:pt x="673" y="163"/>
                  </a:lnTo>
                  <a:lnTo>
                    <a:pt x="668" y="162"/>
                  </a:lnTo>
                  <a:lnTo>
                    <a:pt x="660" y="162"/>
                  </a:lnTo>
                  <a:lnTo>
                    <a:pt x="652" y="160"/>
                  </a:lnTo>
                  <a:lnTo>
                    <a:pt x="644" y="158"/>
                  </a:lnTo>
                  <a:lnTo>
                    <a:pt x="635" y="158"/>
                  </a:lnTo>
                  <a:lnTo>
                    <a:pt x="625" y="155"/>
                  </a:lnTo>
                  <a:lnTo>
                    <a:pt x="614" y="155"/>
                  </a:lnTo>
                  <a:lnTo>
                    <a:pt x="604" y="153"/>
                  </a:lnTo>
                  <a:lnTo>
                    <a:pt x="592" y="151"/>
                  </a:lnTo>
                  <a:lnTo>
                    <a:pt x="581" y="149"/>
                  </a:lnTo>
                  <a:lnTo>
                    <a:pt x="567" y="148"/>
                  </a:lnTo>
                  <a:lnTo>
                    <a:pt x="554" y="146"/>
                  </a:lnTo>
                  <a:lnTo>
                    <a:pt x="542" y="144"/>
                  </a:lnTo>
                  <a:lnTo>
                    <a:pt x="529" y="140"/>
                  </a:lnTo>
                  <a:lnTo>
                    <a:pt x="513" y="139"/>
                  </a:lnTo>
                  <a:lnTo>
                    <a:pt x="500" y="137"/>
                  </a:lnTo>
                  <a:lnTo>
                    <a:pt x="486" y="135"/>
                  </a:lnTo>
                  <a:lnTo>
                    <a:pt x="471" y="133"/>
                  </a:lnTo>
                  <a:lnTo>
                    <a:pt x="455" y="130"/>
                  </a:lnTo>
                  <a:lnTo>
                    <a:pt x="440" y="128"/>
                  </a:lnTo>
                  <a:lnTo>
                    <a:pt x="426" y="126"/>
                  </a:lnTo>
                  <a:lnTo>
                    <a:pt x="409" y="123"/>
                  </a:lnTo>
                  <a:lnTo>
                    <a:pt x="394" y="121"/>
                  </a:lnTo>
                  <a:lnTo>
                    <a:pt x="378" y="119"/>
                  </a:lnTo>
                  <a:lnTo>
                    <a:pt x="363" y="118"/>
                  </a:lnTo>
                  <a:lnTo>
                    <a:pt x="347" y="114"/>
                  </a:lnTo>
                  <a:lnTo>
                    <a:pt x="332" y="112"/>
                  </a:lnTo>
                  <a:lnTo>
                    <a:pt x="317" y="111"/>
                  </a:lnTo>
                  <a:lnTo>
                    <a:pt x="301" y="107"/>
                  </a:lnTo>
                  <a:lnTo>
                    <a:pt x="286" y="105"/>
                  </a:lnTo>
                  <a:lnTo>
                    <a:pt x="270" y="104"/>
                  </a:lnTo>
                  <a:lnTo>
                    <a:pt x="255" y="100"/>
                  </a:lnTo>
                  <a:lnTo>
                    <a:pt x="239" y="98"/>
                  </a:lnTo>
                  <a:lnTo>
                    <a:pt x="224" y="95"/>
                  </a:lnTo>
                  <a:lnTo>
                    <a:pt x="210" y="93"/>
                  </a:lnTo>
                  <a:lnTo>
                    <a:pt x="197" y="91"/>
                  </a:lnTo>
                  <a:lnTo>
                    <a:pt x="183" y="88"/>
                  </a:lnTo>
                  <a:lnTo>
                    <a:pt x="170" y="86"/>
                  </a:lnTo>
                  <a:lnTo>
                    <a:pt x="156" y="84"/>
                  </a:lnTo>
                  <a:lnTo>
                    <a:pt x="143" y="82"/>
                  </a:lnTo>
                  <a:lnTo>
                    <a:pt x="131" y="81"/>
                  </a:lnTo>
                  <a:lnTo>
                    <a:pt x="118" y="79"/>
                  </a:lnTo>
                  <a:lnTo>
                    <a:pt x="108" y="77"/>
                  </a:lnTo>
                  <a:lnTo>
                    <a:pt x="97" y="75"/>
                  </a:lnTo>
                  <a:lnTo>
                    <a:pt x="87" y="74"/>
                  </a:lnTo>
                  <a:lnTo>
                    <a:pt x="77" y="70"/>
                  </a:lnTo>
                  <a:lnTo>
                    <a:pt x="70" y="70"/>
                  </a:lnTo>
                  <a:lnTo>
                    <a:pt x="60" y="68"/>
                  </a:lnTo>
                  <a:lnTo>
                    <a:pt x="52" y="68"/>
                  </a:lnTo>
                  <a:lnTo>
                    <a:pt x="45" y="65"/>
                  </a:lnTo>
                  <a:lnTo>
                    <a:pt x="41" y="65"/>
                  </a:lnTo>
                  <a:lnTo>
                    <a:pt x="33" y="63"/>
                  </a:lnTo>
                  <a:lnTo>
                    <a:pt x="31" y="63"/>
                  </a:lnTo>
                  <a:lnTo>
                    <a:pt x="23" y="60"/>
                  </a:lnTo>
                  <a:lnTo>
                    <a:pt x="21" y="60"/>
                  </a:lnTo>
                  <a:lnTo>
                    <a:pt x="16" y="56"/>
                  </a:lnTo>
                  <a:lnTo>
                    <a:pt x="10" y="53"/>
                  </a:lnTo>
                  <a:lnTo>
                    <a:pt x="8" y="51"/>
                  </a:lnTo>
                  <a:lnTo>
                    <a:pt x="4" y="49"/>
                  </a:lnTo>
                  <a:lnTo>
                    <a:pt x="0" y="46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477" name="Freeform 55"/>
            <p:cNvSpPr>
              <a:spLocks/>
            </p:cNvSpPr>
            <p:nvPr/>
          </p:nvSpPr>
          <p:spPr bwMode="auto">
            <a:xfrm>
              <a:off x="755" y="3449"/>
              <a:ext cx="434" cy="252"/>
            </a:xfrm>
            <a:custGeom>
              <a:avLst/>
              <a:gdLst>
                <a:gd name="T0" fmla="*/ 0 w 870"/>
                <a:gd name="T1" fmla="*/ 0 h 505"/>
                <a:gd name="T2" fmla="*/ 0 w 870"/>
                <a:gd name="T3" fmla="*/ 0 h 505"/>
                <a:gd name="T4" fmla="*/ 0 w 870"/>
                <a:gd name="T5" fmla="*/ 0 h 505"/>
                <a:gd name="T6" fmla="*/ 0 w 870"/>
                <a:gd name="T7" fmla="*/ 0 h 505"/>
                <a:gd name="T8" fmla="*/ 0 w 870"/>
                <a:gd name="T9" fmla="*/ 0 h 505"/>
                <a:gd name="T10" fmla="*/ 0 w 870"/>
                <a:gd name="T11" fmla="*/ 0 h 505"/>
                <a:gd name="T12" fmla="*/ 0 w 870"/>
                <a:gd name="T13" fmla="*/ 0 h 505"/>
                <a:gd name="T14" fmla="*/ 0 w 870"/>
                <a:gd name="T15" fmla="*/ 0 h 505"/>
                <a:gd name="T16" fmla="*/ 0 w 870"/>
                <a:gd name="T17" fmla="*/ 0 h 505"/>
                <a:gd name="T18" fmla="*/ 0 w 870"/>
                <a:gd name="T19" fmla="*/ 0 h 505"/>
                <a:gd name="T20" fmla="*/ 0 w 870"/>
                <a:gd name="T21" fmla="*/ 0 h 505"/>
                <a:gd name="T22" fmla="*/ 0 w 870"/>
                <a:gd name="T23" fmla="*/ 0 h 505"/>
                <a:gd name="T24" fmla="*/ 0 w 870"/>
                <a:gd name="T25" fmla="*/ 0 h 505"/>
                <a:gd name="T26" fmla="*/ 0 w 870"/>
                <a:gd name="T27" fmla="*/ 0 h 505"/>
                <a:gd name="T28" fmla="*/ 0 w 870"/>
                <a:gd name="T29" fmla="*/ 0 h 505"/>
                <a:gd name="T30" fmla="*/ 0 w 870"/>
                <a:gd name="T31" fmla="*/ 0 h 505"/>
                <a:gd name="T32" fmla="*/ 0 w 870"/>
                <a:gd name="T33" fmla="*/ 0 h 505"/>
                <a:gd name="T34" fmla="*/ 0 w 870"/>
                <a:gd name="T35" fmla="*/ 0 h 505"/>
                <a:gd name="T36" fmla="*/ 0 w 870"/>
                <a:gd name="T37" fmla="*/ 0 h 505"/>
                <a:gd name="T38" fmla="*/ 0 w 870"/>
                <a:gd name="T39" fmla="*/ 0 h 505"/>
                <a:gd name="T40" fmla="*/ 0 w 870"/>
                <a:gd name="T41" fmla="*/ 0 h 505"/>
                <a:gd name="T42" fmla="*/ 0 w 870"/>
                <a:gd name="T43" fmla="*/ 0 h 505"/>
                <a:gd name="T44" fmla="*/ 0 w 870"/>
                <a:gd name="T45" fmla="*/ 0 h 505"/>
                <a:gd name="T46" fmla="*/ 0 w 870"/>
                <a:gd name="T47" fmla="*/ 0 h 505"/>
                <a:gd name="T48" fmla="*/ 0 w 870"/>
                <a:gd name="T49" fmla="*/ 0 h 505"/>
                <a:gd name="T50" fmla="*/ 0 w 870"/>
                <a:gd name="T51" fmla="*/ 0 h 505"/>
                <a:gd name="T52" fmla="*/ 0 w 870"/>
                <a:gd name="T53" fmla="*/ 0 h 505"/>
                <a:gd name="T54" fmla="*/ 0 w 870"/>
                <a:gd name="T55" fmla="*/ 0 h 505"/>
                <a:gd name="T56" fmla="*/ 0 w 870"/>
                <a:gd name="T57" fmla="*/ 0 h 505"/>
                <a:gd name="T58" fmla="*/ 0 w 870"/>
                <a:gd name="T59" fmla="*/ 0 h 505"/>
                <a:gd name="T60" fmla="*/ 0 w 870"/>
                <a:gd name="T61" fmla="*/ 0 h 505"/>
                <a:gd name="T62" fmla="*/ 0 w 870"/>
                <a:gd name="T63" fmla="*/ 0 h 505"/>
                <a:gd name="T64" fmla="*/ 0 w 870"/>
                <a:gd name="T65" fmla="*/ 0 h 505"/>
                <a:gd name="T66" fmla="*/ 0 w 870"/>
                <a:gd name="T67" fmla="*/ 0 h 505"/>
                <a:gd name="T68" fmla="*/ 0 w 870"/>
                <a:gd name="T69" fmla="*/ 0 h 505"/>
                <a:gd name="T70" fmla="*/ 0 w 870"/>
                <a:gd name="T71" fmla="*/ 0 h 505"/>
                <a:gd name="T72" fmla="*/ 0 w 870"/>
                <a:gd name="T73" fmla="*/ 0 h 505"/>
                <a:gd name="T74" fmla="*/ 0 w 870"/>
                <a:gd name="T75" fmla="*/ 0 h 505"/>
                <a:gd name="T76" fmla="*/ 0 w 870"/>
                <a:gd name="T77" fmla="*/ 0 h 505"/>
                <a:gd name="T78" fmla="*/ 0 w 870"/>
                <a:gd name="T79" fmla="*/ 0 h 505"/>
                <a:gd name="T80" fmla="*/ 0 w 870"/>
                <a:gd name="T81" fmla="*/ 0 h 505"/>
                <a:gd name="T82" fmla="*/ 0 w 870"/>
                <a:gd name="T83" fmla="*/ 0 h 505"/>
                <a:gd name="T84" fmla="*/ 0 w 870"/>
                <a:gd name="T85" fmla="*/ 0 h 505"/>
                <a:gd name="T86" fmla="*/ 0 w 870"/>
                <a:gd name="T87" fmla="*/ 0 h 505"/>
                <a:gd name="T88" fmla="*/ 0 w 870"/>
                <a:gd name="T89" fmla="*/ 0 h 505"/>
                <a:gd name="T90" fmla="*/ 0 w 870"/>
                <a:gd name="T91" fmla="*/ 0 h 505"/>
                <a:gd name="T92" fmla="*/ 0 w 870"/>
                <a:gd name="T93" fmla="*/ 0 h 505"/>
                <a:gd name="T94" fmla="*/ 0 w 870"/>
                <a:gd name="T95" fmla="*/ 0 h 505"/>
                <a:gd name="T96" fmla="*/ 0 w 870"/>
                <a:gd name="T97" fmla="*/ 0 h 505"/>
                <a:gd name="T98" fmla="*/ 0 w 870"/>
                <a:gd name="T99" fmla="*/ 0 h 505"/>
                <a:gd name="T100" fmla="*/ 0 w 870"/>
                <a:gd name="T101" fmla="*/ 0 h 505"/>
                <a:gd name="T102" fmla="*/ 0 w 870"/>
                <a:gd name="T103" fmla="*/ 0 h 505"/>
                <a:gd name="T104" fmla="*/ 0 w 870"/>
                <a:gd name="T105" fmla="*/ 0 h 505"/>
                <a:gd name="T106" fmla="*/ 0 w 870"/>
                <a:gd name="T107" fmla="*/ 0 h 505"/>
                <a:gd name="T108" fmla="*/ 0 w 870"/>
                <a:gd name="T109" fmla="*/ 0 h 505"/>
                <a:gd name="T110" fmla="*/ 0 w 870"/>
                <a:gd name="T111" fmla="*/ 0 h 505"/>
                <a:gd name="T112" fmla="*/ 0 w 870"/>
                <a:gd name="T113" fmla="*/ 0 h 505"/>
                <a:gd name="T114" fmla="*/ 0 w 870"/>
                <a:gd name="T115" fmla="*/ 0 h 505"/>
                <a:gd name="T116" fmla="*/ 0 w 870"/>
                <a:gd name="T117" fmla="*/ 0 h 505"/>
                <a:gd name="T118" fmla="*/ 0 w 870"/>
                <a:gd name="T119" fmla="*/ 0 h 505"/>
                <a:gd name="T120" fmla="*/ 0 w 870"/>
                <a:gd name="T121" fmla="*/ 0 h 505"/>
                <a:gd name="T122" fmla="*/ 0 w 870"/>
                <a:gd name="T123" fmla="*/ 0 h 505"/>
                <a:gd name="T124" fmla="*/ 0 w 870"/>
                <a:gd name="T125" fmla="*/ 0 h 50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870" h="505">
                  <a:moveTo>
                    <a:pt x="52" y="240"/>
                  </a:moveTo>
                  <a:lnTo>
                    <a:pt x="73" y="196"/>
                  </a:lnTo>
                  <a:lnTo>
                    <a:pt x="0" y="185"/>
                  </a:lnTo>
                  <a:lnTo>
                    <a:pt x="0" y="182"/>
                  </a:lnTo>
                  <a:lnTo>
                    <a:pt x="2" y="178"/>
                  </a:lnTo>
                  <a:lnTo>
                    <a:pt x="6" y="173"/>
                  </a:lnTo>
                  <a:lnTo>
                    <a:pt x="14" y="169"/>
                  </a:lnTo>
                  <a:lnTo>
                    <a:pt x="18" y="169"/>
                  </a:lnTo>
                  <a:lnTo>
                    <a:pt x="23" y="169"/>
                  </a:lnTo>
                  <a:lnTo>
                    <a:pt x="31" y="171"/>
                  </a:lnTo>
                  <a:lnTo>
                    <a:pt x="33" y="171"/>
                  </a:lnTo>
                  <a:lnTo>
                    <a:pt x="37" y="171"/>
                  </a:lnTo>
                  <a:lnTo>
                    <a:pt x="43" y="173"/>
                  </a:lnTo>
                  <a:lnTo>
                    <a:pt x="48" y="173"/>
                  </a:lnTo>
                  <a:lnTo>
                    <a:pt x="52" y="173"/>
                  </a:lnTo>
                  <a:lnTo>
                    <a:pt x="58" y="173"/>
                  </a:lnTo>
                  <a:lnTo>
                    <a:pt x="64" y="175"/>
                  </a:lnTo>
                  <a:lnTo>
                    <a:pt x="72" y="175"/>
                  </a:lnTo>
                  <a:lnTo>
                    <a:pt x="77" y="175"/>
                  </a:lnTo>
                  <a:lnTo>
                    <a:pt x="83" y="176"/>
                  </a:lnTo>
                  <a:lnTo>
                    <a:pt x="89" y="176"/>
                  </a:lnTo>
                  <a:lnTo>
                    <a:pt x="97" y="178"/>
                  </a:lnTo>
                  <a:lnTo>
                    <a:pt x="104" y="178"/>
                  </a:lnTo>
                  <a:lnTo>
                    <a:pt x="112" y="180"/>
                  </a:lnTo>
                  <a:lnTo>
                    <a:pt x="120" y="180"/>
                  </a:lnTo>
                  <a:lnTo>
                    <a:pt x="127" y="182"/>
                  </a:lnTo>
                  <a:lnTo>
                    <a:pt x="135" y="182"/>
                  </a:lnTo>
                  <a:lnTo>
                    <a:pt x="143" y="183"/>
                  </a:lnTo>
                  <a:lnTo>
                    <a:pt x="151" y="183"/>
                  </a:lnTo>
                  <a:lnTo>
                    <a:pt x="160" y="185"/>
                  </a:lnTo>
                  <a:lnTo>
                    <a:pt x="168" y="185"/>
                  </a:lnTo>
                  <a:lnTo>
                    <a:pt x="176" y="187"/>
                  </a:lnTo>
                  <a:lnTo>
                    <a:pt x="183" y="189"/>
                  </a:lnTo>
                  <a:lnTo>
                    <a:pt x="193" y="190"/>
                  </a:lnTo>
                  <a:lnTo>
                    <a:pt x="201" y="190"/>
                  </a:lnTo>
                  <a:lnTo>
                    <a:pt x="208" y="190"/>
                  </a:lnTo>
                  <a:lnTo>
                    <a:pt x="216" y="190"/>
                  </a:lnTo>
                  <a:lnTo>
                    <a:pt x="224" y="192"/>
                  </a:lnTo>
                  <a:lnTo>
                    <a:pt x="232" y="192"/>
                  </a:lnTo>
                  <a:lnTo>
                    <a:pt x="239" y="194"/>
                  </a:lnTo>
                  <a:lnTo>
                    <a:pt x="247" y="194"/>
                  </a:lnTo>
                  <a:lnTo>
                    <a:pt x="257" y="196"/>
                  </a:lnTo>
                  <a:lnTo>
                    <a:pt x="262" y="196"/>
                  </a:lnTo>
                  <a:lnTo>
                    <a:pt x="270" y="197"/>
                  </a:lnTo>
                  <a:lnTo>
                    <a:pt x="278" y="197"/>
                  </a:lnTo>
                  <a:lnTo>
                    <a:pt x="286" y="199"/>
                  </a:lnTo>
                  <a:lnTo>
                    <a:pt x="291" y="199"/>
                  </a:lnTo>
                  <a:lnTo>
                    <a:pt x="297" y="201"/>
                  </a:lnTo>
                  <a:lnTo>
                    <a:pt x="305" y="201"/>
                  </a:lnTo>
                  <a:lnTo>
                    <a:pt x="313" y="203"/>
                  </a:lnTo>
                  <a:lnTo>
                    <a:pt x="316" y="203"/>
                  </a:lnTo>
                  <a:lnTo>
                    <a:pt x="322" y="204"/>
                  </a:lnTo>
                  <a:lnTo>
                    <a:pt x="328" y="204"/>
                  </a:lnTo>
                  <a:lnTo>
                    <a:pt x="334" y="204"/>
                  </a:lnTo>
                  <a:lnTo>
                    <a:pt x="343" y="206"/>
                  </a:lnTo>
                  <a:lnTo>
                    <a:pt x="351" y="206"/>
                  </a:lnTo>
                  <a:lnTo>
                    <a:pt x="357" y="208"/>
                  </a:lnTo>
                  <a:lnTo>
                    <a:pt x="363" y="208"/>
                  </a:lnTo>
                  <a:lnTo>
                    <a:pt x="365" y="208"/>
                  </a:lnTo>
                  <a:lnTo>
                    <a:pt x="367" y="210"/>
                  </a:lnTo>
                  <a:lnTo>
                    <a:pt x="367" y="208"/>
                  </a:lnTo>
                  <a:lnTo>
                    <a:pt x="369" y="204"/>
                  </a:lnTo>
                  <a:lnTo>
                    <a:pt x="370" y="197"/>
                  </a:lnTo>
                  <a:lnTo>
                    <a:pt x="372" y="190"/>
                  </a:lnTo>
                  <a:lnTo>
                    <a:pt x="374" y="183"/>
                  </a:lnTo>
                  <a:lnTo>
                    <a:pt x="376" y="180"/>
                  </a:lnTo>
                  <a:lnTo>
                    <a:pt x="378" y="173"/>
                  </a:lnTo>
                  <a:lnTo>
                    <a:pt x="380" y="169"/>
                  </a:lnTo>
                  <a:lnTo>
                    <a:pt x="382" y="162"/>
                  </a:lnTo>
                  <a:lnTo>
                    <a:pt x="386" y="157"/>
                  </a:lnTo>
                  <a:lnTo>
                    <a:pt x="388" y="150"/>
                  </a:lnTo>
                  <a:lnTo>
                    <a:pt x="390" y="145"/>
                  </a:lnTo>
                  <a:lnTo>
                    <a:pt x="394" y="138"/>
                  </a:lnTo>
                  <a:lnTo>
                    <a:pt x="396" y="131"/>
                  </a:lnTo>
                  <a:lnTo>
                    <a:pt x="399" y="125"/>
                  </a:lnTo>
                  <a:lnTo>
                    <a:pt x="401" y="120"/>
                  </a:lnTo>
                  <a:lnTo>
                    <a:pt x="405" y="113"/>
                  </a:lnTo>
                  <a:lnTo>
                    <a:pt x="407" y="106"/>
                  </a:lnTo>
                  <a:lnTo>
                    <a:pt x="411" y="101"/>
                  </a:lnTo>
                  <a:lnTo>
                    <a:pt x="415" y="95"/>
                  </a:lnTo>
                  <a:lnTo>
                    <a:pt x="417" y="88"/>
                  </a:lnTo>
                  <a:lnTo>
                    <a:pt x="421" y="85"/>
                  </a:lnTo>
                  <a:lnTo>
                    <a:pt x="423" y="80"/>
                  </a:lnTo>
                  <a:lnTo>
                    <a:pt x="426" y="76"/>
                  </a:lnTo>
                  <a:lnTo>
                    <a:pt x="432" y="67"/>
                  </a:lnTo>
                  <a:lnTo>
                    <a:pt x="440" y="62"/>
                  </a:lnTo>
                  <a:lnTo>
                    <a:pt x="446" y="58"/>
                  </a:lnTo>
                  <a:lnTo>
                    <a:pt x="451" y="53"/>
                  </a:lnTo>
                  <a:lnTo>
                    <a:pt x="455" y="50"/>
                  </a:lnTo>
                  <a:lnTo>
                    <a:pt x="461" y="46"/>
                  </a:lnTo>
                  <a:lnTo>
                    <a:pt x="467" y="44"/>
                  </a:lnTo>
                  <a:lnTo>
                    <a:pt x="473" y="41"/>
                  </a:lnTo>
                  <a:lnTo>
                    <a:pt x="478" y="39"/>
                  </a:lnTo>
                  <a:lnTo>
                    <a:pt x="484" y="37"/>
                  </a:lnTo>
                  <a:lnTo>
                    <a:pt x="490" y="37"/>
                  </a:lnTo>
                  <a:lnTo>
                    <a:pt x="494" y="36"/>
                  </a:lnTo>
                  <a:lnTo>
                    <a:pt x="500" y="36"/>
                  </a:lnTo>
                  <a:lnTo>
                    <a:pt x="505" y="36"/>
                  </a:lnTo>
                  <a:lnTo>
                    <a:pt x="509" y="36"/>
                  </a:lnTo>
                  <a:lnTo>
                    <a:pt x="515" y="36"/>
                  </a:lnTo>
                  <a:lnTo>
                    <a:pt x="519" y="37"/>
                  </a:lnTo>
                  <a:lnTo>
                    <a:pt x="525" y="39"/>
                  </a:lnTo>
                  <a:lnTo>
                    <a:pt x="529" y="41"/>
                  </a:lnTo>
                  <a:lnTo>
                    <a:pt x="532" y="44"/>
                  </a:lnTo>
                  <a:lnTo>
                    <a:pt x="536" y="50"/>
                  </a:lnTo>
                  <a:lnTo>
                    <a:pt x="540" y="58"/>
                  </a:lnTo>
                  <a:lnTo>
                    <a:pt x="540" y="62"/>
                  </a:lnTo>
                  <a:lnTo>
                    <a:pt x="542" y="66"/>
                  </a:lnTo>
                  <a:lnTo>
                    <a:pt x="544" y="71"/>
                  </a:lnTo>
                  <a:lnTo>
                    <a:pt x="544" y="74"/>
                  </a:lnTo>
                  <a:lnTo>
                    <a:pt x="546" y="80"/>
                  </a:lnTo>
                  <a:lnTo>
                    <a:pt x="546" y="83"/>
                  </a:lnTo>
                  <a:lnTo>
                    <a:pt x="548" y="88"/>
                  </a:lnTo>
                  <a:lnTo>
                    <a:pt x="550" y="94"/>
                  </a:lnTo>
                  <a:lnTo>
                    <a:pt x="550" y="97"/>
                  </a:lnTo>
                  <a:lnTo>
                    <a:pt x="550" y="102"/>
                  </a:lnTo>
                  <a:lnTo>
                    <a:pt x="550" y="108"/>
                  </a:lnTo>
                  <a:lnTo>
                    <a:pt x="552" y="113"/>
                  </a:lnTo>
                  <a:lnTo>
                    <a:pt x="552" y="120"/>
                  </a:lnTo>
                  <a:lnTo>
                    <a:pt x="554" y="129"/>
                  </a:lnTo>
                  <a:lnTo>
                    <a:pt x="554" y="134"/>
                  </a:lnTo>
                  <a:lnTo>
                    <a:pt x="554" y="139"/>
                  </a:lnTo>
                  <a:lnTo>
                    <a:pt x="554" y="143"/>
                  </a:lnTo>
                  <a:lnTo>
                    <a:pt x="554" y="145"/>
                  </a:lnTo>
                  <a:lnTo>
                    <a:pt x="556" y="141"/>
                  </a:lnTo>
                  <a:lnTo>
                    <a:pt x="563" y="139"/>
                  </a:lnTo>
                  <a:lnTo>
                    <a:pt x="569" y="138"/>
                  </a:lnTo>
                  <a:lnTo>
                    <a:pt x="575" y="136"/>
                  </a:lnTo>
                  <a:lnTo>
                    <a:pt x="583" y="136"/>
                  </a:lnTo>
                  <a:lnTo>
                    <a:pt x="590" y="138"/>
                  </a:lnTo>
                  <a:lnTo>
                    <a:pt x="600" y="139"/>
                  </a:lnTo>
                  <a:lnTo>
                    <a:pt x="608" y="143"/>
                  </a:lnTo>
                  <a:lnTo>
                    <a:pt x="615" y="148"/>
                  </a:lnTo>
                  <a:lnTo>
                    <a:pt x="621" y="155"/>
                  </a:lnTo>
                  <a:lnTo>
                    <a:pt x="627" y="159"/>
                  </a:lnTo>
                  <a:lnTo>
                    <a:pt x="633" y="164"/>
                  </a:lnTo>
                  <a:lnTo>
                    <a:pt x="635" y="166"/>
                  </a:lnTo>
                  <a:lnTo>
                    <a:pt x="637" y="168"/>
                  </a:lnTo>
                  <a:lnTo>
                    <a:pt x="637" y="166"/>
                  </a:lnTo>
                  <a:lnTo>
                    <a:pt x="642" y="166"/>
                  </a:lnTo>
                  <a:lnTo>
                    <a:pt x="648" y="164"/>
                  </a:lnTo>
                  <a:lnTo>
                    <a:pt x="656" y="160"/>
                  </a:lnTo>
                  <a:lnTo>
                    <a:pt x="664" y="159"/>
                  </a:lnTo>
                  <a:lnTo>
                    <a:pt x="673" y="155"/>
                  </a:lnTo>
                  <a:lnTo>
                    <a:pt x="679" y="155"/>
                  </a:lnTo>
                  <a:lnTo>
                    <a:pt x="687" y="155"/>
                  </a:lnTo>
                  <a:lnTo>
                    <a:pt x="693" y="155"/>
                  </a:lnTo>
                  <a:lnTo>
                    <a:pt x="700" y="157"/>
                  </a:lnTo>
                  <a:lnTo>
                    <a:pt x="708" y="160"/>
                  </a:lnTo>
                  <a:lnTo>
                    <a:pt x="718" y="164"/>
                  </a:lnTo>
                  <a:lnTo>
                    <a:pt x="723" y="168"/>
                  </a:lnTo>
                  <a:lnTo>
                    <a:pt x="729" y="171"/>
                  </a:lnTo>
                  <a:lnTo>
                    <a:pt x="735" y="173"/>
                  </a:lnTo>
                  <a:lnTo>
                    <a:pt x="737" y="175"/>
                  </a:lnTo>
                  <a:lnTo>
                    <a:pt x="737" y="173"/>
                  </a:lnTo>
                  <a:lnTo>
                    <a:pt x="737" y="169"/>
                  </a:lnTo>
                  <a:lnTo>
                    <a:pt x="737" y="164"/>
                  </a:lnTo>
                  <a:lnTo>
                    <a:pt x="739" y="157"/>
                  </a:lnTo>
                  <a:lnTo>
                    <a:pt x="739" y="152"/>
                  </a:lnTo>
                  <a:lnTo>
                    <a:pt x="741" y="148"/>
                  </a:lnTo>
                  <a:lnTo>
                    <a:pt x="741" y="143"/>
                  </a:lnTo>
                  <a:lnTo>
                    <a:pt x="743" y="138"/>
                  </a:lnTo>
                  <a:lnTo>
                    <a:pt x="743" y="132"/>
                  </a:lnTo>
                  <a:lnTo>
                    <a:pt x="745" y="127"/>
                  </a:lnTo>
                  <a:lnTo>
                    <a:pt x="745" y="122"/>
                  </a:lnTo>
                  <a:lnTo>
                    <a:pt x="748" y="117"/>
                  </a:lnTo>
                  <a:lnTo>
                    <a:pt x="748" y="109"/>
                  </a:lnTo>
                  <a:lnTo>
                    <a:pt x="750" y="104"/>
                  </a:lnTo>
                  <a:lnTo>
                    <a:pt x="752" y="97"/>
                  </a:lnTo>
                  <a:lnTo>
                    <a:pt x="754" y="92"/>
                  </a:lnTo>
                  <a:lnTo>
                    <a:pt x="756" y="87"/>
                  </a:lnTo>
                  <a:lnTo>
                    <a:pt x="758" y="81"/>
                  </a:lnTo>
                  <a:lnTo>
                    <a:pt x="760" y="74"/>
                  </a:lnTo>
                  <a:lnTo>
                    <a:pt x="762" y="71"/>
                  </a:lnTo>
                  <a:lnTo>
                    <a:pt x="764" y="64"/>
                  </a:lnTo>
                  <a:lnTo>
                    <a:pt x="766" y="58"/>
                  </a:lnTo>
                  <a:lnTo>
                    <a:pt x="768" y="53"/>
                  </a:lnTo>
                  <a:lnTo>
                    <a:pt x="770" y="50"/>
                  </a:lnTo>
                  <a:lnTo>
                    <a:pt x="774" y="43"/>
                  </a:lnTo>
                  <a:lnTo>
                    <a:pt x="779" y="37"/>
                  </a:lnTo>
                  <a:lnTo>
                    <a:pt x="783" y="32"/>
                  </a:lnTo>
                  <a:lnTo>
                    <a:pt x="789" y="27"/>
                  </a:lnTo>
                  <a:lnTo>
                    <a:pt x="793" y="22"/>
                  </a:lnTo>
                  <a:lnTo>
                    <a:pt x="799" y="18"/>
                  </a:lnTo>
                  <a:lnTo>
                    <a:pt x="802" y="13"/>
                  </a:lnTo>
                  <a:lnTo>
                    <a:pt x="808" y="11"/>
                  </a:lnTo>
                  <a:lnTo>
                    <a:pt x="812" y="8"/>
                  </a:lnTo>
                  <a:lnTo>
                    <a:pt x="818" y="6"/>
                  </a:lnTo>
                  <a:lnTo>
                    <a:pt x="826" y="2"/>
                  </a:lnTo>
                  <a:lnTo>
                    <a:pt x="835" y="0"/>
                  </a:lnTo>
                  <a:lnTo>
                    <a:pt x="845" y="2"/>
                  </a:lnTo>
                  <a:lnTo>
                    <a:pt x="853" y="8"/>
                  </a:lnTo>
                  <a:lnTo>
                    <a:pt x="858" y="13"/>
                  </a:lnTo>
                  <a:lnTo>
                    <a:pt x="864" y="20"/>
                  </a:lnTo>
                  <a:lnTo>
                    <a:pt x="866" y="25"/>
                  </a:lnTo>
                  <a:lnTo>
                    <a:pt x="868" y="29"/>
                  </a:lnTo>
                  <a:lnTo>
                    <a:pt x="868" y="34"/>
                  </a:lnTo>
                  <a:lnTo>
                    <a:pt x="870" y="39"/>
                  </a:lnTo>
                  <a:lnTo>
                    <a:pt x="870" y="44"/>
                  </a:lnTo>
                  <a:lnTo>
                    <a:pt x="870" y="48"/>
                  </a:lnTo>
                  <a:lnTo>
                    <a:pt x="870" y="53"/>
                  </a:lnTo>
                  <a:lnTo>
                    <a:pt x="870" y="60"/>
                  </a:lnTo>
                  <a:lnTo>
                    <a:pt x="868" y="66"/>
                  </a:lnTo>
                  <a:lnTo>
                    <a:pt x="868" y="73"/>
                  </a:lnTo>
                  <a:lnTo>
                    <a:pt x="866" y="80"/>
                  </a:lnTo>
                  <a:lnTo>
                    <a:pt x="864" y="87"/>
                  </a:lnTo>
                  <a:lnTo>
                    <a:pt x="862" y="90"/>
                  </a:lnTo>
                  <a:lnTo>
                    <a:pt x="860" y="95"/>
                  </a:lnTo>
                  <a:lnTo>
                    <a:pt x="858" y="101"/>
                  </a:lnTo>
                  <a:lnTo>
                    <a:pt x="858" y="109"/>
                  </a:lnTo>
                  <a:lnTo>
                    <a:pt x="856" y="113"/>
                  </a:lnTo>
                  <a:lnTo>
                    <a:pt x="856" y="117"/>
                  </a:lnTo>
                  <a:lnTo>
                    <a:pt x="855" y="122"/>
                  </a:lnTo>
                  <a:lnTo>
                    <a:pt x="855" y="127"/>
                  </a:lnTo>
                  <a:lnTo>
                    <a:pt x="855" y="131"/>
                  </a:lnTo>
                  <a:lnTo>
                    <a:pt x="855" y="136"/>
                  </a:lnTo>
                  <a:lnTo>
                    <a:pt x="853" y="141"/>
                  </a:lnTo>
                  <a:lnTo>
                    <a:pt x="853" y="148"/>
                  </a:lnTo>
                  <a:lnTo>
                    <a:pt x="851" y="152"/>
                  </a:lnTo>
                  <a:lnTo>
                    <a:pt x="851" y="157"/>
                  </a:lnTo>
                  <a:lnTo>
                    <a:pt x="849" y="164"/>
                  </a:lnTo>
                  <a:lnTo>
                    <a:pt x="849" y="171"/>
                  </a:lnTo>
                  <a:lnTo>
                    <a:pt x="849" y="176"/>
                  </a:lnTo>
                  <a:lnTo>
                    <a:pt x="847" y="182"/>
                  </a:lnTo>
                  <a:lnTo>
                    <a:pt x="847" y="189"/>
                  </a:lnTo>
                  <a:lnTo>
                    <a:pt x="847" y="196"/>
                  </a:lnTo>
                  <a:lnTo>
                    <a:pt x="845" y="201"/>
                  </a:lnTo>
                  <a:lnTo>
                    <a:pt x="845" y="208"/>
                  </a:lnTo>
                  <a:lnTo>
                    <a:pt x="843" y="215"/>
                  </a:lnTo>
                  <a:lnTo>
                    <a:pt x="843" y="222"/>
                  </a:lnTo>
                  <a:lnTo>
                    <a:pt x="843" y="227"/>
                  </a:lnTo>
                  <a:lnTo>
                    <a:pt x="841" y="234"/>
                  </a:lnTo>
                  <a:lnTo>
                    <a:pt x="841" y="241"/>
                  </a:lnTo>
                  <a:lnTo>
                    <a:pt x="841" y="248"/>
                  </a:lnTo>
                  <a:lnTo>
                    <a:pt x="839" y="255"/>
                  </a:lnTo>
                  <a:lnTo>
                    <a:pt x="837" y="262"/>
                  </a:lnTo>
                  <a:lnTo>
                    <a:pt x="837" y="268"/>
                  </a:lnTo>
                  <a:lnTo>
                    <a:pt x="837" y="275"/>
                  </a:lnTo>
                  <a:lnTo>
                    <a:pt x="835" y="282"/>
                  </a:lnTo>
                  <a:lnTo>
                    <a:pt x="835" y="289"/>
                  </a:lnTo>
                  <a:lnTo>
                    <a:pt x="833" y="296"/>
                  </a:lnTo>
                  <a:lnTo>
                    <a:pt x="833" y="303"/>
                  </a:lnTo>
                  <a:lnTo>
                    <a:pt x="831" y="308"/>
                  </a:lnTo>
                  <a:lnTo>
                    <a:pt x="829" y="315"/>
                  </a:lnTo>
                  <a:lnTo>
                    <a:pt x="829" y="320"/>
                  </a:lnTo>
                  <a:lnTo>
                    <a:pt x="828" y="328"/>
                  </a:lnTo>
                  <a:lnTo>
                    <a:pt x="828" y="333"/>
                  </a:lnTo>
                  <a:lnTo>
                    <a:pt x="828" y="340"/>
                  </a:lnTo>
                  <a:lnTo>
                    <a:pt x="826" y="345"/>
                  </a:lnTo>
                  <a:lnTo>
                    <a:pt x="826" y="350"/>
                  </a:lnTo>
                  <a:lnTo>
                    <a:pt x="824" y="356"/>
                  </a:lnTo>
                  <a:lnTo>
                    <a:pt x="824" y="361"/>
                  </a:lnTo>
                  <a:lnTo>
                    <a:pt x="822" y="366"/>
                  </a:lnTo>
                  <a:lnTo>
                    <a:pt x="822" y="371"/>
                  </a:lnTo>
                  <a:lnTo>
                    <a:pt x="820" y="375"/>
                  </a:lnTo>
                  <a:lnTo>
                    <a:pt x="820" y="380"/>
                  </a:lnTo>
                  <a:lnTo>
                    <a:pt x="818" y="384"/>
                  </a:lnTo>
                  <a:lnTo>
                    <a:pt x="818" y="389"/>
                  </a:lnTo>
                  <a:lnTo>
                    <a:pt x="816" y="396"/>
                  </a:lnTo>
                  <a:lnTo>
                    <a:pt x="814" y="403"/>
                  </a:lnTo>
                  <a:lnTo>
                    <a:pt x="812" y="408"/>
                  </a:lnTo>
                  <a:lnTo>
                    <a:pt x="812" y="412"/>
                  </a:lnTo>
                  <a:lnTo>
                    <a:pt x="808" y="419"/>
                  </a:lnTo>
                  <a:lnTo>
                    <a:pt x="804" y="426"/>
                  </a:lnTo>
                  <a:lnTo>
                    <a:pt x="801" y="435"/>
                  </a:lnTo>
                  <a:lnTo>
                    <a:pt x="797" y="444"/>
                  </a:lnTo>
                  <a:lnTo>
                    <a:pt x="791" y="451"/>
                  </a:lnTo>
                  <a:lnTo>
                    <a:pt x="787" y="459"/>
                  </a:lnTo>
                  <a:lnTo>
                    <a:pt x="783" y="466"/>
                  </a:lnTo>
                  <a:lnTo>
                    <a:pt x="779" y="475"/>
                  </a:lnTo>
                  <a:lnTo>
                    <a:pt x="774" y="481"/>
                  </a:lnTo>
                  <a:lnTo>
                    <a:pt x="770" y="486"/>
                  </a:lnTo>
                  <a:lnTo>
                    <a:pt x="766" y="491"/>
                  </a:lnTo>
                  <a:lnTo>
                    <a:pt x="762" y="496"/>
                  </a:lnTo>
                  <a:lnTo>
                    <a:pt x="758" y="502"/>
                  </a:lnTo>
                  <a:lnTo>
                    <a:pt x="756" y="503"/>
                  </a:lnTo>
                  <a:lnTo>
                    <a:pt x="754" y="505"/>
                  </a:lnTo>
                  <a:lnTo>
                    <a:pt x="752" y="505"/>
                  </a:lnTo>
                  <a:lnTo>
                    <a:pt x="747" y="503"/>
                  </a:lnTo>
                  <a:lnTo>
                    <a:pt x="745" y="498"/>
                  </a:lnTo>
                  <a:lnTo>
                    <a:pt x="741" y="493"/>
                  </a:lnTo>
                  <a:lnTo>
                    <a:pt x="737" y="488"/>
                  </a:lnTo>
                  <a:lnTo>
                    <a:pt x="735" y="482"/>
                  </a:lnTo>
                  <a:lnTo>
                    <a:pt x="733" y="479"/>
                  </a:lnTo>
                  <a:lnTo>
                    <a:pt x="733" y="475"/>
                  </a:lnTo>
                  <a:lnTo>
                    <a:pt x="735" y="472"/>
                  </a:lnTo>
                  <a:lnTo>
                    <a:pt x="741" y="466"/>
                  </a:lnTo>
                  <a:lnTo>
                    <a:pt x="745" y="461"/>
                  </a:lnTo>
                  <a:lnTo>
                    <a:pt x="750" y="458"/>
                  </a:lnTo>
                  <a:lnTo>
                    <a:pt x="756" y="452"/>
                  </a:lnTo>
                  <a:lnTo>
                    <a:pt x="764" y="449"/>
                  </a:lnTo>
                  <a:lnTo>
                    <a:pt x="768" y="442"/>
                  </a:lnTo>
                  <a:lnTo>
                    <a:pt x="774" y="437"/>
                  </a:lnTo>
                  <a:lnTo>
                    <a:pt x="779" y="431"/>
                  </a:lnTo>
                  <a:lnTo>
                    <a:pt x="783" y="426"/>
                  </a:lnTo>
                  <a:lnTo>
                    <a:pt x="787" y="419"/>
                  </a:lnTo>
                  <a:lnTo>
                    <a:pt x="791" y="414"/>
                  </a:lnTo>
                  <a:lnTo>
                    <a:pt x="793" y="408"/>
                  </a:lnTo>
                  <a:lnTo>
                    <a:pt x="797" y="403"/>
                  </a:lnTo>
                  <a:lnTo>
                    <a:pt x="797" y="400"/>
                  </a:lnTo>
                  <a:lnTo>
                    <a:pt x="797" y="394"/>
                  </a:lnTo>
                  <a:lnTo>
                    <a:pt x="799" y="389"/>
                  </a:lnTo>
                  <a:lnTo>
                    <a:pt x="801" y="382"/>
                  </a:lnTo>
                  <a:lnTo>
                    <a:pt x="801" y="377"/>
                  </a:lnTo>
                  <a:lnTo>
                    <a:pt x="801" y="373"/>
                  </a:lnTo>
                  <a:lnTo>
                    <a:pt x="801" y="368"/>
                  </a:lnTo>
                  <a:lnTo>
                    <a:pt x="802" y="363"/>
                  </a:lnTo>
                  <a:lnTo>
                    <a:pt x="802" y="357"/>
                  </a:lnTo>
                  <a:lnTo>
                    <a:pt x="802" y="352"/>
                  </a:lnTo>
                  <a:lnTo>
                    <a:pt x="804" y="347"/>
                  </a:lnTo>
                  <a:lnTo>
                    <a:pt x="806" y="342"/>
                  </a:lnTo>
                  <a:lnTo>
                    <a:pt x="806" y="335"/>
                  </a:lnTo>
                  <a:lnTo>
                    <a:pt x="808" y="328"/>
                  </a:lnTo>
                  <a:lnTo>
                    <a:pt x="808" y="322"/>
                  </a:lnTo>
                  <a:lnTo>
                    <a:pt x="810" y="315"/>
                  </a:lnTo>
                  <a:lnTo>
                    <a:pt x="810" y="308"/>
                  </a:lnTo>
                  <a:lnTo>
                    <a:pt x="812" y="301"/>
                  </a:lnTo>
                  <a:lnTo>
                    <a:pt x="812" y="294"/>
                  </a:lnTo>
                  <a:lnTo>
                    <a:pt x="814" y="287"/>
                  </a:lnTo>
                  <a:lnTo>
                    <a:pt x="814" y="280"/>
                  </a:lnTo>
                  <a:lnTo>
                    <a:pt x="816" y="273"/>
                  </a:lnTo>
                  <a:lnTo>
                    <a:pt x="818" y="266"/>
                  </a:lnTo>
                  <a:lnTo>
                    <a:pt x="818" y="259"/>
                  </a:lnTo>
                  <a:lnTo>
                    <a:pt x="820" y="250"/>
                  </a:lnTo>
                  <a:lnTo>
                    <a:pt x="822" y="243"/>
                  </a:lnTo>
                  <a:lnTo>
                    <a:pt x="822" y="236"/>
                  </a:lnTo>
                  <a:lnTo>
                    <a:pt x="824" y="229"/>
                  </a:lnTo>
                  <a:lnTo>
                    <a:pt x="824" y="222"/>
                  </a:lnTo>
                  <a:lnTo>
                    <a:pt x="826" y="215"/>
                  </a:lnTo>
                  <a:lnTo>
                    <a:pt x="826" y="206"/>
                  </a:lnTo>
                  <a:lnTo>
                    <a:pt x="828" y="199"/>
                  </a:lnTo>
                  <a:lnTo>
                    <a:pt x="828" y="192"/>
                  </a:lnTo>
                  <a:lnTo>
                    <a:pt x="829" y="185"/>
                  </a:lnTo>
                  <a:lnTo>
                    <a:pt x="829" y="178"/>
                  </a:lnTo>
                  <a:lnTo>
                    <a:pt x="831" y="171"/>
                  </a:lnTo>
                  <a:lnTo>
                    <a:pt x="831" y="164"/>
                  </a:lnTo>
                  <a:lnTo>
                    <a:pt x="833" y="155"/>
                  </a:lnTo>
                  <a:lnTo>
                    <a:pt x="833" y="150"/>
                  </a:lnTo>
                  <a:lnTo>
                    <a:pt x="835" y="143"/>
                  </a:lnTo>
                  <a:lnTo>
                    <a:pt x="837" y="136"/>
                  </a:lnTo>
                  <a:lnTo>
                    <a:pt x="837" y="131"/>
                  </a:lnTo>
                  <a:lnTo>
                    <a:pt x="837" y="124"/>
                  </a:lnTo>
                  <a:lnTo>
                    <a:pt x="839" y="120"/>
                  </a:lnTo>
                  <a:lnTo>
                    <a:pt x="839" y="113"/>
                  </a:lnTo>
                  <a:lnTo>
                    <a:pt x="841" y="108"/>
                  </a:lnTo>
                  <a:lnTo>
                    <a:pt x="841" y="102"/>
                  </a:lnTo>
                  <a:lnTo>
                    <a:pt x="843" y="97"/>
                  </a:lnTo>
                  <a:lnTo>
                    <a:pt x="843" y="88"/>
                  </a:lnTo>
                  <a:lnTo>
                    <a:pt x="845" y="81"/>
                  </a:lnTo>
                  <a:lnTo>
                    <a:pt x="847" y="74"/>
                  </a:lnTo>
                  <a:lnTo>
                    <a:pt x="847" y="71"/>
                  </a:lnTo>
                  <a:lnTo>
                    <a:pt x="847" y="67"/>
                  </a:lnTo>
                  <a:lnTo>
                    <a:pt x="847" y="66"/>
                  </a:lnTo>
                  <a:lnTo>
                    <a:pt x="847" y="60"/>
                  </a:lnTo>
                  <a:lnTo>
                    <a:pt x="849" y="55"/>
                  </a:lnTo>
                  <a:lnTo>
                    <a:pt x="849" y="50"/>
                  </a:lnTo>
                  <a:lnTo>
                    <a:pt x="851" y="46"/>
                  </a:lnTo>
                  <a:lnTo>
                    <a:pt x="851" y="41"/>
                  </a:lnTo>
                  <a:lnTo>
                    <a:pt x="849" y="36"/>
                  </a:lnTo>
                  <a:lnTo>
                    <a:pt x="847" y="32"/>
                  </a:lnTo>
                  <a:lnTo>
                    <a:pt x="839" y="30"/>
                  </a:lnTo>
                  <a:lnTo>
                    <a:pt x="831" y="29"/>
                  </a:lnTo>
                  <a:lnTo>
                    <a:pt x="826" y="29"/>
                  </a:lnTo>
                  <a:lnTo>
                    <a:pt x="818" y="29"/>
                  </a:lnTo>
                  <a:lnTo>
                    <a:pt x="814" y="32"/>
                  </a:lnTo>
                  <a:lnTo>
                    <a:pt x="808" y="36"/>
                  </a:lnTo>
                  <a:lnTo>
                    <a:pt x="802" y="41"/>
                  </a:lnTo>
                  <a:lnTo>
                    <a:pt x="801" y="43"/>
                  </a:lnTo>
                  <a:lnTo>
                    <a:pt x="799" y="46"/>
                  </a:lnTo>
                  <a:lnTo>
                    <a:pt x="795" y="51"/>
                  </a:lnTo>
                  <a:lnTo>
                    <a:pt x="793" y="55"/>
                  </a:lnTo>
                  <a:lnTo>
                    <a:pt x="791" y="57"/>
                  </a:lnTo>
                  <a:lnTo>
                    <a:pt x="789" y="62"/>
                  </a:lnTo>
                  <a:lnTo>
                    <a:pt x="787" y="66"/>
                  </a:lnTo>
                  <a:lnTo>
                    <a:pt x="785" y="71"/>
                  </a:lnTo>
                  <a:lnTo>
                    <a:pt x="783" y="74"/>
                  </a:lnTo>
                  <a:lnTo>
                    <a:pt x="781" y="81"/>
                  </a:lnTo>
                  <a:lnTo>
                    <a:pt x="779" y="88"/>
                  </a:lnTo>
                  <a:lnTo>
                    <a:pt x="779" y="97"/>
                  </a:lnTo>
                  <a:lnTo>
                    <a:pt x="775" y="104"/>
                  </a:lnTo>
                  <a:lnTo>
                    <a:pt x="774" y="111"/>
                  </a:lnTo>
                  <a:lnTo>
                    <a:pt x="774" y="115"/>
                  </a:lnTo>
                  <a:lnTo>
                    <a:pt x="772" y="120"/>
                  </a:lnTo>
                  <a:lnTo>
                    <a:pt x="770" y="124"/>
                  </a:lnTo>
                  <a:lnTo>
                    <a:pt x="770" y="129"/>
                  </a:lnTo>
                  <a:lnTo>
                    <a:pt x="768" y="138"/>
                  </a:lnTo>
                  <a:lnTo>
                    <a:pt x="766" y="146"/>
                  </a:lnTo>
                  <a:lnTo>
                    <a:pt x="764" y="150"/>
                  </a:lnTo>
                  <a:lnTo>
                    <a:pt x="764" y="155"/>
                  </a:lnTo>
                  <a:lnTo>
                    <a:pt x="762" y="159"/>
                  </a:lnTo>
                  <a:lnTo>
                    <a:pt x="762" y="164"/>
                  </a:lnTo>
                  <a:lnTo>
                    <a:pt x="760" y="173"/>
                  </a:lnTo>
                  <a:lnTo>
                    <a:pt x="758" y="180"/>
                  </a:lnTo>
                  <a:lnTo>
                    <a:pt x="754" y="189"/>
                  </a:lnTo>
                  <a:lnTo>
                    <a:pt x="754" y="197"/>
                  </a:lnTo>
                  <a:lnTo>
                    <a:pt x="750" y="204"/>
                  </a:lnTo>
                  <a:lnTo>
                    <a:pt x="748" y="211"/>
                  </a:lnTo>
                  <a:lnTo>
                    <a:pt x="747" y="219"/>
                  </a:lnTo>
                  <a:lnTo>
                    <a:pt x="747" y="226"/>
                  </a:lnTo>
                  <a:lnTo>
                    <a:pt x="745" y="231"/>
                  </a:lnTo>
                  <a:lnTo>
                    <a:pt x="743" y="234"/>
                  </a:lnTo>
                  <a:lnTo>
                    <a:pt x="741" y="240"/>
                  </a:lnTo>
                  <a:lnTo>
                    <a:pt x="739" y="243"/>
                  </a:lnTo>
                  <a:lnTo>
                    <a:pt x="737" y="247"/>
                  </a:lnTo>
                  <a:lnTo>
                    <a:pt x="735" y="248"/>
                  </a:lnTo>
                  <a:lnTo>
                    <a:pt x="731" y="245"/>
                  </a:lnTo>
                  <a:lnTo>
                    <a:pt x="729" y="241"/>
                  </a:lnTo>
                  <a:lnTo>
                    <a:pt x="729" y="238"/>
                  </a:lnTo>
                  <a:lnTo>
                    <a:pt x="729" y="233"/>
                  </a:lnTo>
                  <a:lnTo>
                    <a:pt x="727" y="227"/>
                  </a:lnTo>
                  <a:lnTo>
                    <a:pt x="727" y="224"/>
                  </a:lnTo>
                  <a:lnTo>
                    <a:pt x="727" y="217"/>
                  </a:lnTo>
                  <a:lnTo>
                    <a:pt x="729" y="213"/>
                  </a:lnTo>
                  <a:lnTo>
                    <a:pt x="729" y="206"/>
                  </a:lnTo>
                  <a:lnTo>
                    <a:pt x="729" y="201"/>
                  </a:lnTo>
                  <a:lnTo>
                    <a:pt x="729" y="197"/>
                  </a:lnTo>
                  <a:lnTo>
                    <a:pt x="729" y="194"/>
                  </a:lnTo>
                  <a:lnTo>
                    <a:pt x="731" y="187"/>
                  </a:lnTo>
                  <a:lnTo>
                    <a:pt x="733" y="185"/>
                  </a:lnTo>
                  <a:lnTo>
                    <a:pt x="731" y="183"/>
                  </a:lnTo>
                  <a:lnTo>
                    <a:pt x="727" y="182"/>
                  </a:lnTo>
                  <a:lnTo>
                    <a:pt x="721" y="178"/>
                  </a:lnTo>
                  <a:lnTo>
                    <a:pt x="714" y="175"/>
                  </a:lnTo>
                  <a:lnTo>
                    <a:pt x="706" y="171"/>
                  </a:lnTo>
                  <a:lnTo>
                    <a:pt x="696" y="169"/>
                  </a:lnTo>
                  <a:lnTo>
                    <a:pt x="687" y="168"/>
                  </a:lnTo>
                  <a:lnTo>
                    <a:pt x="679" y="169"/>
                  </a:lnTo>
                  <a:lnTo>
                    <a:pt x="671" y="173"/>
                  </a:lnTo>
                  <a:lnTo>
                    <a:pt x="662" y="180"/>
                  </a:lnTo>
                  <a:lnTo>
                    <a:pt x="654" y="187"/>
                  </a:lnTo>
                  <a:lnTo>
                    <a:pt x="648" y="194"/>
                  </a:lnTo>
                  <a:lnTo>
                    <a:pt x="640" y="201"/>
                  </a:lnTo>
                  <a:lnTo>
                    <a:pt x="637" y="206"/>
                  </a:lnTo>
                  <a:lnTo>
                    <a:pt x="631" y="206"/>
                  </a:lnTo>
                  <a:lnTo>
                    <a:pt x="629" y="206"/>
                  </a:lnTo>
                  <a:lnTo>
                    <a:pt x="625" y="201"/>
                  </a:lnTo>
                  <a:lnTo>
                    <a:pt x="621" y="196"/>
                  </a:lnTo>
                  <a:lnTo>
                    <a:pt x="617" y="189"/>
                  </a:lnTo>
                  <a:lnTo>
                    <a:pt x="615" y="182"/>
                  </a:lnTo>
                  <a:lnTo>
                    <a:pt x="612" y="175"/>
                  </a:lnTo>
                  <a:lnTo>
                    <a:pt x="610" y="169"/>
                  </a:lnTo>
                  <a:lnTo>
                    <a:pt x="608" y="166"/>
                  </a:lnTo>
                  <a:lnTo>
                    <a:pt x="608" y="164"/>
                  </a:lnTo>
                  <a:lnTo>
                    <a:pt x="548" y="169"/>
                  </a:lnTo>
                  <a:lnTo>
                    <a:pt x="546" y="169"/>
                  </a:lnTo>
                  <a:lnTo>
                    <a:pt x="544" y="173"/>
                  </a:lnTo>
                  <a:lnTo>
                    <a:pt x="542" y="178"/>
                  </a:lnTo>
                  <a:lnTo>
                    <a:pt x="538" y="183"/>
                  </a:lnTo>
                  <a:lnTo>
                    <a:pt x="532" y="190"/>
                  </a:lnTo>
                  <a:lnTo>
                    <a:pt x="529" y="197"/>
                  </a:lnTo>
                  <a:lnTo>
                    <a:pt x="525" y="203"/>
                  </a:lnTo>
                  <a:lnTo>
                    <a:pt x="523" y="206"/>
                  </a:lnTo>
                  <a:lnTo>
                    <a:pt x="519" y="211"/>
                  </a:lnTo>
                  <a:lnTo>
                    <a:pt x="517" y="215"/>
                  </a:lnTo>
                  <a:lnTo>
                    <a:pt x="509" y="224"/>
                  </a:lnTo>
                  <a:lnTo>
                    <a:pt x="504" y="233"/>
                  </a:lnTo>
                  <a:lnTo>
                    <a:pt x="498" y="240"/>
                  </a:lnTo>
                  <a:lnTo>
                    <a:pt x="492" y="247"/>
                  </a:lnTo>
                  <a:lnTo>
                    <a:pt x="486" y="252"/>
                  </a:lnTo>
                  <a:lnTo>
                    <a:pt x="480" y="257"/>
                  </a:lnTo>
                  <a:lnTo>
                    <a:pt x="475" y="259"/>
                  </a:lnTo>
                  <a:lnTo>
                    <a:pt x="471" y="259"/>
                  </a:lnTo>
                  <a:lnTo>
                    <a:pt x="465" y="257"/>
                  </a:lnTo>
                  <a:lnTo>
                    <a:pt x="463" y="254"/>
                  </a:lnTo>
                  <a:lnTo>
                    <a:pt x="463" y="248"/>
                  </a:lnTo>
                  <a:lnTo>
                    <a:pt x="465" y="245"/>
                  </a:lnTo>
                  <a:lnTo>
                    <a:pt x="469" y="240"/>
                  </a:lnTo>
                  <a:lnTo>
                    <a:pt x="475" y="233"/>
                  </a:lnTo>
                  <a:lnTo>
                    <a:pt x="482" y="226"/>
                  </a:lnTo>
                  <a:lnTo>
                    <a:pt x="490" y="220"/>
                  </a:lnTo>
                  <a:lnTo>
                    <a:pt x="494" y="215"/>
                  </a:lnTo>
                  <a:lnTo>
                    <a:pt x="498" y="210"/>
                  </a:lnTo>
                  <a:lnTo>
                    <a:pt x="504" y="203"/>
                  </a:lnTo>
                  <a:lnTo>
                    <a:pt x="507" y="197"/>
                  </a:lnTo>
                  <a:lnTo>
                    <a:pt x="511" y="190"/>
                  </a:lnTo>
                  <a:lnTo>
                    <a:pt x="515" y="182"/>
                  </a:lnTo>
                  <a:lnTo>
                    <a:pt x="517" y="175"/>
                  </a:lnTo>
                  <a:lnTo>
                    <a:pt x="521" y="166"/>
                  </a:lnTo>
                  <a:lnTo>
                    <a:pt x="523" y="162"/>
                  </a:lnTo>
                  <a:lnTo>
                    <a:pt x="523" y="157"/>
                  </a:lnTo>
                  <a:lnTo>
                    <a:pt x="525" y="153"/>
                  </a:lnTo>
                  <a:lnTo>
                    <a:pt x="527" y="148"/>
                  </a:lnTo>
                  <a:lnTo>
                    <a:pt x="527" y="139"/>
                  </a:lnTo>
                  <a:lnTo>
                    <a:pt x="531" y="132"/>
                  </a:lnTo>
                  <a:lnTo>
                    <a:pt x="531" y="125"/>
                  </a:lnTo>
                  <a:lnTo>
                    <a:pt x="532" y="118"/>
                  </a:lnTo>
                  <a:lnTo>
                    <a:pt x="532" y="111"/>
                  </a:lnTo>
                  <a:lnTo>
                    <a:pt x="532" y="106"/>
                  </a:lnTo>
                  <a:lnTo>
                    <a:pt x="532" y="99"/>
                  </a:lnTo>
                  <a:lnTo>
                    <a:pt x="531" y="94"/>
                  </a:lnTo>
                  <a:lnTo>
                    <a:pt x="531" y="88"/>
                  </a:lnTo>
                  <a:lnTo>
                    <a:pt x="531" y="85"/>
                  </a:lnTo>
                  <a:lnTo>
                    <a:pt x="527" y="78"/>
                  </a:lnTo>
                  <a:lnTo>
                    <a:pt x="527" y="73"/>
                  </a:lnTo>
                  <a:lnTo>
                    <a:pt x="523" y="67"/>
                  </a:lnTo>
                  <a:lnTo>
                    <a:pt x="517" y="66"/>
                  </a:lnTo>
                  <a:lnTo>
                    <a:pt x="509" y="64"/>
                  </a:lnTo>
                  <a:lnTo>
                    <a:pt x="502" y="64"/>
                  </a:lnTo>
                  <a:lnTo>
                    <a:pt x="498" y="64"/>
                  </a:lnTo>
                  <a:lnTo>
                    <a:pt x="492" y="64"/>
                  </a:lnTo>
                  <a:lnTo>
                    <a:pt x="486" y="66"/>
                  </a:lnTo>
                  <a:lnTo>
                    <a:pt x="482" y="67"/>
                  </a:lnTo>
                  <a:lnTo>
                    <a:pt x="477" y="67"/>
                  </a:lnTo>
                  <a:lnTo>
                    <a:pt x="471" y="69"/>
                  </a:lnTo>
                  <a:lnTo>
                    <a:pt x="467" y="73"/>
                  </a:lnTo>
                  <a:lnTo>
                    <a:pt x="463" y="74"/>
                  </a:lnTo>
                  <a:lnTo>
                    <a:pt x="453" y="78"/>
                  </a:lnTo>
                  <a:lnTo>
                    <a:pt x="446" y="83"/>
                  </a:lnTo>
                  <a:lnTo>
                    <a:pt x="438" y="88"/>
                  </a:lnTo>
                  <a:lnTo>
                    <a:pt x="434" y="94"/>
                  </a:lnTo>
                  <a:lnTo>
                    <a:pt x="432" y="97"/>
                  </a:lnTo>
                  <a:lnTo>
                    <a:pt x="428" y="102"/>
                  </a:lnTo>
                  <a:lnTo>
                    <a:pt x="426" y="108"/>
                  </a:lnTo>
                  <a:lnTo>
                    <a:pt x="423" y="115"/>
                  </a:lnTo>
                  <a:lnTo>
                    <a:pt x="419" y="120"/>
                  </a:lnTo>
                  <a:lnTo>
                    <a:pt x="417" y="124"/>
                  </a:lnTo>
                  <a:lnTo>
                    <a:pt x="417" y="129"/>
                  </a:lnTo>
                  <a:lnTo>
                    <a:pt x="415" y="132"/>
                  </a:lnTo>
                  <a:lnTo>
                    <a:pt x="411" y="138"/>
                  </a:lnTo>
                  <a:lnTo>
                    <a:pt x="409" y="143"/>
                  </a:lnTo>
                  <a:lnTo>
                    <a:pt x="409" y="148"/>
                  </a:lnTo>
                  <a:lnTo>
                    <a:pt x="407" y="153"/>
                  </a:lnTo>
                  <a:lnTo>
                    <a:pt x="403" y="157"/>
                  </a:lnTo>
                  <a:lnTo>
                    <a:pt x="401" y="162"/>
                  </a:lnTo>
                  <a:lnTo>
                    <a:pt x="399" y="168"/>
                  </a:lnTo>
                  <a:lnTo>
                    <a:pt x="397" y="173"/>
                  </a:lnTo>
                  <a:lnTo>
                    <a:pt x="396" y="178"/>
                  </a:lnTo>
                  <a:lnTo>
                    <a:pt x="394" y="182"/>
                  </a:lnTo>
                  <a:lnTo>
                    <a:pt x="392" y="187"/>
                  </a:lnTo>
                  <a:lnTo>
                    <a:pt x="392" y="192"/>
                  </a:lnTo>
                  <a:lnTo>
                    <a:pt x="390" y="199"/>
                  </a:lnTo>
                  <a:lnTo>
                    <a:pt x="388" y="208"/>
                  </a:lnTo>
                  <a:lnTo>
                    <a:pt x="386" y="215"/>
                  </a:lnTo>
                  <a:lnTo>
                    <a:pt x="388" y="220"/>
                  </a:lnTo>
                  <a:lnTo>
                    <a:pt x="388" y="227"/>
                  </a:lnTo>
                  <a:lnTo>
                    <a:pt x="392" y="233"/>
                  </a:lnTo>
                  <a:lnTo>
                    <a:pt x="397" y="238"/>
                  </a:lnTo>
                  <a:lnTo>
                    <a:pt x="403" y="241"/>
                  </a:lnTo>
                  <a:lnTo>
                    <a:pt x="409" y="243"/>
                  </a:lnTo>
                  <a:lnTo>
                    <a:pt x="415" y="247"/>
                  </a:lnTo>
                  <a:lnTo>
                    <a:pt x="417" y="247"/>
                  </a:lnTo>
                  <a:lnTo>
                    <a:pt x="419" y="248"/>
                  </a:lnTo>
                  <a:lnTo>
                    <a:pt x="421" y="248"/>
                  </a:lnTo>
                  <a:lnTo>
                    <a:pt x="423" y="248"/>
                  </a:lnTo>
                  <a:lnTo>
                    <a:pt x="426" y="252"/>
                  </a:lnTo>
                  <a:lnTo>
                    <a:pt x="430" y="255"/>
                  </a:lnTo>
                  <a:lnTo>
                    <a:pt x="432" y="257"/>
                  </a:lnTo>
                  <a:lnTo>
                    <a:pt x="432" y="259"/>
                  </a:lnTo>
                  <a:lnTo>
                    <a:pt x="428" y="262"/>
                  </a:lnTo>
                  <a:lnTo>
                    <a:pt x="423" y="264"/>
                  </a:lnTo>
                  <a:lnTo>
                    <a:pt x="417" y="264"/>
                  </a:lnTo>
                  <a:lnTo>
                    <a:pt x="413" y="264"/>
                  </a:lnTo>
                  <a:lnTo>
                    <a:pt x="409" y="262"/>
                  </a:lnTo>
                  <a:lnTo>
                    <a:pt x="403" y="262"/>
                  </a:lnTo>
                  <a:lnTo>
                    <a:pt x="396" y="259"/>
                  </a:lnTo>
                  <a:lnTo>
                    <a:pt x="388" y="257"/>
                  </a:lnTo>
                  <a:lnTo>
                    <a:pt x="380" y="250"/>
                  </a:lnTo>
                  <a:lnTo>
                    <a:pt x="374" y="245"/>
                  </a:lnTo>
                  <a:lnTo>
                    <a:pt x="369" y="238"/>
                  </a:lnTo>
                  <a:lnTo>
                    <a:pt x="365" y="231"/>
                  </a:lnTo>
                  <a:lnTo>
                    <a:pt x="131" y="204"/>
                  </a:lnTo>
                  <a:lnTo>
                    <a:pt x="114" y="250"/>
                  </a:lnTo>
                  <a:lnTo>
                    <a:pt x="99" y="250"/>
                  </a:lnTo>
                  <a:lnTo>
                    <a:pt x="114" y="204"/>
                  </a:lnTo>
                  <a:lnTo>
                    <a:pt x="93" y="199"/>
                  </a:lnTo>
                  <a:lnTo>
                    <a:pt x="68" y="245"/>
                  </a:lnTo>
                  <a:lnTo>
                    <a:pt x="52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478" name="Freeform 56"/>
            <p:cNvSpPr>
              <a:spLocks/>
            </p:cNvSpPr>
            <p:nvPr/>
          </p:nvSpPr>
          <p:spPr bwMode="auto">
            <a:xfrm>
              <a:off x="634" y="3181"/>
              <a:ext cx="266" cy="126"/>
            </a:xfrm>
            <a:custGeom>
              <a:avLst/>
              <a:gdLst>
                <a:gd name="T0" fmla="*/ 1 w 532"/>
                <a:gd name="T1" fmla="*/ 1 h 251"/>
                <a:gd name="T2" fmla="*/ 1 w 532"/>
                <a:gd name="T3" fmla="*/ 1 h 251"/>
                <a:gd name="T4" fmla="*/ 1 w 532"/>
                <a:gd name="T5" fmla="*/ 1 h 251"/>
                <a:gd name="T6" fmla="*/ 1 w 532"/>
                <a:gd name="T7" fmla="*/ 1 h 251"/>
                <a:gd name="T8" fmla="*/ 1 w 532"/>
                <a:gd name="T9" fmla="*/ 1 h 251"/>
                <a:gd name="T10" fmla="*/ 1 w 532"/>
                <a:gd name="T11" fmla="*/ 1 h 251"/>
                <a:gd name="T12" fmla="*/ 1 w 532"/>
                <a:gd name="T13" fmla="*/ 1 h 251"/>
                <a:gd name="T14" fmla="*/ 1 w 532"/>
                <a:gd name="T15" fmla="*/ 1 h 251"/>
                <a:gd name="T16" fmla="*/ 1 w 532"/>
                <a:gd name="T17" fmla="*/ 1 h 251"/>
                <a:gd name="T18" fmla="*/ 1 w 532"/>
                <a:gd name="T19" fmla="*/ 1 h 251"/>
                <a:gd name="T20" fmla="*/ 1 w 532"/>
                <a:gd name="T21" fmla="*/ 1 h 251"/>
                <a:gd name="T22" fmla="*/ 1 w 532"/>
                <a:gd name="T23" fmla="*/ 1 h 251"/>
                <a:gd name="T24" fmla="*/ 1 w 532"/>
                <a:gd name="T25" fmla="*/ 1 h 251"/>
                <a:gd name="T26" fmla="*/ 1 w 532"/>
                <a:gd name="T27" fmla="*/ 1 h 251"/>
                <a:gd name="T28" fmla="*/ 1 w 532"/>
                <a:gd name="T29" fmla="*/ 1 h 251"/>
                <a:gd name="T30" fmla="*/ 1 w 532"/>
                <a:gd name="T31" fmla="*/ 1 h 251"/>
                <a:gd name="T32" fmla="*/ 1 w 532"/>
                <a:gd name="T33" fmla="*/ 1 h 251"/>
                <a:gd name="T34" fmla="*/ 1 w 532"/>
                <a:gd name="T35" fmla="*/ 1 h 251"/>
                <a:gd name="T36" fmla="*/ 1 w 532"/>
                <a:gd name="T37" fmla="*/ 1 h 251"/>
                <a:gd name="T38" fmla="*/ 1 w 532"/>
                <a:gd name="T39" fmla="*/ 1 h 251"/>
                <a:gd name="T40" fmla="*/ 1 w 532"/>
                <a:gd name="T41" fmla="*/ 1 h 251"/>
                <a:gd name="T42" fmla="*/ 1 w 532"/>
                <a:gd name="T43" fmla="*/ 1 h 251"/>
                <a:gd name="T44" fmla="*/ 1 w 532"/>
                <a:gd name="T45" fmla="*/ 1 h 251"/>
                <a:gd name="T46" fmla="*/ 1 w 532"/>
                <a:gd name="T47" fmla="*/ 1 h 251"/>
                <a:gd name="T48" fmla="*/ 1 w 532"/>
                <a:gd name="T49" fmla="*/ 1 h 251"/>
                <a:gd name="T50" fmla="*/ 1 w 532"/>
                <a:gd name="T51" fmla="*/ 1 h 251"/>
                <a:gd name="T52" fmla="*/ 1 w 532"/>
                <a:gd name="T53" fmla="*/ 1 h 251"/>
                <a:gd name="T54" fmla="*/ 1 w 532"/>
                <a:gd name="T55" fmla="*/ 1 h 251"/>
                <a:gd name="T56" fmla="*/ 1 w 532"/>
                <a:gd name="T57" fmla="*/ 1 h 251"/>
                <a:gd name="T58" fmla="*/ 1 w 532"/>
                <a:gd name="T59" fmla="*/ 1 h 251"/>
                <a:gd name="T60" fmla="*/ 1 w 532"/>
                <a:gd name="T61" fmla="*/ 1 h 251"/>
                <a:gd name="T62" fmla="*/ 1 w 532"/>
                <a:gd name="T63" fmla="*/ 1 h 251"/>
                <a:gd name="T64" fmla="*/ 1 w 532"/>
                <a:gd name="T65" fmla="*/ 1 h 251"/>
                <a:gd name="T66" fmla="*/ 1 w 532"/>
                <a:gd name="T67" fmla="*/ 1 h 251"/>
                <a:gd name="T68" fmla="*/ 1 w 532"/>
                <a:gd name="T69" fmla="*/ 1 h 251"/>
                <a:gd name="T70" fmla="*/ 1 w 532"/>
                <a:gd name="T71" fmla="*/ 1 h 251"/>
                <a:gd name="T72" fmla="*/ 1 w 532"/>
                <a:gd name="T73" fmla="*/ 1 h 251"/>
                <a:gd name="T74" fmla="*/ 1 w 532"/>
                <a:gd name="T75" fmla="*/ 1 h 251"/>
                <a:gd name="T76" fmla="*/ 1 w 532"/>
                <a:gd name="T77" fmla="*/ 1 h 251"/>
                <a:gd name="T78" fmla="*/ 1 w 532"/>
                <a:gd name="T79" fmla="*/ 1 h 251"/>
                <a:gd name="T80" fmla="*/ 1 w 532"/>
                <a:gd name="T81" fmla="*/ 1 h 251"/>
                <a:gd name="T82" fmla="*/ 1 w 532"/>
                <a:gd name="T83" fmla="*/ 1 h 251"/>
                <a:gd name="T84" fmla="*/ 1 w 532"/>
                <a:gd name="T85" fmla="*/ 1 h 251"/>
                <a:gd name="T86" fmla="*/ 1 w 532"/>
                <a:gd name="T87" fmla="*/ 1 h 251"/>
                <a:gd name="T88" fmla="*/ 1 w 532"/>
                <a:gd name="T89" fmla="*/ 1 h 251"/>
                <a:gd name="T90" fmla="*/ 1 w 532"/>
                <a:gd name="T91" fmla="*/ 1 h 251"/>
                <a:gd name="T92" fmla="*/ 1 w 532"/>
                <a:gd name="T93" fmla="*/ 1 h 251"/>
                <a:gd name="T94" fmla="*/ 1 w 532"/>
                <a:gd name="T95" fmla="*/ 1 h 251"/>
                <a:gd name="T96" fmla="*/ 1 w 532"/>
                <a:gd name="T97" fmla="*/ 1 h 251"/>
                <a:gd name="T98" fmla="*/ 1 w 532"/>
                <a:gd name="T99" fmla="*/ 1 h 251"/>
                <a:gd name="T100" fmla="*/ 1 w 532"/>
                <a:gd name="T101" fmla="*/ 1 h 251"/>
                <a:gd name="T102" fmla="*/ 1 w 532"/>
                <a:gd name="T103" fmla="*/ 1 h 251"/>
                <a:gd name="T104" fmla="*/ 1 w 532"/>
                <a:gd name="T105" fmla="*/ 1 h 251"/>
                <a:gd name="T106" fmla="*/ 1 w 532"/>
                <a:gd name="T107" fmla="*/ 1 h 251"/>
                <a:gd name="T108" fmla="*/ 1 w 532"/>
                <a:gd name="T109" fmla="*/ 1 h 251"/>
                <a:gd name="T110" fmla="*/ 1 w 532"/>
                <a:gd name="T111" fmla="*/ 1 h 251"/>
                <a:gd name="T112" fmla="*/ 1 w 532"/>
                <a:gd name="T113" fmla="*/ 1 h 25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532" h="251">
                  <a:moveTo>
                    <a:pt x="0" y="178"/>
                  </a:moveTo>
                  <a:lnTo>
                    <a:pt x="2" y="179"/>
                  </a:lnTo>
                  <a:lnTo>
                    <a:pt x="10" y="181"/>
                  </a:lnTo>
                  <a:lnTo>
                    <a:pt x="12" y="183"/>
                  </a:lnTo>
                  <a:lnTo>
                    <a:pt x="17" y="185"/>
                  </a:lnTo>
                  <a:lnTo>
                    <a:pt x="23" y="188"/>
                  </a:lnTo>
                  <a:lnTo>
                    <a:pt x="29" y="190"/>
                  </a:lnTo>
                  <a:lnTo>
                    <a:pt x="35" y="192"/>
                  </a:lnTo>
                  <a:lnTo>
                    <a:pt x="41" y="193"/>
                  </a:lnTo>
                  <a:lnTo>
                    <a:pt x="46" y="195"/>
                  </a:lnTo>
                  <a:lnTo>
                    <a:pt x="52" y="199"/>
                  </a:lnTo>
                  <a:lnTo>
                    <a:pt x="58" y="199"/>
                  </a:lnTo>
                  <a:lnTo>
                    <a:pt x="64" y="200"/>
                  </a:lnTo>
                  <a:lnTo>
                    <a:pt x="70" y="200"/>
                  </a:lnTo>
                  <a:lnTo>
                    <a:pt x="75" y="200"/>
                  </a:lnTo>
                  <a:lnTo>
                    <a:pt x="79" y="199"/>
                  </a:lnTo>
                  <a:lnTo>
                    <a:pt x="85" y="199"/>
                  </a:lnTo>
                  <a:lnTo>
                    <a:pt x="91" y="197"/>
                  </a:lnTo>
                  <a:lnTo>
                    <a:pt x="97" y="197"/>
                  </a:lnTo>
                  <a:lnTo>
                    <a:pt x="100" y="195"/>
                  </a:lnTo>
                  <a:lnTo>
                    <a:pt x="108" y="193"/>
                  </a:lnTo>
                  <a:lnTo>
                    <a:pt x="112" y="192"/>
                  </a:lnTo>
                  <a:lnTo>
                    <a:pt x="120" y="192"/>
                  </a:lnTo>
                  <a:lnTo>
                    <a:pt x="124" y="188"/>
                  </a:lnTo>
                  <a:lnTo>
                    <a:pt x="129" y="188"/>
                  </a:lnTo>
                  <a:lnTo>
                    <a:pt x="133" y="186"/>
                  </a:lnTo>
                  <a:lnTo>
                    <a:pt x="137" y="185"/>
                  </a:lnTo>
                  <a:lnTo>
                    <a:pt x="143" y="183"/>
                  </a:lnTo>
                  <a:lnTo>
                    <a:pt x="145" y="183"/>
                  </a:lnTo>
                  <a:lnTo>
                    <a:pt x="143" y="183"/>
                  </a:lnTo>
                  <a:lnTo>
                    <a:pt x="141" y="183"/>
                  </a:lnTo>
                  <a:lnTo>
                    <a:pt x="137" y="181"/>
                  </a:lnTo>
                  <a:lnTo>
                    <a:pt x="131" y="181"/>
                  </a:lnTo>
                  <a:lnTo>
                    <a:pt x="124" y="178"/>
                  </a:lnTo>
                  <a:lnTo>
                    <a:pt x="118" y="176"/>
                  </a:lnTo>
                  <a:lnTo>
                    <a:pt x="110" y="174"/>
                  </a:lnTo>
                  <a:lnTo>
                    <a:pt x="102" y="172"/>
                  </a:lnTo>
                  <a:lnTo>
                    <a:pt x="93" y="167"/>
                  </a:lnTo>
                  <a:lnTo>
                    <a:pt x="85" y="165"/>
                  </a:lnTo>
                  <a:lnTo>
                    <a:pt x="77" y="160"/>
                  </a:lnTo>
                  <a:lnTo>
                    <a:pt x="71" y="158"/>
                  </a:lnTo>
                  <a:lnTo>
                    <a:pt x="64" y="151"/>
                  </a:lnTo>
                  <a:lnTo>
                    <a:pt x="58" y="148"/>
                  </a:lnTo>
                  <a:lnTo>
                    <a:pt x="54" y="141"/>
                  </a:lnTo>
                  <a:lnTo>
                    <a:pt x="52" y="137"/>
                  </a:lnTo>
                  <a:lnTo>
                    <a:pt x="54" y="135"/>
                  </a:lnTo>
                  <a:lnTo>
                    <a:pt x="60" y="134"/>
                  </a:lnTo>
                  <a:lnTo>
                    <a:pt x="68" y="132"/>
                  </a:lnTo>
                  <a:lnTo>
                    <a:pt x="75" y="135"/>
                  </a:lnTo>
                  <a:lnTo>
                    <a:pt x="77" y="135"/>
                  </a:lnTo>
                  <a:lnTo>
                    <a:pt x="81" y="137"/>
                  </a:lnTo>
                  <a:lnTo>
                    <a:pt x="87" y="141"/>
                  </a:lnTo>
                  <a:lnTo>
                    <a:pt x="95" y="142"/>
                  </a:lnTo>
                  <a:lnTo>
                    <a:pt x="98" y="142"/>
                  </a:lnTo>
                  <a:lnTo>
                    <a:pt x="104" y="144"/>
                  </a:lnTo>
                  <a:lnTo>
                    <a:pt x="110" y="144"/>
                  </a:lnTo>
                  <a:lnTo>
                    <a:pt x="114" y="146"/>
                  </a:lnTo>
                  <a:lnTo>
                    <a:pt x="120" y="148"/>
                  </a:lnTo>
                  <a:lnTo>
                    <a:pt x="125" y="149"/>
                  </a:lnTo>
                  <a:lnTo>
                    <a:pt x="131" y="149"/>
                  </a:lnTo>
                  <a:lnTo>
                    <a:pt x="139" y="151"/>
                  </a:lnTo>
                  <a:lnTo>
                    <a:pt x="145" y="153"/>
                  </a:lnTo>
                  <a:lnTo>
                    <a:pt x="151" y="153"/>
                  </a:lnTo>
                  <a:lnTo>
                    <a:pt x="158" y="155"/>
                  </a:lnTo>
                  <a:lnTo>
                    <a:pt x="166" y="156"/>
                  </a:lnTo>
                  <a:lnTo>
                    <a:pt x="174" y="156"/>
                  </a:lnTo>
                  <a:lnTo>
                    <a:pt x="181" y="158"/>
                  </a:lnTo>
                  <a:lnTo>
                    <a:pt x="189" y="158"/>
                  </a:lnTo>
                  <a:lnTo>
                    <a:pt x="197" y="160"/>
                  </a:lnTo>
                  <a:lnTo>
                    <a:pt x="205" y="160"/>
                  </a:lnTo>
                  <a:lnTo>
                    <a:pt x="212" y="162"/>
                  </a:lnTo>
                  <a:lnTo>
                    <a:pt x="220" y="162"/>
                  </a:lnTo>
                  <a:lnTo>
                    <a:pt x="230" y="163"/>
                  </a:lnTo>
                  <a:lnTo>
                    <a:pt x="237" y="163"/>
                  </a:lnTo>
                  <a:lnTo>
                    <a:pt x="247" y="165"/>
                  </a:lnTo>
                  <a:lnTo>
                    <a:pt x="255" y="165"/>
                  </a:lnTo>
                  <a:lnTo>
                    <a:pt x="264" y="167"/>
                  </a:lnTo>
                  <a:lnTo>
                    <a:pt x="272" y="167"/>
                  </a:lnTo>
                  <a:lnTo>
                    <a:pt x="280" y="167"/>
                  </a:lnTo>
                  <a:lnTo>
                    <a:pt x="287" y="167"/>
                  </a:lnTo>
                  <a:lnTo>
                    <a:pt x="295" y="167"/>
                  </a:lnTo>
                  <a:lnTo>
                    <a:pt x="301" y="165"/>
                  </a:lnTo>
                  <a:lnTo>
                    <a:pt x="311" y="165"/>
                  </a:lnTo>
                  <a:lnTo>
                    <a:pt x="316" y="163"/>
                  </a:lnTo>
                  <a:lnTo>
                    <a:pt x="324" y="163"/>
                  </a:lnTo>
                  <a:lnTo>
                    <a:pt x="330" y="162"/>
                  </a:lnTo>
                  <a:lnTo>
                    <a:pt x="338" y="162"/>
                  </a:lnTo>
                  <a:lnTo>
                    <a:pt x="343" y="160"/>
                  </a:lnTo>
                  <a:lnTo>
                    <a:pt x="349" y="160"/>
                  </a:lnTo>
                  <a:lnTo>
                    <a:pt x="355" y="158"/>
                  </a:lnTo>
                  <a:lnTo>
                    <a:pt x="361" y="158"/>
                  </a:lnTo>
                  <a:lnTo>
                    <a:pt x="367" y="156"/>
                  </a:lnTo>
                  <a:lnTo>
                    <a:pt x="372" y="156"/>
                  </a:lnTo>
                  <a:lnTo>
                    <a:pt x="382" y="153"/>
                  </a:lnTo>
                  <a:lnTo>
                    <a:pt x="390" y="149"/>
                  </a:lnTo>
                  <a:lnTo>
                    <a:pt x="397" y="148"/>
                  </a:lnTo>
                  <a:lnTo>
                    <a:pt x="403" y="146"/>
                  </a:lnTo>
                  <a:lnTo>
                    <a:pt x="407" y="144"/>
                  </a:lnTo>
                  <a:lnTo>
                    <a:pt x="411" y="142"/>
                  </a:lnTo>
                  <a:lnTo>
                    <a:pt x="413" y="142"/>
                  </a:lnTo>
                  <a:lnTo>
                    <a:pt x="415" y="142"/>
                  </a:lnTo>
                  <a:lnTo>
                    <a:pt x="446" y="149"/>
                  </a:lnTo>
                  <a:lnTo>
                    <a:pt x="440" y="169"/>
                  </a:lnTo>
                  <a:lnTo>
                    <a:pt x="507" y="176"/>
                  </a:lnTo>
                  <a:lnTo>
                    <a:pt x="505" y="174"/>
                  </a:lnTo>
                  <a:lnTo>
                    <a:pt x="502" y="172"/>
                  </a:lnTo>
                  <a:lnTo>
                    <a:pt x="498" y="167"/>
                  </a:lnTo>
                  <a:lnTo>
                    <a:pt x="492" y="163"/>
                  </a:lnTo>
                  <a:lnTo>
                    <a:pt x="484" y="156"/>
                  </a:lnTo>
                  <a:lnTo>
                    <a:pt x="475" y="149"/>
                  </a:lnTo>
                  <a:lnTo>
                    <a:pt x="471" y="144"/>
                  </a:lnTo>
                  <a:lnTo>
                    <a:pt x="465" y="141"/>
                  </a:lnTo>
                  <a:lnTo>
                    <a:pt x="461" y="137"/>
                  </a:lnTo>
                  <a:lnTo>
                    <a:pt x="455" y="134"/>
                  </a:lnTo>
                  <a:lnTo>
                    <a:pt x="449" y="128"/>
                  </a:lnTo>
                  <a:lnTo>
                    <a:pt x="446" y="123"/>
                  </a:lnTo>
                  <a:lnTo>
                    <a:pt x="440" y="118"/>
                  </a:lnTo>
                  <a:lnTo>
                    <a:pt x="434" y="114"/>
                  </a:lnTo>
                  <a:lnTo>
                    <a:pt x="428" y="109"/>
                  </a:lnTo>
                  <a:lnTo>
                    <a:pt x="422" y="105"/>
                  </a:lnTo>
                  <a:lnTo>
                    <a:pt x="419" y="102"/>
                  </a:lnTo>
                  <a:lnTo>
                    <a:pt x="413" y="98"/>
                  </a:lnTo>
                  <a:lnTo>
                    <a:pt x="407" y="95"/>
                  </a:lnTo>
                  <a:lnTo>
                    <a:pt x="403" y="91"/>
                  </a:lnTo>
                  <a:lnTo>
                    <a:pt x="397" y="88"/>
                  </a:lnTo>
                  <a:lnTo>
                    <a:pt x="394" y="84"/>
                  </a:lnTo>
                  <a:lnTo>
                    <a:pt x="388" y="83"/>
                  </a:lnTo>
                  <a:lnTo>
                    <a:pt x="384" y="79"/>
                  </a:lnTo>
                  <a:lnTo>
                    <a:pt x="378" y="77"/>
                  </a:lnTo>
                  <a:lnTo>
                    <a:pt x="374" y="76"/>
                  </a:lnTo>
                  <a:lnTo>
                    <a:pt x="367" y="74"/>
                  </a:lnTo>
                  <a:lnTo>
                    <a:pt x="357" y="70"/>
                  </a:lnTo>
                  <a:lnTo>
                    <a:pt x="349" y="69"/>
                  </a:lnTo>
                  <a:lnTo>
                    <a:pt x="341" y="67"/>
                  </a:lnTo>
                  <a:lnTo>
                    <a:pt x="334" y="65"/>
                  </a:lnTo>
                  <a:lnTo>
                    <a:pt x="326" y="63"/>
                  </a:lnTo>
                  <a:lnTo>
                    <a:pt x="318" y="63"/>
                  </a:lnTo>
                  <a:lnTo>
                    <a:pt x="311" y="63"/>
                  </a:lnTo>
                  <a:lnTo>
                    <a:pt x="303" y="61"/>
                  </a:lnTo>
                  <a:lnTo>
                    <a:pt x="299" y="61"/>
                  </a:lnTo>
                  <a:lnTo>
                    <a:pt x="293" y="61"/>
                  </a:lnTo>
                  <a:lnTo>
                    <a:pt x="289" y="61"/>
                  </a:lnTo>
                  <a:lnTo>
                    <a:pt x="284" y="61"/>
                  </a:lnTo>
                  <a:lnTo>
                    <a:pt x="282" y="61"/>
                  </a:lnTo>
                  <a:lnTo>
                    <a:pt x="284" y="60"/>
                  </a:lnTo>
                  <a:lnTo>
                    <a:pt x="289" y="60"/>
                  </a:lnTo>
                  <a:lnTo>
                    <a:pt x="293" y="58"/>
                  </a:lnTo>
                  <a:lnTo>
                    <a:pt x="299" y="58"/>
                  </a:lnTo>
                  <a:lnTo>
                    <a:pt x="305" y="58"/>
                  </a:lnTo>
                  <a:lnTo>
                    <a:pt x="311" y="58"/>
                  </a:lnTo>
                  <a:lnTo>
                    <a:pt x="316" y="56"/>
                  </a:lnTo>
                  <a:lnTo>
                    <a:pt x="324" y="56"/>
                  </a:lnTo>
                  <a:lnTo>
                    <a:pt x="330" y="54"/>
                  </a:lnTo>
                  <a:lnTo>
                    <a:pt x="336" y="54"/>
                  </a:lnTo>
                  <a:lnTo>
                    <a:pt x="341" y="54"/>
                  </a:lnTo>
                  <a:lnTo>
                    <a:pt x="347" y="54"/>
                  </a:lnTo>
                  <a:lnTo>
                    <a:pt x="351" y="54"/>
                  </a:lnTo>
                  <a:lnTo>
                    <a:pt x="357" y="56"/>
                  </a:lnTo>
                  <a:lnTo>
                    <a:pt x="361" y="56"/>
                  </a:lnTo>
                  <a:lnTo>
                    <a:pt x="367" y="58"/>
                  </a:lnTo>
                  <a:lnTo>
                    <a:pt x="372" y="58"/>
                  </a:lnTo>
                  <a:lnTo>
                    <a:pt x="380" y="61"/>
                  </a:lnTo>
                  <a:lnTo>
                    <a:pt x="388" y="63"/>
                  </a:lnTo>
                  <a:lnTo>
                    <a:pt x="397" y="65"/>
                  </a:lnTo>
                  <a:lnTo>
                    <a:pt x="405" y="69"/>
                  </a:lnTo>
                  <a:lnTo>
                    <a:pt x="415" y="72"/>
                  </a:lnTo>
                  <a:lnTo>
                    <a:pt x="422" y="74"/>
                  </a:lnTo>
                  <a:lnTo>
                    <a:pt x="430" y="77"/>
                  </a:lnTo>
                  <a:lnTo>
                    <a:pt x="438" y="79"/>
                  </a:lnTo>
                  <a:lnTo>
                    <a:pt x="444" y="83"/>
                  </a:lnTo>
                  <a:lnTo>
                    <a:pt x="449" y="83"/>
                  </a:lnTo>
                  <a:lnTo>
                    <a:pt x="453" y="84"/>
                  </a:lnTo>
                  <a:lnTo>
                    <a:pt x="455" y="86"/>
                  </a:lnTo>
                  <a:lnTo>
                    <a:pt x="457" y="86"/>
                  </a:lnTo>
                  <a:lnTo>
                    <a:pt x="461" y="65"/>
                  </a:lnTo>
                  <a:lnTo>
                    <a:pt x="459" y="65"/>
                  </a:lnTo>
                  <a:lnTo>
                    <a:pt x="457" y="63"/>
                  </a:lnTo>
                  <a:lnTo>
                    <a:pt x="451" y="61"/>
                  </a:lnTo>
                  <a:lnTo>
                    <a:pt x="448" y="58"/>
                  </a:lnTo>
                  <a:lnTo>
                    <a:pt x="440" y="56"/>
                  </a:lnTo>
                  <a:lnTo>
                    <a:pt x="432" y="53"/>
                  </a:lnTo>
                  <a:lnTo>
                    <a:pt x="424" y="49"/>
                  </a:lnTo>
                  <a:lnTo>
                    <a:pt x="415" y="46"/>
                  </a:lnTo>
                  <a:lnTo>
                    <a:pt x="411" y="42"/>
                  </a:lnTo>
                  <a:lnTo>
                    <a:pt x="405" y="40"/>
                  </a:lnTo>
                  <a:lnTo>
                    <a:pt x="401" y="39"/>
                  </a:lnTo>
                  <a:lnTo>
                    <a:pt x="395" y="37"/>
                  </a:lnTo>
                  <a:lnTo>
                    <a:pt x="386" y="32"/>
                  </a:lnTo>
                  <a:lnTo>
                    <a:pt x="378" y="30"/>
                  </a:lnTo>
                  <a:lnTo>
                    <a:pt x="368" y="25"/>
                  </a:lnTo>
                  <a:lnTo>
                    <a:pt x="361" y="23"/>
                  </a:lnTo>
                  <a:lnTo>
                    <a:pt x="355" y="21"/>
                  </a:lnTo>
                  <a:lnTo>
                    <a:pt x="349" y="19"/>
                  </a:lnTo>
                  <a:lnTo>
                    <a:pt x="343" y="18"/>
                  </a:lnTo>
                  <a:lnTo>
                    <a:pt x="338" y="16"/>
                  </a:lnTo>
                  <a:lnTo>
                    <a:pt x="330" y="16"/>
                  </a:lnTo>
                  <a:lnTo>
                    <a:pt x="324" y="16"/>
                  </a:lnTo>
                  <a:lnTo>
                    <a:pt x="318" y="16"/>
                  </a:lnTo>
                  <a:lnTo>
                    <a:pt x="313" y="16"/>
                  </a:lnTo>
                  <a:lnTo>
                    <a:pt x="305" y="16"/>
                  </a:lnTo>
                  <a:lnTo>
                    <a:pt x="301" y="16"/>
                  </a:lnTo>
                  <a:lnTo>
                    <a:pt x="293" y="16"/>
                  </a:lnTo>
                  <a:lnTo>
                    <a:pt x="289" y="16"/>
                  </a:lnTo>
                  <a:lnTo>
                    <a:pt x="284" y="16"/>
                  </a:lnTo>
                  <a:lnTo>
                    <a:pt x="282" y="16"/>
                  </a:lnTo>
                  <a:lnTo>
                    <a:pt x="274" y="18"/>
                  </a:lnTo>
                  <a:lnTo>
                    <a:pt x="274" y="16"/>
                  </a:lnTo>
                  <a:lnTo>
                    <a:pt x="276" y="10"/>
                  </a:lnTo>
                  <a:lnTo>
                    <a:pt x="280" y="5"/>
                  </a:lnTo>
                  <a:lnTo>
                    <a:pt x="287" y="0"/>
                  </a:lnTo>
                  <a:lnTo>
                    <a:pt x="291" y="0"/>
                  </a:lnTo>
                  <a:lnTo>
                    <a:pt x="295" y="0"/>
                  </a:lnTo>
                  <a:lnTo>
                    <a:pt x="301" y="0"/>
                  </a:lnTo>
                  <a:lnTo>
                    <a:pt x="309" y="2"/>
                  </a:lnTo>
                  <a:lnTo>
                    <a:pt x="313" y="2"/>
                  </a:lnTo>
                  <a:lnTo>
                    <a:pt x="316" y="2"/>
                  </a:lnTo>
                  <a:lnTo>
                    <a:pt x="320" y="2"/>
                  </a:lnTo>
                  <a:lnTo>
                    <a:pt x="326" y="3"/>
                  </a:lnTo>
                  <a:lnTo>
                    <a:pt x="330" y="3"/>
                  </a:lnTo>
                  <a:lnTo>
                    <a:pt x="336" y="5"/>
                  </a:lnTo>
                  <a:lnTo>
                    <a:pt x="341" y="5"/>
                  </a:lnTo>
                  <a:lnTo>
                    <a:pt x="347" y="7"/>
                  </a:lnTo>
                  <a:lnTo>
                    <a:pt x="353" y="7"/>
                  </a:lnTo>
                  <a:lnTo>
                    <a:pt x="357" y="7"/>
                  </a:lnTo>
                  <a:lnTo>
                    <a:pt x="363" y="9"/>
                  </a:lnTo>
                  <a:lnTo>
                    <a:pt x="368" y="10"/>
                  </a:lnTo>
                  <a:lnTo>
                    <a:pt x="374" y="10"/>
                  </a:lnTo>
                  <a:lnTo>
                    <a:pt x="378" y="12"/>
                  </a:lnTo>
                  <a:lnTo>
                    <a:pt x="384" y="14"/>
                  </a:lnTo>
                  <a:lnTo>
                    <a:pt x="390" y="16"/>
                  </a:lnTo>
                  <a:lnTo>
                    <a:pt x="395" y="16"/>
                  </a:lnTo>
                  <a:lnTo>
                    <a:pt x="401" y="18"/>
                  </a:lnTo>
                  <a:lnTo>
                    <a:pt x="405" y="18"/>
                  </a:lnTo>
                  <a:lnTo>
                    <a:pt x="411" y="19"/>
                  </a:lnTo>
                  <a:lnTo>
                    <a:pt x="415" y="21"/>
                  </a:lnTo>
                  <a:lnTo>
                    <a:pt x="421" y="23"/>
                  </a:lnTo>
                  <a:lnTo>
                    <a:pt x="424" y="23"/>
                  </a:lnTo>
                  <a:lnTo>
                    <a:pt x="430" y="25"/>
                  </a:lnTo>
                  <a:lnTo>
                    <a:pt x="438" y="28"/>
                  </a:lnTo>
                  <a:lnTo>
                    <a:pt x="446" y="30"/>
                  </a:lnTo>
                  <a:lnTo>
                    <a:pt x="451" y="33"/>
                  </a:lnTo>
                  <a:lnTo>
                    <a:pt x="459" y="39"/>
                  </a:lnTo>
                  <a:lnTo>
                    <a:pt x="465" y="40"/>
                  </a:lnTo>
                  <a:lnTo>
                    <a:pt x="469" y="46"/>
                  </a:lnTo>
                  <a:lnTo>
                    <a:pt x="475" y="49"/>
                  </a:lnTo>
                  <a:lnTo>
                    <a:pt x="478" y="54"/>
                  </a:lnTo>
                  <a:lnTo>
                    <a:pt x="484" y="60"/>
                  </a:lnTo>
                  <a:lnTo>
                    <a:pt x="490" y="67"/>
                  </a:lnTo>
                  <a:lnTo>
                    <a:pt x="492" y="70"/>
                  </a:lnTo>
                  <a:lnTo>
                    <a:pt x="494" y="74"/>
                  </a:lnTo>
                  <a:lnTo>
                    <a:pt x="482" y="91"/>
                  </a:lnTo>
                  <a:lnTo>
                    <a:pt x="523" y="130"/>
                  </a:lnTo>
                  <a:lnTo>
                    <a:pt x="478" y="125"/>
                  </a:lnTo>
                  <a:lnTo>
                    <a:pt x="480" y="127"/>
                  </a:lnTo>
                  <a:lnTo>
                    <a:pt x="488" y="132"/>
                  </a:lnTo>
                  <a:lnTo>
                    <a:pt x="492" y="134"/>
                  </a:lnTo>
                  <a:lnTo>
                    <a:pt x="496" y="139"/>
                  </a:lnTo>
                  <a:lnTo>
                    <a:pt x="502" y="144"/>
                  </a:lnTo>
                  <a:lnTo>
                    <a:pt x="507" y="149"/>
                  </a:lnTo>
                  <a:lnTo>
                    <a:pt x="511" y="153"/>
                  </a:lnTo>
                  <a:lnTo>
                    <a:pt x="515" y="158"/>
                  </a:lnTo>
                  <a:lnTo>
                    <a:pt x="521" y="163"/>
                  </a:lnTo>
                  <a:lnTo>
                    <a:pt x="525" y="169"/>
                  </a:lnTo>
                  <a:lnTo>
                    <a:pt x="527" y="172"/>
                  </a:lnTo>
                  <a:lnTo>
                    <a:pt x="530" y="178"/>
                  </a:lnTo>
                  <a:lnTo>
                    <a:pt x="530" y="181"/>
                  </a:lnTo>
                  <a:lnTo>
                    <a:pt x="532" y="185"/>
                  </a:lnTo>
                  <a:lnTo>
                    <a:pt x="529" y="190"/>
                  </a:lnTo>
                  <a:lnTo>
                    <a:pt x="523" y="192"/>
                  </a:lnTo>
                  <a:lnTo>
                    <a:pt x="515" y="193"/>
                  </a:lnTo>
                  <a:lnTo>
                    <a:pt x="507" y="193"/>
                  </a:lnTo>
                  <a:lnTo>
                    <a:pt x="500" y="193"/>
                  </a:lnTo>
                  <a:lnTo>
                    <a:pt x="494" y="193"/>
                  </a:lnTo>
                  <a:lnTo>
                    <a:pt x="488" y="192"/>
                  </a:lnTo>
                  <a:lnTo>
                    <a:pt x="486" y="192"/>
                  </a:lnTo>
                  <a:lnTo>
                    <a:pt x="486" y="229"/>
                  </a:lnTo>
                  <a:lnTo>
                    <a:pt x="498" y="248"/>
                  </a:lnTo>
                  <a:lnTo>
                    <a:pt x="496" y="248"/>
                  </a:lnTo>
                  <a:lnTo>
                    <a:pt x="494" y="248"/>
                  </a:lnTo>
                  <a:lnTo>
                    <a:pt x="490" y="250"/>
                  </a:lnTo>
                  <a:lnTo>
                    <a:pt x="484" y="251"/>
                  </a:lnTo>
                  <a:lnTo>
                    <a:pt x="476" y="251"/>
                  </a:lnTo>
                  <a:lnTo>
                    <a:pt x="471" y="251"/>
                  </a:lnTo>
                  <a:lnTo>
                    <a:pt x="463" y="250"/>
                  </a:lnTo>
                  <a:lnTo>
                    <a:pt x="455" y="248"/>
                  </a:lnTo>
                  <a:lnTo>
                    <a:pt x="446" y="243"/>
                  </a:lnTo>
                  <a:lnTo>
                    <a:pt x="436" y="236"/>
                  </a:lnTo>
                  <a:lnTo>
                    <a:pt x="426" y="227"/>
                  </a:lnTo>
                  <a:lnTo>
                    <a:pt x="419" y="220"/>
                  </a:lnTo>
                  <a:lnTo>
                    <a:pt x="411" y="211"/>
                  </a:lnTo>
                  <a:lnTo>
                    <a:pt x="405" y="204"/>
                  </a:lnTo>
                  <a:lnTo>
                    <a:pt x="403" y="200"/>
                  </a:lnTo>
                  <a:lnTo>
                    <a:pt x="401" y="199"/>
                  </a:lnTo>
                  <a:lnTo>
                    <a:pt x="417" y="199"/>
                  </a:lnTo>
                  <a:lnTo>
                    <a:pt x="455" y="232"/>
                  </a:lnTo>
                  <a:lnTo>
                    <a:pt x="453" y="190"/>
                  </a:lnTo>
                  <a:lnTo>
                    <a:pt x="417" y="178"/>
                  </a:lnTo>
                  <a:lnTo>
                    <a:pt x="415" y="178"/>
                  </a:lnTo>
                  <a:lnTo>
                    <a:pt x="411" y="181"/>
                  </a:lnTo>
                  <a:lnTo>
                    <a:pt x="405" y="181"/>
                  </a:lnTo>
                  <a:lnTo>
                    <a:pt x="403" y="183"/>
                  </a:lnTo>
                  <a:lnTo>
                    <a:pt x="397" y="185"/>
                  </a:lnTo>
                  <a:lnTo>
                    <a:pt x="392" y="188"/>
                  </a:lnTo>
                  <a:lnTo>
                    <a:pt x="384" y="190"/>
                  </a:lnTo>
                  <a:lnTo>
                    <a:pt x="378" y="192"/>
                  </a:lnTo>
                  <a:lnTo>
                    <a:pt x="372" y="193"/>
                  </a:lnTo>
                  <a:lnTo>
                    <a:pt x="367" y="197"/>
                  </a:lnTo>
                  <a:lnTo>
                    <a:pt x="357" y="200"/>
                  </a:lnTo>
                  <a:lnTo>
                    <a:pt x="349" y="202"/>
                  </a:lnTo>
                  <a:lnTo>
                    <a:pt x="341" y="206"/>
                  </a:lnTo>
                  <a:lnTo>
                    <a:pt x="336" y="209"/>
                  </a:lnTo>
                  <a:lnTo>
                    <a:pt x="326" y="211"/>
                  </a:lnTo>
                  <a:lnTo>
                    <a:pt x="318" y="214"/>
                  </a:lnTo>
                  <a:lnTo>
                    <a:pt x="309" y="218"/>
                  </a:lnTo>
                  <a:lnTo>
                    <a:pt x="301" y="220"/>
                  </a:lnTo>
                  <a:lnTo>
                    <a:pt x="293" y="223"/>
                  </a:lnTo>
                  <a:lnTo>
                    <a:pt x="286" y="227"/>
                  </a:lnTo>
                  <a:lnTo>
                    <a:pt x="278" y="229"/>
                  </a:lnTo>
                  <a:lnTo>
                    <a:pt x="270" y="232"/>
                  </a:lnTo>
                  <a:lnTo>
                    <a:pt x="262" y="234"/>
                  </a:lnTo>
                  <a:lnTo>
                    <a:pt x="255" y="236"/>
                  </a:lnTo>
                  <a:lnTo>
                    <a:pt x="249" y="237"/>
                  </a:lnTo>
                  <a:lnTo>
                    <a:pt x="243" y="241"/>
                  </a:lnTo>
                  <a:lnTo>
                    <a:pt x="237" y="241"/>
                  </a:lnTo>
                  <a:lnTo>
                    <a:pt x="232" y="243"/>
                  </a:lnTo>
                  <a:lnTo>
                    <a:pt x="228" y="244"/>
                  </a:lnTo>
                  <a:lnTo>
                    <a:pt x="224" y="246"/>
                  </a:lnTo>
                  <a:lnTo>
                    <a:pt x="216" y="246"/>
                  </a:lnTo>
                  <a:lnTo>
                    <a:pt x="206" y="246"/>
                  </a:lnTo>
                  <a:lnTo>
                    <a:pt x="203" y="246"/>
                  </a:lnTo>
                  <a:lnTo>
                    <a:pt x="197" y="246"/>
                  </a:lnTo>
                  <a:lnTo>
                    <a:pt x="191" y="246"/>
                  </a:lnTo>
                  <a:lnTo>
                    <a:pt x="187" y="246"/>
                  </a:lnTo>
                  <a:lnTo>
                    <a:pt x="181" y="246"/>
                  </a:lnTo>
                  <a:lnTo>
                    <a:pt x="178" y="246"/>
                  </a:lnTo>
                  <a:lnTo>
                    <a:pt x="172" y="244"/>
                  </a:lnTo>
                  <a:lnTo>
                    <a:pt x="166" y="244"/>
                  </a:lnTo>
                  <a:lnTo>
                    <a:pt x="156" y="244"/>
                  </a:lnTo>
                  <a:lnTo>
                    <a:pt x="149" y="244"/>
                  </a:lnTo>
                  <a:lnTo>
                    <a:pt x="139" y="243"/>
                  </a:lnTo>
                  <a:lnTo>
                    <a:pt x="131" y="243"/>
                  </a:lnTo>
                  <a:lnTo>
                    <a:pt x="124" y="241"/>
                  </a:lnTo>
                  <a:lnTo>
                    <a:pt x="118" y="241"/>
                  </a:lnTo>
                  <a:lnTo>
                    <a:pt x="110" y="239"/>
                  </a:lnTo>
                  <a:lnTo>
                    <a:pt x="108" y="239"/>
                  </a:lnTo>
                  <a:lnTo>
                    <a:pt x="104" y="239"/>
                  </a:lnTo>
                  <a:lnTo>
                    <a:pt x="106" y="237"/>
                  </a:lnTo>
                  <a:lnTo>
                    <a:pt x="110" y="237"/>
                  </a:lnTo>
                  <a:lnTo>
                    <a:pt x="114" y="237"/>
                  </a:lnTo>
                  <a:lnTo>
                    <a:pt x="122" y="237"/>
                  </a:lnTo>
                  <a:lnTo>
                    <a:pt x="129" y="237"/>
                  </a:lnTo>
                  <a:lnTo>
                    <a:pt x="137" y="236"/>
                  </a:lnTo>
                  <a:lnTo>
                    <a:pt x="143" y="236"/>
                  </a:lnTo>
                  <a:lnTo>
                    <a:pt x="149" y="236"/>
                  </a:lnTo>
                  <a:lnTo>
                    <a:pt x="154" y="236"/>
                  </a:lnTo>
                  <a:lnTo>
                    <a:pt x="160" y="236"/>
                  </a:lnTo>
                  <a:lnTo>
                    <a:pt x="166" y="234"/>
                  </a:lnTo>
                  <a:lnTo>
                    <a:pt x="170" y="234"/>
                  </a:lnTo>
                  <a:lnTo>
                    <a:pt x="176" y="232"/>
                  </a:lnTo>
                  <a:lnTo>
                    <a:pt x="181" y="232"/>
                  </a:lnTo>
                  <a:lnTo>
                    <a:pt x="187" y="230"/>
                  </a:lnTo>
                  <a:lnTo>
                    <a:pt x="191" y="230"/>
                  </a:lnTo>
                  <a:lnTo>
                    <a:pt x="197" y="229"/>
                  </a:lnTo>
                  <a:lnTo>
                    <a:pt x="203" y="229"/>
                  </a:lnTo>
                  <a:lnTo>
                    <a:pt x="210" y="227"/>
                  </a:lnTo>
                  <a:lnTo>
                    <a:pt x="218" y="225"/>
                  </a:lnTo>
                  <a:lnTo>
                    <a:pt x="226" y="223"/>
                  </a:lnTo>
                  <a:lnTo>
                    <a:pt x="232" y="221"/>
                  </a:lnTo>
                  <a:lnTo>
                    <a:pt x="181" y="199"/>
                  </a:lnTo>
                  <a:lnTo>
                    <a:pt x="178" y="200"/>
                  </a:lnTo>
                  <a:lnTo>
                    <a:pt x="174" y="200"/>
                  </a:lnTo>
                  <a:lnTo>
                    <a:pt x="168" y="202"/>
                  </a:lnTo>
                  <a:lnTo>
                    <a:pt x="160" y="204"/>
                  </a:lnTo>
                  <a:lnTo>
                    <a:pt x="154" y="207"/>
                  </a:lnTo>
                  <a:lnTo>
                    <a:pt x="145" y="209"/>
                  </a:lnTo>
                  <a:lnTo>
                    <a:pt x="137" y="211"/>
                  </a:lnTo>
                  <a:lnTo>
                    <a:pt x="131" y="213"/>
                  </a:lnTo>
                  <a:lnTo>
                    <a:pt x="125" y="213"/>
                  </a:lnTo>
                  <a:lnTo>
                    <a:pt x="120" y="214"/>
                  </a:lnTo>
                  <a:lnTo>
                    <a:pt x="116" y="216"/>
                  </a:lnTo>
                  <a:lnTo>
                    <a:pt x="106" y="218"/>
                  </a:lnTo>
                  <a:lnTo>
                    <a:pt x="98" y="220"/>
                  </a:lnTo>
                  <a:lnTo>
                    <a:pt x="89" y="220"/>
                  </a:lnTo>
                  <a:lnTo>
                    <a:pt x="81" y="221"/>
                  </a:lnTo>
                  <a:lnTo>
                    <a:pt x="73" y="221"/>
                  </a:lnTo>
                  <a:lnTo>
                    <a:pt x="68" y="221"/>
                  </a:lnTo>
                  <a:lnTo>
                    <a:pt x="62" y="220"/>
                  </a:lnTo>
                  <a:lnTo>
                    <a:pt x="54" y="218"/>
                  </a:lnTo>
                  <a:lnTo>
                    <a:pt x="48" y="214"/>
                  </a:lnTo>
                  <a:lnTo>
                    <a:pt x="44" y="213"/>
                  </a:lnTo>
                  <a:lnTo>
                    <a:pt x="37" y="209"/>
                  </a:lnTo>
                  <a:lnTo>
                    <a:pt x="33" y="206"/>
                  </a:lnTo>
                  <a:lnTo>
                    <a:pt x="27" y="200"/>
                  </a:lnTo>
                  <a:lnTo>
                    <a:pt x="23" y="199"/>
                  </a:lnTo>
                  <a:lnTo>
                    <a:pt x="17" y="193"/>
                  </a:lnTo>
                  <a:lnTo>
                    <a:pt x="14" y="190"/>
                  </a:lnTo>
                  <a:lnTo>
                    <a:pt x="10" y="186"/>
                  </a:lnTo>
                  <a:lnTo>
                    <a:pt x="6" y="183"/>
                  </a:lnTo>
                  <a:lnTo>
                    <a:pt x="2" y="179"/>
                  </a:lnTo>
                  <a:lnTo>
                    <a:pt x="0" y="1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479" name="Freeform 57"/>
            <p:cNvSpPr>
              <a:spLocks/>
            </p:cNvSpPr>
            <p:nvPr/>
          </p:nvSpPr>
          <p:spPr bwMode="auto">
            <a:xfrm>
              <a:off x="425" y="3223"/>
              <a:ext cx="77" cy="16"/>
            </a:xfrm>
            <a:custGeom>
              <a:avLst/>
              <a:gdLst>
                <a:gd name="T0" fmla="*/ 1 w 154"/>
                <a:gd name="T1" fmla="*/ 1 h 31"/>
                <a:gd name="T2" fmla="*/ 1 w 154"/>
                <a:gd name="T3" fmla="*/ 1 h 31"/>
                <a:gd name="T4" fmla="*/ 1 w 154"/>
                <a:gd name="T5" fmla="*/ 1 h 31"/>
                <a:gd name="T6" fmla="*/ 1 w 154"/>
                <a:gd name="T7" fmla="*/ 1 h 31"/>
                <a:gd name="T8" fmla="*/ 1 w 154"/>
                <a:gd name="T9" fmla="*/ 1 h 31"/>
                <a:gd name="T10" fmla="*/ 1 w 154"/>
                <a:gd name="T11" fmla="*/ 1 h 31"/>
                <a:gd name="T12" fmla="*/ 1 w 154"/>
                <a:gd name="T13" fmla="*/ 1 h 31"/>
                <a:gd name="T14" fmla="*/ 1 w 154"/>
                <a:gd name="T15" fmla="*/ 1 h 31"/>
                <a:gd name="T16" fmla="*/ 1 w 154"/>
                <a:gd name="T17" fmla="*/ 1 h 31"/>
                <a:gd name="T18" fmla="*/ 1 w 154"/>
                <a:gd name="T19" fmla="*/ 1 h 31"/>
                <a:gd name="T20" fmla="*/ 1 w 154"/>
                <a:gd name="T21" fmla="*/ 1 h 31"/>
                <a:gd name="T22" fmla="*/ 1 w 154"/>
                <a:gd name="T23" fmla="*/ 1 h 31"/>
                <a:gd name="T24" fmla="*/ 1 w 154"/>
                <a:gd name="T25" fmla="*/ 1 h 31"/>
                <a:gd name="T26" fmla="*/ 1 w 154"/>
                <a:gd name="T27" fmla="*/ 1 h 31"/>
                <a:gd name="T28" fmla="*/ 1 w 154"/>
                <a:gd name="T29" fmla="*/ 1 h 31"/>
                <a:gd name="T30" fmla="*/ 1 w 154"/>
                <a:gd name="T31" fmla="*/ 1 h 31"/>
                <a:gd name="T32" fmla="*/ 1 w 154"/>
                <a:gd name="T33" fmla="*/ 1 h 31"/>
                <a:gd name="T34" fmla="*/ 1 w 154"/>
                <a:gd name="T35" fmla="*/ 1 h 31"/>
                <a:gd name="T36" fmla="*/ 1 w 154"/>
                <a:gd name="T37" fmla="*/ 1 h 31"/>
                <a:gd name="T38" fmla="*/ 1 w 154"/>
                <a:gd name="T39" fmla="*/ 1 h 31"/>
                <a:gd name="T40" fmla="*/ 1 w 154"/>
                <a:gd name="T41" fmla="*/ 1 h 31"/>
                <a:gd name="T42" fmla="*/ 1 w 154"/>
                <a:gd name="T43" fmla="*/ 0 h 31"/>
                <a:gd name="T44" fmla="*/ 1 w 154"/>
                <a:gd name="T45" fmla="*/ 0 h 31"/>
                <a:gd name="T46" fmla="*/ 1 w 154"/>
                <a:gd name="T47" fmla="*/ 0 h 31"/>
                <a:gd name="T48" fmla="*/ 1 w 154"/>
                <a:gd name="T49" fmla="*/ 0 h 31"/>
                <a:gd name="T50" fmla="*/ 1 w 154"/>
                <a:gd name="T51" fmla="*/ 1 h 31"/>
                <a:gd name="T52" fmla="*/ 1 w 154"/>
                <a:gd name="T53" fmla="*/ 1 h 31"/>
                <a:gd name="T54" fmla="*/ 1 w 154"/>
                <a:gd name="T55" fmla="*/ 1 h 31"/>
                <a:gd name="T56" fmla="*/ 1 w 154"/>
                <a:gd name="T57" fmla="*/ 1 h 31"/>
                <a:gd name="T58" fmla="*/ 0 w 154"/>
                <a:gd name="T59" fmla="*/ 1 h 31"/>
                <a:gd name="T60" fmla="*/ 1 w 154"/>
                <a:gd name="T61" fmla="*/ 1 h 31"/>
                <a:gd name="T62" fmla="*/ 1 w 154"/>
                <a:gd name="T63" fmla="*/ 1 h 31"/>
                <a:gd name="T64" fmla="*/ 1 w 154"/>
                <a:gd name="T65" fmla="*/ 1 h 31"/>
                <a:gd name="T66" fmla="*/ 1 w 154"/>
                <a:gd name="T67" fmla="*/ 1 h 31"/>
                <a:gd name="T68" fmla="*/ 1 w 154"/>
                <a:gd name="T69" fmla="*/ 1 h 31"/>
                <a:gd name="T70" fmla="*/ 1 w 154"/>
                <a:gd name="T71" fmla="*/ 1 h 31"/>
                <a:gd name="T72" fmla="*/ 1 w 154"/>
                <a:gd name="T73" fmla="*/ 1 h 31"/>
                <a:gd name="T74" fmla="*/ 1 w 154"/>
                <a:gd name="T75" fmla="*/ 1 h 31"/>
                <a:gd name="T76" fmla="*/ 1 w 154"/>
                <a:gd name="T77" fmla="*/ 1 h 31"/>
                <a:gd name="T78" fmla="*/ 1 w 154"/>
                <a:gd name="T79" fmla="*/ 1 h 31"/>
                <a:gd name="T80" fmla="*/ 1 w 154"/>
                <a:gd name="T81" fmla="*/ 1 h 31"/>
                <a:gd name="T82" fmla="*/ 1 w 154"/>
                <a:gd name="T83" fmla="*/ 1 h 31"/>
                <a:gd name="T84" fmla="*/ 1 w 154"/>
                <a:gd name="T85" fmla="*/ 1 h 31"/>
                <a:gd name="T86" fmla="*/ 1 w 154"/>
                <a:gd name="T87" fmla="*/ 1 h 31"/>
                <a:gd name="T88" fmla="*/ 1 w 154"/>
                <a:gd name="T89" fmla="*/ 1 h 31"/>
                <a:gd name="T90" fmla="*/ 1 w 154"/>
                <a:gd name="T91" fmla="*/ 1 h 31"/>
                <a:gd name="T92" fmla="*/ 1 w 154"/>
                <a:gd name="T93" fmla="*/ 1 h 31"/>
                <a:gd name="T94" fmla="*/ 1 w 154"/>
                <a:gd name="T95" fmla="*/ 1 h 31"/>
                <a:gd name="T96" fmla="*/ 1 w 154"/>
                <a:gd name="T97" fmla="*/ 1 h 31"/>
                <a:gd name="T98" fmla="*/ 1 w 154"/>
                <a:gd name="T99" fmla="*/ 1 h 31"/>
                <a:gd name="T100" fmla="*/ 1 w 154"/>
                <a:gd name="T101" fmla="*/ 1 h 31"/>
                <a:gd name="T102" fmla="*/ 1 w 154"/>
                <a:gd name="T103" fmla="*/ 1 h 31"/>
                <a:gd name="T104" fmla="*/ 1 w 154"/>
                <a:gd name="T105" fmla="*/ 1 h 31"/>
                <a:gd name="T106" fmla="*/ 1 w 154"/>
                <a:gd name="T107" fmla="*/ 1 h 31"/>
                <a:gd name="T108" fmla="*/ 1 w 154"/>
                <a:gd name="T109" fmla="*/ 1 h 31"/>
                <a:gd name="T110" fmla="*/ 1 w 154"/>
                <a:gd name="T111" fmla="*/ 1 h 31"/>
                <a:gd name="T112" fmla="*/ 1 w 154"/>
                <a:gd name="T113" fmla="*/ 1 h 31"/>
                <a:gd name="T114" fmla="*/ 1 w 154"/>
                <a:gd name="T115" fmla="*/ 1 h 31"/>
                <a:gd name="T116" fmla="*/ 1 w 154"/>
                <a:gd name="T117" fmla="*/ 1 h 31"/>
                <a:gd name="T118" fmla="*/ 1 w 154"/>
                <a:gd name="T119" fmla="*/ 1 h 3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54" h="31">
                  <a:moveTo>
                    <a:pt x="154" y="26"/>
                  </a:moveTo>
                  <a:lnTo>
                    <a:pt x="152" y="24"/>
                  </a:lnTo>
                  <a:lnTo>
                    <a:pt x="148" y="24"/>
                  </a:lnTo>
                  <a:lnTo>
                    <a:pt x="142" y="21"/>
                  </a:lnTo>
                  <a:lnTo>
                    <a:pt x="135" y="19"/>
                  </a:lnTo>
                  <a:lnTo>
                    <a:pt x="125" y="17"/>
                  </a:lnTo>
                  <a:lnTo>
                    <a:pt x="117" y="15"/>
                  </a:lnTo>
                  <a:lnTo>
                    <a:pt x="111" y="14"/>
                  </a:lnTo>
                  <a:lnTo>
                    <a:pt x="108" y="12"/>
                  </a:lnTo>
                  <a:lnTo>
                    <a:pt x="102" y="12"/>
                  </a:lnTo>
                  <a:lnTo>
                    <a:pt x="98" y="10"/>
                  </a:lnTo>
                  <a:lnTo>
                    <a:pt x="90" y="8"/>
                  </a:lnTo>
                  <a:lnTo>
                    <a:pt x="86" y="8"/>
                  </a:lnTo>
                  <a:lnTo>
                    <a:pt x="79" y="7"/>
                  </a:lnTo>
                  <a:lnTo>
                    <a:pt x="75" y="7"/>
                  </a:lnTo>
                  <a:lnTo>
                    <a:pt x="69" y="5"/>
                  </a:lnTo>
                  <a:lnTo>
                    <a:pt x="63" y="5"/>
                  </a:lnTo>
                  <a:lnTo>
                    <a:pt x="59" y="3"/>
                  </a:lnTo>
                  <a:lnTo>
                    <a:pt x="56" y="3"/>
                  </a:lnTo>
                  <a:lnTo>
                    <a:pt x="50" y="1"/>
                  </a:lnTo>
                  <a:lnTo>
                    <a:pt x="44" y="1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0" y="0"/>
                  </a:lnTo>
                  <a:lnTo>
                    <a:pt x="27" y="0"/>
                  </a:lnTo>
                  <a:lnTo>
                    <a:pt x="17" y="1"/>
                  </a:lnTo>
                  <a:lnTo>
                    <a:pt x="11" y="5"/>
                  </a:lnTo>
                  <a:lnTo>
                    <a:pt x="7" y="8"/>
                  </a:lnTo>
                  <a:lnTo>
                    <a:pt x="3" y="12"/>
                  </a:lnTo>
                  <a:lnTo>
                    <a:pt x="0" y="21"/>
                  </a:lnTo>
                  <a:lnTo>
                    <a:pt x="3" y="26"/>
                  </a:lnTo>
                  <a:lnTo>
                    <a:pt x="5" y="26"/>
                  </a:lnTo>
                  <a:lnTo>
                    <a:pt x="11" y="28"/>
                  </a:lnTo>
                  <a:lnTo>
                    <a:pt x="17" y="28"/>
                  </a:lnTo>
                  <a:lnTo>
                    <a:pt x="27" y="28"/>
                  </a:lnTo>
                  <a:lnTo>
                    <a:pt x="30" y="28"/>
                  </a:lnTo>
                  <a:lnTo>
                    <a:pt x="36" y="28"/>
                  </a:lnTo>
                  <a:lnTo>
                    <a:pt x="42" y="28"/>
                  </a:lnTo>
                  <a:lnTo>
                    <a:pt x="46" y="28"/>
                  </a:lnTo>
                  <a:lnTo>
                    <a:pt x="52" y="28"/>
                  </a:lnTo>
                  <a:lnTo>
                    <a:pt x="57" y="28"/>
                  </a:lnTo>
                  <a:lnTo>
                    <a:pt x="63" y="28"/>
                  </a:lnTo>
                  <a:lnTo>
                    <a:pt x="71" y="29"/>
                  </a:lnTo>
                  <a:lnTo>
                    <a:pt x="75" y="29"/>
                  </a:lnTo>
                  <a:lnTo>
                    <a:pt x="81" y="29"/>
                  </a:lnTo>
                  <a:lnTo>
                    <a:pt x="86" y="29"/>
                  </a:lnTo>
                  <a:lnTo>
                    <a:pt x="92" y="29"/>
                  </a:lnTo>
                  <a:lnTo>
                    <a:pt x="98" y="29"/>
                  </a:lnTo>
                  <a:lnTo>
                    <a:pt x="102" y="29"/>
                  </a:lnTo>
                  <a:lnTo>
                    <a:pt x="108" y="29"/>
                  </a:lnTo>
                  <a:lnTo>
                    <a:pt x="113" y="29"/>
                  </a:lnTo>
                  <a:lnTo>
                    <a:pt x="121" y="29"/>
                  </a:lnTo>
                  <a:lnTo>
                    <a:pt x="127" y="29"/>
                  </a:lnTo>
                  <a:lnTo>
                    <a:pt x="133" y="31"/>
                  </a:lnTo>
                  <a:lnTo>
                    <a:pt x="137" y="31"/>
                  </a:lnTo>
                  <a:lnTo>
                    <a:pt x="142" y="31"/>
                  </a:lnTo>
                  <a:lnTo>
                    <a:pt x="148" y="29"/>
                  </a:lnTo>
                  <a:lnTo>
                    <a:pt x="152" y="28"/>
                  </a:lnTo>
                  <a:lnTo>
                    <a:pt x="154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480" name="Freeform 58"/>
            <p:cNvSpPr>
              <a:spLocks/>
            </p:cNvSpPr>
            <p:nvPr/>
          </p:nvSpPr>
          <p:spPr bwMode="auto">
            <a:xfrm>
              <a:off x="453" y="3181"/>
              <a:ext cx="103" cy="51"/>
            </a:xfrm>
            <a:custGeom>
              <a:avLst/>
              <a:gdLst>
                <a:gd name="T0" fmla="*/ 0 w 206"/>
                <a:gd name="T1" fmla="*/ 1 h 100"/>
                <a:gd name="T2" fmla="*/ 1 w 206"/>
                <a:gd name="T3" fmla="*/ 1 h 100"/>
                <a:gd name="T4" fmla="*/ 1 w 206"/>
                <a:gd name="T5" fmla="*/ 1 h 100"/>
                <a:gd name="T6" fmla="*/ 1 w 206"/>
                <a:gd name="T7" fmla="*/ 1 h 100"/>
                <a:gd name="T8" fmla="*/ 1 w 206"/>
                <a:gd name="T9" fmla="*/ 1 h 100"/>
                <a:gd name="T10" fmla="*/ 1 w 206"/>
                <a:gd name="T11" fmla="*/ 1 h 100"/>
                <a:gd name="T12" fmla="*/ 1 w 206"/>
                <a:gd name="T13" fmla="*/ 1 h 100"/>
                <a:gd name="T14" fmla="*/ 1 w 206"/>
                <a:gd name="T15" fmla="*/ 1 h 100"/>
                <a:gd name="T16" fmla="*/ 1 w 206"/>
                <a:gd name="T17" fmla="*/ 1 h 100"/>
                <a:gd name="T18" fmla="*/ 1 w 206"/>
                <a:gd name="T19" fmla="*/ 1 h 100"/>
                <a:gd name="T20" fmla="*/ 1 w 206"/>
                <a:gd name="T21" fmla="*/ 1 h 100"/>
                <a:gd name="T22" fmla="*/ 1 w 206"/>
                <a:gd name="T23" fmla="*/ 1 h 100"/>
                <a:gd name="T24" fmla="*/ 1 w 206"/>
                <a:gd name="T25" fmla="*/ 1 h 100"/>
                <a:gd name="T26" fmla="*/ 1 w 206"/>
                <a:gd name="T27" fmla="*/ 1 h 100"/>
                <a:gd name="T28" fmla="*/ 1 w 206"/>
                <a:gd name="T29" fmla="*/ 1 h 100"/>
                <a:gd name="T30" fmla="*/ 1 w 206"/>
                <a:gd name="T31" fmla="*/ 1 h 100"/>
                <a:gd name="T32" fmla="*/ 1 w 206"/>
                <a:gd name="T33" fmla="*/ 1 h 100"/>
                <a:gd name="T34" fmla="*/ 1 w 206"/>
                <a:gd name="T35" fmla="*/ 1 h 100"/>
                <a:gd name="T36" fmla="*/ 1 w 206"/>
                <a:gd name="T37" fmla="*/ 1 h 100"/>
                <a:gd name="T38" fmla="*/ 1 w 206"/>
                <a:gd name="T39" fmla="*/ 0 h 100"/>
                <a:gd name="T40" fmla="*/ 1 w 206"/>
                <a:gd name="T41" fmla="*/ 1 h 100"/>
                <a:gd name="T42" fmla="*/ 1 w 206"/>
                <a:gd name="T43" fmla="*/ 1 h 100"/>
                <a:gd name="T44" fmla="*/ 1 w 206"/>
                <a:gd name="T45" fmla="*/ 1 h 100"/>
                <a:gd name="T46" fmla="*/ 1 w 206"/>
                <a:gd name="T47" fmla="*/ 1 h 100"/>
                <a:gd name="T48" fmla="*/ 1 w 206"/>
                <a:gd name="T49" fmla="*/ 1 h 100"/>
                <a:gd name="T50" fmla="*/ 1 w 206"/>
                <a:gd name="T51" fmla="*/ 1 h 100"/>
                <a:gd name="T52" fmla="*/ 1 w 206"/>
                <a:gd name="T53" fmla="*/ 1 h 100"/>
                <a:gd name="T54" fmla="*/ 1 w 206"/>
                <a:gd name="T55" fmla="*/ 1 h 100"/>
                <a:gd name="T56" fmla="*/ 1 w 206"/>
                <a:gd name="T57" fmla="*/ 1 h 100"/>
                <a:gd name="T58" fmla="*/ 1 w 206"/>
                <a:gd name="T59" fmla="*/ 1 h 100"/>
                <a:gd name="T60" fmla="*/ 1 w 206"/>
                <a:gd name="T61" fmla="*/ 1 h 100"/>
                <a:gd name="T62" fmla="*/ 1 w 206"/>
                <a:gd name="T63" fmla="*/ 1 h 100"/>
                <a:gd name="T64" fmla="*/ 1 w 206"/>
                <a:gd name="T65" fmla="*/ 1 h 100"/>
                <a:gd name="T66" fmla="*/ 1 w 206"/>
                <a:gd name="T67" fmla="*/ 1 h 100"/>
                <a:gd name="T68" fmla="*/ 1 w 206"/>
                <a:gd name="T69" fmla="*/ 1 h 100"/>
                <a:gd name="T70" fmla="*/ 1 w 206"/>
                <a:gd name="T71" fmla="*/ 1 h 100"/>
                <a:gd name="T72" fmla="*/ 1 w 206"/>
                <a:gd name="T73" fmla="*/ 1 h 100"/>
                <a:gd name="T74" fmla="*/ 1 w 206"/>
                <a:gd name="T75" fmla="*/ 1 h 100"/>
                <a:gd name="T76" fmla="*/ 1 w 206"/>
                <a:gd name="T77" fmla="*/ 1 h 100"/>
                <a:gd name="T78" fmla="*/ 1 w 206"/>
                <a:gd name="T79" fmla="*/ 1 h 100"/>
                <a:gd name="T80" fmla="*/ 1 w 206"/>
                <a:gd name="T81" fmla="*/ 1 h 100"/>
                <a:gd name="T82" fmla="*/ 1 w 206"/>
                <a:gd name="T83" fmla="*/ 1 h 100"/>
                <a:gd name="T84" fmla="*/ 1 w 206"/>
                <a:gd name="T85" fmla="*/ 1 h 100"/>
                <a:gd name="T86" fmla="*/ 1 w 206"/>
                <a:gd name="T87" fmla="*/ 1 h 100"/>
                <a:gd name="T88" fmla="*/ 1 w 206"/>
                <a:gd name="T89" fmla="*/ 1 h 100"/>
                <a:gd name="T90" fmla="*/ 1 w 206"/>
                <a:gd name="T91" fmla="*/ 1 h 100"/>
                <a:gd name="T92" fmla="*/ 1 w 206"/>
                <a:gd name="T93" fmla="*/ 1 h 100"/>
                <a:gd name="T94" fmla="*/ 1 w 206"/>
                <a:gd name="T95" fmla="*/ 1 h 100"/>
                <a:gd name="T96" fmla="*/ 1 w 206"/>
                <a:gd name="T97" fmla="*/ 1 h 100"/>
                <a:gd name="T98" fmla="*/ 1 w 206"/>
                <a:gd name="T99" fmla="*/ 1 h 100"/>
                <a:gd name="T100" fmla="*/ 1 w 206"/>
                <a:gd name="T101" fmla="*/ 1 h 100"/>
                <a:gd name="T102" fmla="*/ 1 w 206"/>
                <a:gd name="T103" fmla="*/ 1 h 100"/>
                <a:gd name="T104" fmla="*/ 1 w 206"/>
                <a:gd name="T105" fmla="*/ 1 h 100"/>
                <a:gd name="T106" fmla="*/ 1 w 206"/>
                <a:gd name="T107" fmla="*/ 1 h 100"/>
                <a:gd name="T108" fmla="*/ 1 w 206"/>
                <a:gd name="T109" fmla="*/ 1 h 100"/>
                <a:gd name="T110" fmla="*/ 1 w 206"/>
                <a:gd name="T111" fmla="*/ 1 h 100"/>
                <a:gd name="T112" fmla="*/ 1 w 206"/>
                <a:gd name="T113" fmla="*/ 1 h 100"/>
                <a:gd name="T114" fmla="*/ 1 w 206"/>
                <a:gd name="T115" fmla="*/ 1 h 100"/>
                <a:gd name="T116" fmla="*/ 1 w 206"/>
                <a:gd name="T117" fmla="*/ 1 h 100"/>
                <a:gd name="T118" fmla="*/ 1 w 206"/>
                <a:gd name="T119" fmla="*/ 1 h 10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06" h="100">
                  <a:moveTo>
                    <a:pt x="1" y="65"/>
                  </a:moveTo>
                  <a:lnTo>
                    <a:pt x="0" y="60"/>
                  </a:lnTo>
                  <a:lnTo>
                    <a:pt x="0" y="56"/>
                  </a:lnTo>
                  <a:lnTo>
                    <a:pt x="1" y="53"/>
                  </a:lnTo>
                  <a:lnTo>
                    <a:pt x="3" y="49"/>
                  </a:lnTo>
                  <a:lnTo>
                    <a:pt x="7" y="47"/>
                  </a:lnTo>
                  <a:lnTo>
                    <a:pt x="11" y="46"/>
                  </a:lnTo>
                  <a:lnTo>
                    <a:pt x="15" y="46"/>
                  </a:lnTo>
                  <a:lnTo>
                    <a:pt x="23" y="46"/>
                  </a:lnTo>
                  <a:lnTo>
                    <a:pt x="27" y="46"/>
                  </a:lnTo>
                  <a:lnTo>
                    <a:pt x="32" y="46"/>
                  </a:lnTo>
                  <a:lnTo>
                    <a:pt x="38" y="47"/>
                  </a:lnTo>
                  <a:lnTo>
                    <a:pt x="44" y="49"/>
                  </a:lnTo>
                  <a:lnTo>
                    <a:pt x="52" y="51"/>
                  </a:lnTo>
                  <a:lnTo>
                    <a:pt x="57" y="54"/>
                  </a:lnTo>
                  <a:lnTo>
                    <a:pt x="65" y="56"/>
                  </a:lnTo>
                  <a:lnTo>
                    <a:pt x="73" y="58"/>
                  </a:lnTo>
                  <a:lnTo>
                    <a:pt x="79" y="60"/>
                  </a:lnTo>
                  <a:lnTo>
                    <a:pt x="84" y="63"/>
                  </a:lnTo>
                  <a:lnTo>
                    <a:pt x="90" y="65"/>
                  </a:lnTo>
                  <a:lnTo>
                    <a:pt x="96" y="67"/>
                  </a:lnTo>
                  <a:lnTo>
                    <a:pt x="104" y="69"/>
                  </a:lnTo>
                  <a:lnTo>
                    <a:pt x="106" y="69"/>
                  </a:lnTo>
                  <a:lnTo>
                    <a:pt x="106" y="65"/>
                  </a:lnTo>
                  <a:lnTo>
                    <a:pt x="104" y="63"/>
                  </a:lnTo>
                  <a:lnTo>
                    <a:pt x="100" y="60"/>
                  </a:lnTo>
                  <a:lnTo>
                    <a:pt x="98" y="56"/>
                  </a:lnTo>
                  <a:lnTo>
                    <a:pt x="94" y="49"/>
                  </a:lnTo>
                  <a:lnTo>
                    <a:pt x="90" y="46"/>
                  </a:lnTo>
                  <a:lnTo>
                    <a:pt x="86" y="40"/>
                  </a:lnTo>
                  <a:lnTo>
                    <a:pt x="82" y="33"/>
                  </a:lnTo>
                  <a:lnTo>
                    <a:pt x="79" y="28"/>
                  </a:lnTo>
                  <a:lnTo>
                    <a:pt x="75" y="23"/>
                  </a:lnTo>
                  <a:lnTo>
                    <a:pt x="71" y="16"/>
                  </a:lnTo>
                  <a:lnTo>
                    <a:pt x="69" y="12"/>
                  </a:lnTo>
                  <a:lnTo>
                    <a:pt x="67" y="7"/>
                  </a:lnTo>
                  <a:lnTo>
                    <a:pt x="67" y="3"/>
                  </a:lnTo>
                  <a:lnTo>
                    <a:pt x="67" y="2"/>
                  </a:lnTo>
                  <a:lnTo>
                    <a:pt x="69" y="0"/>
                  </a:lnTo>
                  <a:lnTo>
                    <a:pt x="75" y="0"/>
                  </a:lnTo>
                  <a:lnTo>
                    <a:pt x="82" y="3"/>
                  </a:lnTo>
                  <a:lnTo>
                    <a:pt x="88" y="5"/>
                  </a:lnTo>
                  <a:lnTo>
                    <a:pt x="94" y="7"/>
                  </a:lnTo>
                  <a:lnTo>
                    <a:pt x="100" y="10"/>
                  </a:lnTo>
                  <a:lnTo>
                    <a:pt x="106" y="14"/>
                  </a:lnTo>
                  <a:lnTo>
                    <a:pt x="111" y="16"/>
                  </a:lnTo>
                  <a:lnTo>
                    <a:pt x="119" y="19"/>
                  </a:lnTo>
                  <a:lnTo>
                    <a:pt x="125" y="23"/>
                  </a:lnTo>
                  <a:lnTo>
                    <a:pt x="131" y="26"/>
                  </a:lnTo>
                  <a:lnTo>
                    <a:pt x="136" y="30"/>
                  </a:lnTo>
                  <a:lnTo>
                    <a:pt x="142" y="32"/>
                  </a:lnTo>
                  <a:lnTo>
                    <a:pt x="146" y="35"/>
                  </a:lnTo>
                  <a:lnTo>
                    <a:pt x="152" y="39"/>
                  </a:lnTo>
                  <a:lnTo>
                    <a:pt x="160" y="44"/>
                  </a:lnTo>
                  <a:lnTo>
                    <a:pt x="167" y="49"/>
                  </a:lnTo>
                  <a:lnTo>
                    <a:pt x="177" y="54"/>
                  </a:lnTo>
                  <a:lnTo>
                    <a:pt x="185" y="60"/>
                  </a:lnTo>
                  <a:lnTo>
                    <a:pt x="192" y="65"/>
                  </a:lnTo>
                  <a:lnTo>
                    <a:pt x="198" y="69"/>
                  </a:lnTo>
                  <a:lnTo>
                    <a:pt x="204" y="72"/>
                  </a:lnTo>
                  <a:lnTo>
                    <a:pt x="206" y="74"/>
                  </a:lnTo>
                  <a:lnTo>
                    <a:pt x="204" y="74"/>
                  </a:lnTo>
                  <a:lnTo>
                    <a:pt x="200" y="76"/>
                  </a:lnTo>
                  <a:lnTo>
                    <a:pt x="196" y="77"/>
                  </a:lnTo>
                  <a:lnTo>
                    <a:pt x="189" y="76"/>
                  </a:lnTo>
                  <a:lnTo>
                    <a:pt x="185" y="74"/>
                  </a:lnTo>
                  <a:lnTo>
                    <a:pt x="179" y="74"/>
                  </a:lnTo>
                  <a:lnTo>
                    <a:pt x="175" y="72"/>
                  </a:lnTo>
                  <a:lnTo>
                    <a:pt x="171" y="70"/>
                  </a:lnTo>
                  <a:lnTo>
                    <a:pt x="163" y="67"/>
                  </a:lnTo>
                  <a:lnTo>
                    <a:pt x="160" y="65"/>
                  </a:lnTo>
                  <a:lnTo>
                    <a:pt x="152" y="61"/>
                  </a:lnTo>
                  <a:lnTo>
                    <a:pt x="148" y="60"/>
                  </a:lnTo>
                  <a:lnTo>
                    <a:pt x="142" y="56"/>
                  </a:lnTo>
                  <a:lnTo>
                    <a:pt x="135" y="53"/>
                  </a:lnTo>
                  <a:lnTo>
                    <a:pt x="131" y="51"/>
                  </a:lnTo>
                  <a:lnTo>
                    <a:pt x="127" y="49"/>
                  </a:lnTo>
                  <a:lnTo>
                    <a:pt x="119" y="46"/>
                  </a:lnTo>
                  <a:lnTo>
                    <a:pt x="117" y="46"/>
                  </a:lnTo>
                  <a:lnTo>
                    <a:pt x="119" y="47"/>
                  </a:lnTo>
                  <a:lnTo>
                    <a:pt x="127" y="53"/>
                  </a:lnTo>
                  <a:lnTo>
                    <a:pt x="131" y="58"/>
                  </a:lnTo>
                  <a:lnTo>
                    <a:pt x="135" y="61"/>
                  </a:lnTo>
                  <a:lnTo>
                    <a:pt x="140" y="67"/>
                  </a:lnTo>
                  <a:lnTo>
                    <a:pt x="144" y="74"/>
                  </a:lnTo>
                  <a:lnTo>
                    <a:pt x="150" y="77"/>
                  </a:lnTo>
                  <a:lnTo>
                    <a:pt x="154" y="83"/>
                  </a:lnTo>
                  <a:lnTo>
                    <a:pt x="156" y="86"/>
                  </a:lnTo>
                  <a:lnTo>
                    <a:pt x="160" y="91"/>
                  </a:lnTo>
                  <a:lnTo>
                    <a:pt x="162" y="98"/>
                  </a:lnTo>
                  <a:lnTo>
                    <a:pt x="158" y="100"/>
                  </a:lnTo>
                  <a:lnTo>
                    <a:pt x="152" y="100"/>
                  </a:lnTo>
                  <a:lnTo>
                    <a:pt x="146" y="98"/>
                  </a:lnTo>
                  <a:lnTo>
                    <a:pt x="136" y="97"/>
                  </a:lnTo>
                  <a:lnTo>
                    <a:pt x="129" y="95"/>
                  </a:lnTo>
                  <a:lnTo>
                    <a:pt x="123" y="93"/>
                  </a:lnTo>
                  <a:lnTo>
                    <a:pt x="117" y="91"/>
                  </a:lnTo>
                  <a:lnTo>
                    <a:pt x="113" y="91"/>
                  </a:lnTo>
                  <a:lnTo>
                    <a:pt x="108" y="90"/>
                  </a:lnTo>
                  <a:lnTo>
                    <a:pt x="102" y="88"/>
                  </a:lnTo>
                  <a:lnTo>
                    <a:pt x="96" y="86"/>
                  </a:lnTo>
                  <a:lnTo>
                    <a:pt x="90" y="84"/>
                  </a:lnTo>
                  <a:lnTo>
                    <a:pt x="86" y="84"/>
                  </a:lnTo>
                  <a:lnTo>
                    <a:pt x="79" y="83"/>
                  </a:lnTo>
                  <a:lnTo>
                    <a:pt x="75" y="81"/>
                  </a:lnTo>
                  <a:lnTo>
                    <a:pt x="69" y="79"/>
                  </a:lnTo>
                  <a:lnTo>
                    <a:pt x="63" y="77"/>
                  </a:lnTo>
                  <a:lnTo>
                    <a:pt x="59" y="76"/>
                  </a:lnTo>
                  <a:lnTo>
                    <a:pt x="54" y="76"/>
                  </a:lnTo>
                  <a:lnTo>
                    <a:pt x="48" y="74"/>
                  </a:lnTo>
                  <a:lnTo>
                    <a:pt x="44" y="74"/>
                  </a:lnTo>
                  <a:lnTo>
                    <a:pt x="36" y="70"/>
                  </a:lnTo>
                  <a:lnTo>
                    <a:pt x="30" y="70"/>
                  </a:lnTo>
                  <a:lnTo>
                    <a:pt x="25" y="69"/>
                  </a:lnTo>
                  <a:lnTo>
                    <a:pt x="23" y="70"/>
                  </a:lnTo>
                  <a:lnTo>
                    <a:pt x="15" y="69"/>
                  </a:lnTo>
                  <a:lnTo>
                    <a:pt x="7" y="67"/>
                  </a:lnTo>
                  <a:lnTo>
                    <a:pt x="3" y="65"/>
                  </a:lnTo>
                  <a:lnTo>
                    <a:pt x="1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481" name="Freeform 59"/>
            <p:cNvSpPr>
              <a:spLocks/>
            </p:cNvSpPr>
            <p:nvPr/>
          </p:nvSpPr>
          <p:spPr bwMode="auto">
            <a:xfrm>
              <a:off x="542" y="3133"/>
              <a:ext cx="161" cy="70"/>
            </a:xfrm>
            <a:custGeom>
              <a:avLst/>
              <a:gdLst>
                <a:gd name="T0" fmla="*/ 1 w 320"/>
                <a:gd name="T1" fmla="*/ 1 h 139"/>
                <a:gd name="T2" fmla="*/ 1 w 320"/>
                <a:gd name="T3" fmla="*/ 1 h 139"/>
                <a:gd name="T4" fmla="*/ 1 w 320"/>
                <a:gd name="T5" fmla="*/ 1 h 139"/>
                <a:gd name="T6" fmla="*/ 1 w 320"/>
                <a:gd name="T7" fmla="*/ 1 h 139"/>
                <a:gd name="T8" fmla="*/ 1 w 320"/>
                <a:gd name="T9" fmla="*/ 1 h 139"/>
                <a:gd name="T10" fmla="*/ 1 w 320"/>
                <a:gd name="T11" fmla="*/ 1 h 139"/>
                <a:gd name="T12" fmla="*/ 1 w 320"/>
                <a:gd name="T13" fmla="*/ 1 h 139"/>
                <a:gd name="T14" fmla="*/ 1 w 320"/>
                <a:gd name="T15" fmla="*/ 1 h 139"/>
                <a:gd name="T16" fmla="*/ 1 w 320"/>
                <a:gd name="T17" fmla="*/ 1 h 139"/>
                <a:gd name="T18" fmla="*/ 1 w 320"/>
                <a:gd name="T19" fmla="*/ 1 h 139"/>
                <a:gd name="T20" fmla="*/ 1 w 320"/>
                <a:gd name="T21" fmla="*/ 1 h 139"/>
                <a:gd name="T22" fmla="*/ 1 w 320"/>
                <a:gd name="T23" fmla="*/ 1 h 139"/>
                <a:gd name="T24" fmla="*/ 1 w 320"/>
                <a:gd name="T25" fmla="*/ 1 h 139"/>
                <a:gd name="T26" fmla="*/ 1 w 320"/>
                <a:gd name="T27" fmla="*/ 1 h 139"/>
                <a:gd name="T28" fmla="*/ 1 w 320"/>
                <a:gd name="T29" fmla="*/ 1 h 139"/>
                <a:gd name="T30" fmla="*/ 1 w 320"/>
                <a:gd name="T31" fmla="*/ 1 h 139"/>
                <a:gd name="T32" fmla="*/ 1 w 320"/>
                <a:gd name="T33" fmla="*/ 1 h 139"/>
                <a:gd name="T34" fmla="*/ 1 w 320"/>
                <a:gd name="T35" fmla="*/ 1 h 139"/>
                <a:gd name="T36" fmla="*/ 1 w 320"/>
                <a:gd name="T37" fmla="*/ 1 h 139"/>
                <a:gd name="T38" fmla="*/ 1 w 320"/>
                <a:gd name="T39" fmla="*/ 1 h 139"/>
                <a:gd name="T40" fmla="*/ 1 w 320"/>
                <a:gd name="T41" fmla="*/ 1 h 139"/>
                <a:gd name="T42" fmla="*/ 1 w 320"/>
                <a:gd name="T43" fmla="*/ 1 h 139"/>
                <a:gd name="T44" fmla="*/ 1 w 320"/>
                <a:gd name="T45" fmla="*/ 1 h 139"/>
                <a:gd name="T46" fmla="*/ 1 w 320"/>
                <a:gd name="T47" fmla="*/ 1 h 139"/>
                <a:gd name="T48" fmla="*/ 1 w 320"/>
                <a:gd name="T49" fmla="*/ 1 h 139"/>
                <a:gd name="T50" fmla="*/ 1 w 320"/>
                <a:gd name="T51" fmla="*/ 0 h 139"/>
                <a:gd name="T52" fmla="*/ 1 w 320"/>
                <a:gd name="T53" fmla="*/ 1 h 139"/>
                <a:gd name="T54" fmla="*/ 1 w 320"/>
                <a:gd name="T55" fmla="*/ 1 h 139"/>
                <a:gd name="T56" fmla="*/ 1 w 320"/>
                <a:gd name="T57" fmla="*/ 1 h 139"/>
                <a:gd name="T58" fmla="*/ 1 w 320"/>
                <a:gd name="T59" fmla="*/ 1 h 139"/>
                <a:gd name="T60" fmla="*/ 1 w 320"/>
                <a:gd name="T61" fmla="*/ 1 h 139"/>
                <a:gd name="T62" fmla="*/ 1 w 320"/>
                <a:gd name="T63" fmla="*/ 1 h 139"/>
                <a:gd name="T64" fmla="*/ 1 w 320"/>
                <a:gd name="T65" fmla="*/ 1 h 139"/>
                <a:gd name="T66" fmla="*/ 1 w 320"/>
                <a:gd name="T67" fmla="*/ 1 h 139"/>
                <a:gd name="T68" fmla="*/ 1 w 320"/>
                <a:gd name="T69" fmla="*/ 1 h 139"/>
                <a:gd name="T70" fmla="*/ 1 w 320"/>
                <a:gd name="T71" fmla="*/ 1 h 139"/>
                <a:gd name="T72" fmla="*/ 1 w 320"/>
                <a:gd name="T73" fmla="*/ 1 h 139"/>
                <a:gd name="T74" fmla="*/ 1 w 320"/>
                <a:gd name="T75" fmla="*/ 1 h 139"/>
                <a:gd name="T76" fmla="*/ 1 w 320"/>
                <a:gd name="T77" fmla="*/ 1 h 139"/>
                <a:gd name="T78" fmla="*/ 1 w 320"/>
                <a:gd name="T79" fmla="*/ 1 h 139"/>
                <a:gd name="T80" fmla="*/ 1 w 320"/>
                <a:gd name="T81" fmla="*/ 1 h 139"/>
                <a:gd name="T82" fmla="*/ 1 w 320"/>
                <a:gd name="T83" fmla="*/ 1 h 139"/>
                <a:gd name="T84" fmla="*/ 1 w 320"/>
                <a:gd name="T85" fmla="*/ 1 h 139"/>
                <a:gd name="T86" fmla="*/ 1 w 320"/>
                <a:gd name="T87" fmla="*/ 1 h 139"/>
                <a:gd name="T88" fmla="*/ 1 w 320"/>
                <a:gd name="T89" fmla="*/ 1 h 139"/>
                <a:gd name="T90" fmla="*/ 1 w 320"/>
                <a:gd name="T91" fmla="*/ 1 h 139"/>
                <a:gd name="T92" fmla="*/ 1 w 320"/>
                <a:gd name="T93" fmla="*/ 1 h 139"/>
                <a:gd name="T94" fmla="*/ 1 w 320"/>
                <a:gd name="T95" fmla="*/ 1 h 139"/>
                <a:gd name="T96" fmla="*/ 1 w 320"/>
                <a:gd name="T97" fmla="*/ 1 h 139"/>
                <a:gd name="T98" fmla="*/ 1 w 320"/>
                <a:gd name="T99" fmla="*/ 1 h 13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20" h="139">
                  <a:moveTo>
                    <a:pt x="2" y="60"/>
                  </a:moveTo>
                  <a:lnTo>
                    <a:pt x="0" y="62"/>
                  </a:lnTo>
                  <a:lnTo>
                    <a:pt x="2" y="65"/>
                  </a:lnTo>
                  <a:lnTo>
                    <a:pt x="6" y="69"/>
                  </a:lnTo>
                  <a:lnTo>
                    <a:pt x="10" y="76"/>
                  </a:lnTo>
                  <a:lnTo>
                    <a:pt x="13" y="81"/>
                  </a:lnTo>
                  <a:lnTo>
                    <a:pt x="19" y="88"/>
                  </a:lnTo>
                  <a:lnTo>
                    <a:pt x="27" y="97"/>
                  </a:lnTo>
                  <a:lnTo>
                    <a:pt x="37" y="104"/>
                  </a:lnTo>
                  <a:lnTo>
                    <a:pt x="38" y="107"/>
                  </a:lnTo>
                  <a:lnTo>
                    <a:pt x="44" y="111"/>
                  </a:lnTo>
                  <a:lnTo>
                    <a:pt x="48" y="115"/>
                  </a:lnTo>
                  <a:lnTo>
                    <a:pt x="54" y="118"/>
                  </a:lnTo>
                  <a:lnTo>
                    <a:pt x="58" y="122"/>
                  </a:lnTo>
                  <a:lnTo>
                    <a:pt x="64" y="125"/>
                  </a:lnTo>
                  <a:lnTo>
                    <a:pt x="67" y="127"/>
                  </a:lnTo>
                  <a:lnTo>
                    <a:pt x="73" y="130"/>
                  </a:lnTo>
                  <a:lnTo>
                    <a:pt x="79" y="132"/>
                  </a:lnTo>
                  <a:lnTo>
                    <a:pt x="85" y="134"/>
                  </a:lnTo>
                  <a:lnTo>
                    <a:pt x="91" y="136"/>
                  </a:lnTo>
                  <a:lnTo>
                    <a:pt x="96" y="137"/>
                  </a:lnTo>
                  <a:lnTo>
                    <a:pt x="102" y="137"/>
                  </a:lnTo>
                  <a:lnTo>
                    <a:pt x="108" y="139"/>
                  </a:lnTo>
                  <a:lnTo>
                    <a:pt x="114" y="139"/>
                  </a:lnTo>
                  <a:lnTo>
                    <a:pt x="119" y="139"/>
                  </a:lnTo>
                  <a:lnTo>
                    <a:pt x="119" y="137"/>
                  </a:lnTo>
                  <a:lnTo>
                    <a:pt x="121" y="136"/>
                  </a:lnTo>
                  <a:lnTo>
                    <a:pt x="123" y="129"/>
                  </a:lnTo>
                  <a:lnTo>
                    <a:pt x="123" y="122"/>
                  </a:lnTo>
                  <a:lnTo>
                    <a:pt x="123" y="116"/>
                  </a:lnTo>
                  <a:lnTo>
                    <a:pt x="125" y="111"/>
                  </a:lnTo>
                  <a:lnTo>
                    <a:pt x="127" y="104"/>
                  </a:lnTo>
                  <a:lnTo>
                    <a:pt x="129" y="97"/>
                  </a:lnTo>
                  <a:lnTo>
                    <a:pt x="131" y="90"/>
                  </a:lnTo>
                  <a:lnTo>
                    <a:pt x="133" y="86"/>
                  </a:lnTo>
                  <a:lnTo>
                    <a:pt x="137" y="81"/>
                  </a:lnTo>
                  <a:lnTo>
                    <a:pt x="139" y="81"/>
                  </a:lnTo>
                  <a:lnTo>
                    <a:pt x="141" y="79"/>
                  </a:lnTo>
                  <a:lnTo>
                    <a:pt x="145" y="83"/>
                  </a:lnTo>
                  <a:lnTo>
                    <a:pt x="146" y="86"/>
                  </a:lnTo>
                  <a:lnTo>
                    <a:pt x="148" y="93"/>
                  </a:lnTo>
                  <a:lnTo>
                    <a:pt x="152" y="99"/>
                  </a:lnTo>
                  <a:lnTo>
                    <a:pt x="154" y="106"/>
                  </a:lnTo>
                  <a:lnTo>
                    <a:pt x="156" y="111"/>
                  </a:lnTo>
                  <a:lnTo>
                    <a:pt x="160" y="115"/>
                  </a:lnTo>
                  <a:lnTo>
                    <a:pt x="166" y="120"/>
                  </a:lnTo>
                  <a:lnTo>
                    <a:pt x="173" y="123"/>
                  </a:lnTo>
                  <a:lnTo>
                    <a:pt x="181" y="122"/>
                  </a:lnTo>
                  <a:lnTo>
                    <a:pt x="189" y="116"/>
                  </a:lnTo>
                  <a:lnTo>
                    <a:pt x="191" y="113"/>
                  </a:lnTo>
                  <a:lnTo>
                    <a:pt x="195" y="109"/>
                  </a:lnTo>
                  <a:lnTo>
                    <a:pt x="200" y="102"/>
                  </a:lnTo>
                  <a:lnTo>
                    <a:pt x="210" y="95"/>
                  </a:lnTo>
                  <a:lnTo>
                    <a:pt x="214" y="92"/>
                  </a:lnTo>
                  <a:lnTo>
                    <a:pt x="220" y="88"/>
                  </a:lnTo>
                  <a:lnTo>
                    <a:pt x="224" y="85"/>
                  </a:lnTo>
                  <a:lnTo>
                    <a:pt x="229" y="79"/>
                  </a:lnTo>
                  <a:lnTo>
                    <a:pt x="235" y="76"/>
                  </a:lnTo>
                  <a:lnTo>
                    <a:pt x="241" y="71"/>
                  </a:lnTo>
                  <a:lnTo>
                    <a:pt x="247" y="67"/>
                  </a:lnTo>
                  <a:lnTo>
                    <a:pt x="254" y="62"/>
                  </a:lnTo>
                  <a:lnTo>
                    <a:pt x="258" y="58"/>
                  </a:lnTo>
                  <a:lnTo>
                    <a:pt x="266" y="53"/>
                  </a:lnTo>
                  <a:lnTo>
                    <a:pt x="270" y="48"/>
                  </a:lnTo>
                  <a:lnTo>
                    <a:pt x="276" y="44"/>
                  </a:lnTo>
                  <a:lnTo>
                    <a:pt x="281" y="39"/>
                  </a:lnTo>
                  <a:lnTo>
                    <a:pt x="285" y="35"/>
                  </a:lnTo>
                  <a:lnTo>
                    <a:pt x="291" y="32"/>
                  </a:lnTo>
                  <a:lnTo>
                    <a:pt x="297" y="28"/>
                  </a:lnTo>
                  <a:lnTo>
                    <a:pt x="305" y="21"/>
                  </a:lnTo>
                  <a:lnTo>
                    <a:pt x="310" y="18"/>
                  </a:lnTo>
                  <a:lnTo>
                    <a:pt x="314" y="14"/>
                  </a:lnTo>
                  <a:lnTo>
                    <a:pt x="316" y="13"/>
                  </a:lnTo>
                  <a:lnTo>
                    <a:pt x="318" y="9"/>
                  </a:lnTo>
                  <a:lnTo>
                    <a:pt x="320" y="4"/>
                  </a:lnTo>
                  <a:lnTo>
                    <a:pt x="318" y="0"/>
                  </a:lnTo>
                  <a:lnTo>
                    <a:pt x="312" y="0"/>
                  </a:lnTo>
                  <a:lnTo>
                    <a:pt x="308" y="0"/>
                  </a:lnTo>
                  <a:lnTo>
                    <a:pt x="303" y="2"/>
                  </a:lnTo>
                  <a:lnTo>
                    <a:pt x="299" y="4"/>
                  </a:lnTo>
                  <a:lnTo>
                    <a:pt x="295" y="6"/>
                  </a:lnTo>
                  <a:lnTo>
                    <a:pt x="291" y="9"/>
                  </a:lnTo>
                  <a:lnTo>
                    <a:pt x="285" y="11"/>
                  </a:lnTo>
                  <a:lnTo>
                    <a:pt x="280" y="14"/>
                  </a:lnTo>
                  <a:lnTo>
                    <a:pt x="274" y="16"/>
                  </a:lnTo>
                  <a:lnTo>
                    <a:pt x="270" y="20"/>
                  </a:lnTo>
                  <a:lnTo>
                    <a:pt x="264" y="23"/>
                  </a:lnTo>
                  <a:lnTo>
                    <a:pt x="258" y="27"/>
                  </a:lnTo>
                  <a:lnTo>
                    <a:pt x="253" y="30"/>
                  </a:lnTo>
                  <a:lnTo>
                    <a:pt x="247" y="34"/>
                  </a:lnTo>
                  <a:lnTo>
                    <a:pt x="241" y="37"/>
                  </a:lnTo>
                  <a:lnTo>
                    <a:pt x="233" y="41"/>
                  </a:lnTo>
                  <a:lnTo>
                    <a:pt x="227" y="44"/>
                  </a:lnTo>
                  <a:lnTo>
                    <a:pt x="222" y="48"/>
                  </a:lnTo>
                  <a:lnTo>
                    <a:pt x="216" y="51"/>
                  </a:lnTo>
                  <a:lnTo>
                    <a:pt x="210" y="55"/>
                  </a:lnTo>
                  <a:lnTo>
                    <a:pt x="204" y="58"/>
                  </a:lnTo>
                  <a:lnTo>
                    <a:pt x="200" y="60"/>
                  </a:lnTo>
                  <a:lnTo>
                    <a:pt x="197" y="64"/>
                  </a:lnTo>
                  <a:lnTo>
                    <a:pt x="187" y="69"/>
                  </a:lnTo>
                  <a:lnTo>
                    <a:pt x="181" y="72"/>
                  </a:lnTo>
                  <a:lnTo>
                    <a:pt x="177" y="76"/>
                  </a:lnTo>
                  <a:lnTo>
                    <a:pt x="177" y="78"/>
                  </a:lnTo>
                  <a:lnTo>
                    <a:pt x="175" y="76"/>
                  </a:lnTo>
                  <a:lnTo>
                    <a:pt x="175" y="72"/>
                  </a:lnTo>
                  <a:lnTo>
                    <a:pt x="175" y="67"/>
                  </a:lnTo>
                  <a:lnTo>
                    <a:pt x="175" y="60"/>
                  </a:lnTo>
                  <a:lnTo>
                    <a:pt x="173" y="53"/>
                  </a:lnTo>
                  <a:lnTo>
                    <a:pt x="173" y="48"/>
                  </a:lnTo>
                  <a:lnTo>
                    <a:pt x="170" y="41"/>
                  </a:lnTo>
                  <a:lnTo>
                    <a:pt x="168" y="35"/>
                  </a:lnTo>
                  <a:lnTo>
                    <a:pt x="164" y="30"/>
                  </a:lnTo>
                  <a:lnTo>
                    <a:pt x="158" y="27"/>
                  </a:lnTo>
                  <a:lnTo>
                    <a:pt x="154" y="25"/>
                  </a:lnTo>
                  <a:lnTo>
                    <a:pt x="150" y="25"/>
                  </a:lnTo>
                  <a:lnTo>
                    <a:pt x="141" y="25"/>
                  </a:lnTo>
                  <a:lnTo>
                    <a:pt x="133" y="28"/>
                  </a:lnTo>
                  <a:lnTo>
                    <a:pt x="127" y="34"/>
                  </a:lnTo>
                  <a:lnTo>
                    <a:pt x="121" y="41"/>
                  </a:lnTo>
                  <a:lnTo>
                    <a:pt x="118" y="44"/>
                  </a:lnTo>
                  <a:lnTo>
                    <a:pt x="114" y="49"/>
                  </a:lnTo>
                  <a:lnTo>
                    <a:pt x="110" y="55"/>
                  </a:lnTo>
                  <a:lnTo>
                    <a:pt x="106" y="60"/>
                  </a:lnTo>
                  <a:lnTo>
                    <a:pt x="102" y="65"/>
                  </a:lnTo>
                  <a:lnTo>
                    <a:pt x="98" y="69"/>
                  </a:lnTo>
                  <a:lnTo>
                    <a:pt x="96" y="74"/>
                  </a:lnTo>
                  <a:lnTo>
                    <a:pt x="92" y="79"/>
                  </a:lnTo>
                  <a:lnTo>
                    <a:pt x="89" y="86"/>
                  </a:lnTo>
                  <a:lnTo>
                    <a:pt x="89" y="93"/>
                  </a:lnTo>
                  <a:lnTo>
                    <a:pt x="89" y="95"/>
                  </a:lnTo>
                  <a:lnTo>
                    <a:pt x="89" y="100"/>
                  </a:lnTo>
                  <a:lnTo>
                    <a:pt x="89" y="104"/>
                  </a:lnTo>
                  <a:lnTo>
                    <a:pt x="89" y="107"/>
                  </a:lnTo>
                  <a:lnTo>
                    <a:pt x="89" y="113"/>
                  </a:lnTo>
                  <a:lnTo>
                    <a:pt x="83" y="115"/>
                  </a:lnTo>
                  <a:lnTo>
                    <a:pt x="77" y="113"/>
                  </a:lnTo>
                  <a:lnTo>
                    <a:pt x="71" y="107"/>
                  </a:lnTo>
                  <a:lnTo>
                    <a:pt x="62" y="100"/>
                  </a:lnTo>
                  <a:lnTo>
                    <a:pt x="54" y="95"/>
                  </a:lnTo>
                  <a:lnTo>
                    <a:pt x="48" y="90"/>
                  </a:lnTo>
                  <a:lnTo>
                    <a:pt x="42" y="86"/>
                  </a:lnTo>
                  <a:lnTo>
                    <a:pt x="38" y="81"/>
                  </a:lnTo>
                  <a:lnTo>
                    <a:pt x="35" y="78"/>
                  </a:lnTo>
                  <a:lnTo>
                    <a:pt x="29" y="69"/>
                  </a:lnTo>
                  <a:lnTo>
                    <a:pt x="23" y="62"/>
                  </a:lnTo>
                  <a:lnTo>
                    <a:pt x="19" y="55"/>
                  </a:lnTo>
                  <a:lnTo>
                    <a:pt x="15" y="53"/>
                  </a:lnTo>
                  <a:lnTo>
                    <a:pt x="11" y="53"/>
                  </a:lnTo>
                  <a:lnTo>
                    <a:pt x="10" y="53"/>
                  </a:lnTo>
                  <a:lnTo>
                    <a:pt x="4" y="56"/>
                  </a:lnTo>
                  <a:lnTo>
                    <a:pt x="2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482" name="Freeform 60"/>
            <p:cNvSpPr>
              <a:spLocks/>
            </p:cNvSpPr>
            <p:nvPr/>
          </p:nvSpPr>
          <p:spPr bwMode="auto">
            <a:xfrm>
              <a:off x="710" y="3119"/>
              <a:ext cx="149" cy="63"/>
            </a:xfrm>
            <a:custGeom>
              <a:avLst/>
              <a:gdLst>
                <a:gd name="T0" fmla="*/ 1 w 297"/>
                <a:gd name="T1" fmla="*/ 0 h 127"/>
                <a:gd name="T2" fmla="*/ 1 w 297"/>
                <a:gd name="T3" fmla="*/ 0 h 127"/>
                <a:gd name="T4" fmla="*/ 1 w 297"/>
                <a:gd name="T5" fmla="*/ 0 h 127"/>
                <a:gd name="T6" fmla="*/ 1 w 297"/>
                <a:gd name="T7" fmla="*/ 0 h 127"/>
                <a:gd name="T8" fmla="*/ 1 w 297"/>
                <a:gd name="T9" fmla="*/ 0 h 127"/>
                <a:gd name="T10" fmla="*/ 1 w 297"/>
                <a:gd name="T11" fmla="*/ 0 h 127"/>
                <a:gd name="T12" fmla="*/ 1 w 297"/>
                <a:gd name="T13" fmla="*/ 0 h 127"/>
                <a:gd name="T14" fmla="*/ 1 w 297"/>
                <a:gd name="T15" fmla="*/ 0 h 127"/>
                <a:gd name="T16" fmla="*/ 1 w 297"/>
                <a:gd name="T17" fmla="*/ 0 h 127"/>
                <a:gd name="T18" fmla="*/ 1 w 297"/>
                <a:gd name="T19" fmla="*/ 0 h 127"/>
                <a:gd name="T20" fmla="*/ 1 w 297"/>
                <a:gd name="T21" fmla="*/ 0 h 127"/>
                <a:gd name="T22" fmla="*/ 1 w 297"/>
                <a:gd name="T23" fmla="*/ 0 h 127"/>
                <a:gd name="T24" fmla="*/ 1 w 297"/>
                <a:gd name="T25" fmla="*/ 0 h 127"/>
                <a:gd name="T26" fmla="*/ 1 w 297"/>
                <a:gd name="T27" fmla="*/ 0 h 127"/>
                <a:gd name="T28" fmla="*/ 1 w 297"/>
                <a:gd name="T29" fmla="*/ 0 h 127"/>
                <a:gd name="T30" fmla="*/ 1 w 297"/>
                <a:gd name="T31" fmla="*/ 0 h 127"/>
                <a:gd name="T32" fmla="*/ 1 w 297"/>
                <a:gd name="T33" fmla="*/ 0 h 127"/>
                <a:gd name="T34" fmla="*/ 1 w 297"/>
                <a:gd name="T35" fmla="*/ 0 h 127"/>
                <a:gd name="T36" fmla="*/ 1 w 297"/>
                <a:gd name="T37" fmla="*/ 0 h 127"/>
                <a:gd name="T38" fmla="*/ 1 w 297"/>
                <a:gd name="T39" fmla="*/ 0 h 127"/>
                <a:gd name="T40" fmla="*/ 1 w 297"/>
                <a:gd name="T41" fmla="*/ 0 h 127"/>
                <a:gd name="T42" fmla="*/ 1 w 297"/>
                <a:gd name="T43" fmla="*/ 0 h 127"/>
                <a:gd name="T44" fmla="*/ 1 w 297"/>
                <a:gd name="T45" fmla="*/ 0 h 127"/>
                <a:gd name="T46" fmla="*/ 1 w 297"/>
                <a:gd name="T47" fmla="*/ 0 h 127"/>
                <a:gd name="T48" fmla="*/ 1 w 297"/>
                <a:gd name="T49" fmla="*/ 0 h 127"/>
                <a:gd name="T50" fmla="*/ 1 w 297"/>
                <a:gd name="T51" fmla="*/ 0 h 127"/>
                <a:gd name="T52" fmla="*/ 1 w 297"/>
                <a:gd name="T53" fmla="*/ 0 h 127"/>
                <a:gd name="T54" fmla="*/ 1 w 297"/>
                <a:gd name="T55" fmla="*/ 0 h 127"/>
                <a:gd name="T56" fmla="*/ 1 w 297"/>
                <a:gd name="T57" fmla="*/ 0 h 127"/>
                <a:gd name="T58" fmla="*/ 1 w 297"/>
                <a:gd name="T59" fmla="*/ 0 h 127"/>
                <a:gd name="T60" fmla="*/ 1 w 297"/>
                <a:gd name="T61" fmla="*/ 0 h 127"/>
                <a:gd name="T62" fmla="*/ 1 w 297"/>
                <a:gd name="T63" fmla="*/ 0 h 127"/>
                <a:gd name="T64" fmla="*/ 1 w 297"/>
                <a:gd name="T65" fmla="*/ 0 h 127"/>
                <a:gd name="T66" fmla="*/ 1 w 297"/>
                <a:gd name="T67" fmla="*/ 0 h 127"/>
                <a:gd name="T68" fmla="*/ 1 w 297"/>
                <a:gd name="T69" fmla="*/ 0 h 127"/>
                <a:gd name="T70" fmla="*/ 1 w 297"/>
                <a:gd name="T71" fmla="*/ 0 h 127"/>
                <a:gd name="T72" fmla="*/ 1 w 297"/>
                <a:gd name="T73" fmla="*/ 0 h 127"/>
                <a:gd name="T74" fmla="*/ 1 w 297"/>
                <a:gd name="T75" fmla="*/ 0 h 127"/>
                <a:gd name="T76" fmla="*/ 1 w 297"/>
                <a:gd name="T77" fmla="*/ 0 h 127"/>
                <a:gd name="T78" fmla="*/ 1 w 297"/>
                <a:gd name="T79" fmla="*/ 0 h 127"/>
                <a:gd name="T80" fmla="*/ 1 w 297"/>
                <a:gd name="T81" fmla="*/ 0 h 127"/>
                <a:gd name="T82" fmla="*/ 1 w 297"/>
                <a:gd name="T83" fmla="*/ 0 h 127"/>
                <a:gd name="T84" fmla="*/ 1 w 297"/>
                <a:gd name="T85" fmla="*/ 0 h 127"/>
                <a:gd name="T86" fmla="*/ 1 w 297"/>
                <a:gd name="T87" fmla="*/ 0 h 127"/>
                <a:gd name="T88" fmla="*/ 1 w 297"/>
                <a:gd name="T89" fmla="*/ 0 h 127"/>
                <a:gd name="T90" fmla="*/ 1 w 297"/>
                <a:gd name="T91" fmla="*/ 0 h 127"/>
                <a:gd name="T92" fmla="*/ 1 w 297"/>
                <a:gd name="T93" fmla="*/ 0 h 127"/>
                <a:gd name="T94" fmla="*/ 1 w 297"/>
                <a:gd name="T95" fmla="*/ 0 h 1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97" h="127">
                  <a:moveTo>
                    <a:pt x="10" y="48"/>
                  </a:moveTo>
                  <a:lnTo>
                    <a:pt x="10" y="46"/>
                  </a:lnTo>
                  <a:lnTo>
                    <a:pt x="12" y="46"/>
                  </a:lnTo>
                  <a:lnTo>
                    <a:pt x="14" y="44"/>
                  </a:lnTo>
                  <a:lnTo>
                    <a:pt x="20" y="42"/>
                  </a:lnTo>
                  <a:lnTo>
                    <a:pt x="24" y="41"/>
                  </a:lnTo>
                  <a:lnTo>
                    <a:pt x="31" y="39"/>
                  </a:lnTo>
                  <a:lnTo>
                    <a:pt x="37" y="35"/>
                  </a:lnTo>
                  <a:lnTo>
                    <a:pt x="45" y="34"/>
                  </a:lnTo>
                  <a:lnTo>
                    <a:pt x="53" y="32"/>
                  </a:lnTo>
                  <a:lnTo>
                    <a:pt x="60" y="30"/>
                  </a:lnTo>
                  <a:lnTo>
                    <a:pt x="66" y="26"/>
                  </a:lnTo>
                  <a:lnTo>
                    <a:pt x="76" y="25"/>
                  </a:lnTo>
                  <a:lnTo>
                    <a:pt x="81" y="23"/>
                  </a:lnTo>
                  <a:lnTo>
                    <a:pt x="89" y="21"/>
                  </a:lnTo>
                  <a:lnTo>
                    <a:pt x="95" y="21"/>
                  </a:lnTo>
                  <a:lnTo>
                    <a:pt x="101" y="21"/>
                  </a:lnTo>
                  <a:lnTo>
                    <a:pt x="108" y="21"/>
                  </a:lnTo>
                  <a:lnTo>
                    <a:pt x="116" y="21"/>
                  </a:lnTo>
                  <a:lnTo>
                    <a:pt x="122" y="23"/>
                  </a:lnTo>
                  <a:lnTo>
                    <a:pt x="130" y="25"/>
                  </a:lnTo>
                  <a:lnTo>
                    <a:pt x="132" y="25"/>
                  </a:lnTo>
                  <a:lnTo>
                    <a:pt x="135" y="26"/>
                  </a:lnTo>
                  <a:lnTo>
                    <a:pt x="135" y="28"/>
                  </a:lnTo>
                  <a:lnTo>
                    <a:pt x="132" y="30"/>
                  </a:lnTo>
                  <a:lnTo>
                    <a:pt x="128" y="30"/>
                  </a:lnTo>
                  <a:lnTo>
                    <a:pt x="124" y="30"/>
                  </a:lnTo>
                  <a:lnTo>
                    <a:pt x="118" y="32"/>
                  </a:lnTo>
                  <a:lnTo>
                    <a:pt x="110" y="35"/>
                  </a:lnTo>
                  <a:lnTo>
                    <a:pt x="103" y="37"/>
                  </a:lnTo>
                  <a:lnTo>
                    <a:pt x="95" y="39"/>
                  </a:lnTo>
                  <a:lnTo>
                    <a:pt x="85" y="41"/>
                  </a:lnTo>
                  <a:lnTo>
                    <a:pt x="78" y="42"/>
                  </a:lnTo>
                  <a:lnTo>
                    <a:pt x="70" y="44"/>
                  </a:lnTo>
                  <a:lnTo>
                    <a:pt x="62" y="48"/>
                  </a:lnTo>
                  <a:lnTo>
                    <a:pt x="54" y="49"/>
                  </a:lnTo>
                  <a:lnTo>
                    <a:pt x="49" y="51"/>
                  </a:lnTo>
                  <a:lnTo>
                    <a:pt x="41" y="53"/>
                  </a:lnTo>
                  <a:lnTo>
                    <a:pt x="39" y="55"/>
                  </a:lnTo>
                  <a:lnTo>
                    <a:pt x="35" y="56"/>
                  </a:lnTo>
                  <a:lnTo>
                    <a:pt x="37" y="58"/>
                  </a:lnTo>
                  <a:lnTo>
                    <a:pt x="39" y="63"/>
                  </a:lnTo>
                  <a:lnTo>
                    <a:pt x="47" y="70"/>
                  </a:lnTo>
                  <a:lnTo>
                    <a:pt x="54" y="72"/>
                  </a:lnTo>
                  <a:lnTo>
                    <a:pt x="62" y="74"/>
                  </a:lnTo>
                  <a:lnTo>
                    <a:pt x="64" y="72"/>
                  </a:lnTo>
                  <a:lnTo>
                    <a:pt x="68" y="72"/>
                  </a:lnTo>
                  <a:lnTo>
                    <a:pt x="74" y="72"/>
                  </a:lnTo>
                  <a:lnTo>
                    <a:pt x="80" y="72"/>
                  </a:lnTo>
                  <a:lnTo>
                    <a:pt x="87" y="72"/>
                  </a:lnTo>
                  <a:lnTo>
                    <a:pt x="95" y="72"/>
                  </a:lnTo>
                  <a:lnTo>
                    <a:pt x="101" y="72"/>
                  </a:lnTo>
                  <a:lnTo>
                    <a:pt x="105" y="72"/>
                  </a:lnTo>
                  <a:lnTo>
                    <a:pt x="110" y="72"/>
                  </a:lnTo>
                  <a:lnTo>
                    <a:pt x="114" y="74"/>
                  </a:lnTo>
                  <a:lnTo>
                    <a:pt x="120" y="74"/>
                  </a:lnTo>
                  <a:lnTo>
                    <a:pt x="124" y="74"/>
                  </a:lnTo>
                  <a:lnTo>
                    <a:pt x="130" y="74"/>
                  </a:lnTo>
                  <a:lnTo>
                    <a:pt x="134" y="74"/>
                  </a:lnTo>
                  <a:lnTo>
                    <a:pt x="139" y="74"/>
                  </a:lnTo>
                  <a:lnTo>
                    <a:pt x="143" y="76"/>
                  </a:lnTo>
                  <a:lnTo>
                    <a:pt x="149" y="76"/>
                  </a:lnTo>
                  <a:lnTo>
                    <a:pt x="153" y="76"/>
                  </a:lnTo>
                  <a:lnTo>
                    <a:pt x="161" y="76"/>
                  </a:lnTo>
                  <a:lnTo>
                    <a:pt x="168" y="77"/>
                  </a:lnTo>
                  <a:lnTo>
                    <a:pt x="176" y="77"/>
                  </a:lnTo>
                  <a:lnTo>
                    <a:pt x="182" y="79"/>
                  </a:lnTo>
                  <a:lnTo>
                    <a:pt x="186" y="79"/>
                  </a:lnTo>
                  <a:lnTo>
                    <a:pt x="191" y="81"/>
                  </a:lnTo>
                  <a:lnTo>
                    <a:pt x="197" y="81"/>
                  </a:lnTo>
                  <a:lnTo>
                    <a:pt x="205" y="84"/>
                  </a:lnTo>
                  <a:lnTo>
                    <a:pt x="209" y="86"/>
                  </a:lnTo>
                  <a:lnTo>
                    <a:pt x="215" y="88"/>
                  </a:lnTo>
                  <a:lnTo>
                    <a:pt x="222" y="92"/>
                  </a:lnTo>
                  <a:lnTo>
                    <a:pt x="228" y="93"/>
                  </a:lnTo>
                  <a:lnTo>
                    <a:pt x="232" y="95"/>
                  </a:lnTo>
                  <a:lnTo>
                    <a:pt x="236" y="97"/>
                  </a:lnTo>
                  <a:lnTo>
                    <a:pt x="240" y="100"/>
                  </a:lnTo>
                  <a:lnTo>
                    <a:pt x="243" y="102"/>
                  </a:lnTo>
                  <a:lnTo>
                    <a:pt x="247" y="106"/>
                  </a:lnTo>
                  <a:lnTo>
                    <a:pt x="245" y="109"/>
                  </a:lnTo>
                  <a:lnTo>
                    <a:pt x="240" y="109"/>
                  </a:lnTo>
                  <a:lnTo>
                    <a:pt x="234" y="109"/>
                  </a:lnTo>
                  <a:lnTo>
                    <a:pt x="226" y="109"/>
                  </a:lnTo>
                  <a:lnTo>
                    <a:pt x="220" y="109"/>
                  </a:lnTo>
                  <a:lnTo>
                    <a:pt x="213" y="109"/>
                  </a:lnTo>
                  <a:lnTo>
                    <a:pt x="205" y="107"/>
                  </a:lnTo>
                  <a:lnTo>
                    <a:pt x="199" y="107"/>
                  </a:lnTo>
                  <a:lnTo>
                    <a:pt x="197" y="107"/>
                  </a:lnTo>
                  <a:lnTo>
                    <a:pt x="189" y="104"/>
                  </a:lnTo>
                  <a:lnTo>
                    <a:pt x="182" y="102"/>
                  </a:lnTo>
                  <a:lnTo>
                    <a:pt x="174" y="100"/>
                  </a:lnTo>
                  <a:lnTo>
                    <a:pt x="170" y="104"/>
                  </a:lnTo>
                  <a:lnTo>
                    <a:pt x="170" y="107"/>
                  </a:lnTo>
                  <a:lnTo>
                    <a:pt x="178" y="114"/>
                  </a:lnTo>
                  <a:lnTo>
                    <a:pt x="182" y="118"/>
                  </a:lnTo>
                  <a:lnTo>
                    <a:pt x="188" y="121"/>
                  </a:lnTo>
                  <a:lnTo>
                    <a:pt x="195" y="123"/>
                  </a:lnTo>
                  <a:lnTo>
                    <a:pt x="203" y="125"/>
                  </a:lnTo>
                  <a:lnTo>
                    <a:pt x="205" y="125"/>
                  </a:lnTo>
                  <a:lnTo>
                    <a:pt x="213" y="127"/>
                  </a:lnTo>
                  <a:lnTo>
                    <a:pt x="218" y="127"/>
                  </a:lnTo>
                  <a:lnTo>
                    <a:pt x="226" y="127"/>
                  </a:lnTo>
                  <a:lnTo>
                    <a:pt x="234" y="127"/>
                  </a:lnTo>
                  <a:lnTo>
                    <a:pt x="243" y="127"/>
                  </a:lnTo>
                  <a:lnTo>
                    <a:pt x="253" y="125"/>
                  </a:lnTo>
                  <a:lnTo>
                    <a:pt x="263" y="125"/>
                  </a:lnTo>
                  <a:lnTo>
                    <a:pt x="270" y="123"/>
                  </a:lnTo>
                  <a:lnTo>
                    <a:pt x="278" y="123"/>
                  </a:lnTo>
                  <a:lnTo>
                    <a:pt x="284" y="120"/>
                  </a:lnTo>
                  <a:lnTo>
                    <a:pt x="290" y="118"/>
                  </a:lnTo>
                  <a:lnTo>
                    <a:pt x="294" y="116"/>
                  </a:lnTo>
                  <a:lnTo>
                    <a:pt x="297" y="114"/>
                  </a:lnTo>
                  <a:lnTo>
                    <a:pt x="297" y="111"/>
                  </a:lnTo>
                  <a:lnTo>
                    <a:pt x="296" y="109"/>
                  </a:lnTo>
                  <a:lnTo>
                    <a:pt x="288" y="106"/>
                  </a:lnTo>
                  <a:lnTo>
                    <a:pt x="280" y="102"/>
                  </a:lnTo>
                  <a:lnTo>
                    <a:pt x="276" y="99"/>
                  </a:lnTo>
                  <a:lnTo>
                    <a:pt x="270" y="97"/>
                  </a:lnTo>
                  <a:lnTo>
                    <a:pt x="265" y="95"/>
                  </a:lnTo>
                  <a:lnTo>
                    <a:pt x="259" y="93"/>
                  </a:lnTo>
                  <a:lnTo>
                    <a:pt x="253" y="92"/>
                  </a:lnTo>
                  <a:lnTo>
                    <a:pt x="245" y="88"/>
                  </a:lnTo>
                  <a:lnTo>
                    <a:pt x="240" y="86"/>
                  </a:lnTo>
                  <a:lnTo>
                    <a:pt x="232" y="84"/>
                  </a:lnTo>
                  <a:lnTo>
                    <a:pt x="224" y="83"/>
                  </a:lnTo>
                  <a:lnTo>
                    <a:pt x="218" y="81"/>
                  </a:lnTo>
                  <a:lnTo>
                    <a:pt x="211" y="79"/>
                  </a:lnTo>
                  <a:lnTo>
                    <a:pt x="205" y="77"/>
                  </a:lnTo>
                  <a:lnTo>
                    <a:pt x="195" y="74"/>
                  </a:lnTo>
                  <a:lnTo>
                    <a:pt x="189" y="72"/>
                  </a:lnTo>
                  <a:lnTo>
                    <a:pt x="182" y="70"/>
                  </a:lnTo>
                  <a:lnTo>
                    <a:pt x="176" y="69"/>
                  </a:lnTo>
                  <a:lnTo>
                    <a:pt x="168" y="65"/>
                  </a:lnTo>
                  <a:lnTo>
                    <a:pt x="162" y="65"/>
                  </a:lnTo>
                  <a:lnTo>
                    <a:pt x="157" y="63"/>
                  </a:lnTo>
                  <a:lnTo>
                    <a:pt x="151" y="63"/>
                  </a:lnTo>
                  <a:lnTo>
                    <a:pt x="147" y="60"/>
                  </a:lnTo>
                  <a:lnTo>
                    <a:pt x="141" y="60"/>
                  </a:lnTo>
                  <a:lnTo>
                    <a:pt x="137" y="58"/>
                  </a:lnTo>
                  <a:lnTo>
                    <a:pt x="135" y="58"/>
                  </a:lnTo>
                  <a:lnTo>
                    <a:pt x="130" y="56"/>
                  </a:lnTo>
                  <a:lnTo>
                    <a:pt x="132" y="55"/>
                  </a:lnTo>
                  <a:lnTo>
                    <a:pt x="139" y="53"/>
                  </a:lnTo>
                  <a:lnTo>
                    <a:pt x="145" y="49"/>
                  </a:lnTo>
                  <a:lnTo>
                    <a:pt x="151" y="48"/>
                  </a:lnTo>
                  <a:lnTo>
                    <a:pt x="157" y="44"/>
                  </a:lnTo>
                  <a:lnTo>
                    <a:pt x="164" y="42"/>
                  </a:lnTo>
                  <a:lnTo>
                    <a:pt x="170" y="39"/>
                  </a:lnTo>
                  <a:lnTo>
                    <a:pt x="176" y="35"/>
                  </a:lnTo>
                  <a:lnTo>
                    <a:pt x="182" y="32"/>
                  </a:lnTo>
                  <a:lnTo>
                    <a:pt x="188" y="30"/>
                  </a:lnTo>
                  <a:lnTo>
                    <a:pt x="195" y="23"/>
                  </a:lnTo>
                  <a:lnTo>
                    <a:pt x="197" y="21"/>
                  </a:lnTo>
                  <a:lnTo>
                    <a:pt x="193" y="12"/>
                  </a:lnTo>
                  <a:lnTo>
                    <a:pt x="188" y="9"/>
                  </a:lnTo>
                  <a:lnTo>
                    <a:pt x="186" y="5"/>
                  </a:lnTo>
                  <a:lnTo>
                    <a:pt x="182" y="4"/>
                  </a:lnTo>
                  <a:lnTo>
                    <a:pt x="178" y="2"/>
                  </a:lnTo>
                  <a:lnTo>
                    <a:pt x="174" y="2"/>
                  </a:lnTo>
                  <a:lnTo>
                    <a:pt x="168" y="0"/>
                  </a:lnTo>
                  <a:lnTo>
                    <a:pt x="164" y="0"/>
                  </a:lnTo>
                  <a:lnTo>
                    <a:pt x="159" y="0"/>
                  </a:lnTo>
                  <a:lnTo>
                    <a:pt x="151" y="0"/>
                  </a:lnTo>
                  <a:lnTo>
                    <a:pt x="141" y="0"/>
                  </a:lnTo>
                  <a:lnTo>
                    <a:pt x="134" y="0"/>
                  </a:lnTo>
                  <a:lnTo>
                    <a:pt x="128" y="0"/>
                  </a:lnTo>
                  <a:lnTo>
                    <a:pt x="124" y="0"/>
                  </a:lnTo>
                  <a:lnTo>
                    <a:pt x="118" y="0"/>
                  </a:lnTo>
                  <a:lnTo>
                    <a:pt x="114" y="2"/>
                  </a:lnTo>
                  <a:lnTo>
                    <a:pt x="108" y="2"/>
                  </a:lnTo>
                  <a:lnTo>
                    <a:pt x="103" y="2"/>
                  </a:lnTo>
                  <a:lnTo>
                    <a:pt x="99" y="2"/>
                  </a:lnTo>
                  <a:lnTo>
                    <a:pt x="95" y="2"/>
                  </a:lnTo>
                  <a:lnTo>
                    <a:pt x="85" y="2"/>
                  </a:lnTo>
                  <a:lnTo>
                    <a:pt x="76" y="4"/>
                  </a:lnTo>
                  <a:lnTo>
                    <a:pt x="68" y="4"/>
                  </a:lnTo>
                  <a:lnTo>
                    <a:pt x="62" y="5"/>
                  </a:lnTo>
                  <a:lnTo>
                    <a:pt x="56" y="5"/>
                  </a:lnTo>
                  <a:lnTo>
                    <a:pt x="53" y="9"/>
                  </a:lnTo>
                  <a:lnTo>
                    <a:pt x="45" y="11"/>
                  </a:lnTo>
                  <a:lnTo>
                    <a:pt x="37" y="14"/>
                  </a:lnTo>
                  <a:lnTo>
                    <a:pt x="29" y="19"/>
                  </a:lnTo>
                  <a:lnTo>
                    <a:pt x="22" y="25"/>
                  </a:lnTo>
                  <a:lnTo>
                    <a:pt x="14" y="30"/>
                  </a:lnTo>
                  <a:lnTo>
                    <a:pt x="6" y="34"/>
                  </a:lnTo>
                  <a:lnTo>
                    <a:pt x="2" y="37"/>
                  </a:lnTo>
                  <a:lnTo>
                    <a:pt x="0" y="39"/>
                  </a:lnTo>
                  <a:lnTo>
                    <a:pt x="0" y="42"/>
                  </a:lnTo>
                  <a:lnTo>
                    <a:pt x="4" y="46"/>
                  </a:lnTo>
                  <a:lnTo>
                    <a:pt x="6" y="46"/>
                  </a:lnTo>
                  <a:lnTo>
                    <a:pt x="10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483" name="Freeform 61"/>
            <p:cNvSpPr>
              <a:spLocks/>
            </p:cNvSpPr>
            <p:nvPr/>
          </p:nvSpPr>
          <p:spPr bwMode="auto">
            <a:xfrm>
              <a:off x="859" y="3301"/>
              <a:ext cx="72" cy="251"/>
            </a:xfrm>
            <a:custGeom>
              <a:avLst/>
              <a:gdLst>
                <a:gd name="T0" fmla="*/ 0 w 145"/>
                <a:gd name="T1" fmla="*/ 0 h 503"/>
                <a:gd name="T2" fmla="*/ 0 w 145"/>
                <a:gd name="T3" fmla="*/ 0 h 503"/>
                <a:gd name="T4" fmla="*/ 0 w 145"/>
                <a:gd name="T5" fmla="*/ 0 h 503"/>
                <a:gd name="T6" fmla="*/ 0 w 145"/>
                <a:gd name="T7" fmla="*/ 0 h 503"/>
                <a:gd name="T8" fmla="*/ 0 w 145"/>
                <a:gd name="T9" fmla="*/ 0 h 503"/>
                <a:gd name="T10" fmla="*/ 0 w 145"/>
                <a:gd name="T11" fmla="*/ 0 h 503"/>
                <a:gd name="T12" fmla="*/ 0 w 145"/>
                <a:gd name="T13" fmla="*/ 0 h 503"/>
                <a:gd name="T14" fmla="*/ 0 w 145"/>
                <a:gd name="T15" fmla="*/ 0 h 503"/>
                <a:gd name="T16" fmla="*/ 0 w 145"/>
                <a:gd name="T17" fmla="*/ 0 h 503"/>
                <a:gd name="T18" fmla="*/ 0 w 145"/>
                <a:gd name="T19" fmla="*/ 0 h 503"/>
                <a:gd name="T20" fmla="*/ 0 w 145"/>
                <a:gd name="T21" fmla="*/ 0 h 503"/>
                <a:gd name="T22" fmla="*/ 0 w 145"/>
                <a:gd name="T23" fmla="*/ 0 h 503"/>
                <a:gd name="T24" fmla="*/ 0 w 145"/>
                <a:gd name="T25" fmla="*/ 0 h 503"/>
                <a:gd name="T26" fmla="*/ 0 w 145"/>
                <a:gd name="T27" fmla="*/ 0 h 503"/>
                <a:gd name="T28" fmla="*/ 0 w 145"/>
                <a:gd name="T29" fmla="*/ 0 h 503"/>
                <a:gd name="T30" fmla="*/ 0 w 145"/>
                <a:gd name="T31" fmla="*/ 0 h 503"/>
                <a:gd name="T32" fmla="*/ 0 w 145"/>
                <a:gd name="T33" fmla="*/ 0 h 503"/>
                <a:gd name="T34" fmla="*/ 0 w 145"/>
                <a:gd name="T35" fmla="*/ 0 h 503"/>
                <a:gd name="T36" fmla="*/ 0 w 145"/>
                <a:gd name="T37" fmla="*/ 0 h 503"/>
                <a:gd name="T38" fmla="*/ 0 w 145"/>
                <a:gd name="T39" fmla="*/ 0 h 503"/>
                <a:gd name="T40" fmla="*/ 0 w 145"/>
                <a:gd name="T41" fmla="*/ 0 h 503"/>
                <a:gd name="T42" fmla="*/ 0 w 145"/>
                <a:gd name="T43" fmla="*/ 0 h 503"/>
                <a:gd name="T44" fmla="*/ 0 w 145"/>
                <a:gd name="T45" fmla="*/ 0 h 503"/>
                <a:gd name="T46" fmla="*/ 0 w 145"/>
                <a:gd name="T47" fmla="*/ 0 h 503"/>
                <a:gd name="T48" fmla="*/ 0 w 145"/>
                <a:gd name="T49" fmla="*/ 0 h 503"/>
                <a:gd name="T50" fmla="*/ 0 w 145"/>
                <a:gd name="T51" fmla="*/ 0 h 503"/>
                <a:gd name="T52" fmla="*/ 0 w 145"/>
                <a:gd name="T53" fmla="*/ 0 h 503"/>
                <a:gd name="T54" fmla="*/ 0 w 145"/>
                <a:gd name="T55" fmla="*/ 0 h 503"/>
                <a:gd name="T56" fmla="*/ 0 w 145"/>
                <a:gd name="T57" fmla="*/ 0 h 503"/>
                <a:gd name="T58" fmla="*/ 0 w 145"/>
                <a:gd name="T59" fmla="*/ 0 h 503"/>
                <a:gd name="T60" fmla="*/ 0 w 145"/>
                <a:gd name="T61" fmla="*/ 0 h 503"/>
                <a:gd name="T62" fmla="*/ 0 w 145"/>
                <a:gd name="T63" fmla="*/ 0 h 503"/>
                <a:gd name="T64" fmla="*/ 0 w 145"/>
                <a:gd name="T65" fmla="*/ 0 h 503"/>
                <a:gd name="T66" fmla="*/ 0 w 145"/>
                <a:gd name="T67" fmla="*/ 0 h 503"/>
                <a:gd name="T68" fmla="*/ 0 w 145"/>
                <a:gd name="T69" fmla="*/ 0 h 503"/>
                <a:gd name="T70" fmla="*/ 0 w 145"/>
                <a:gd name="T71" fmla="*/ 0 h 503"/>
                <a:gd name="T72" fmla="*/ 0 w 145"/>
                <a:gd name="T73" fmla="*/ 0 h 503"/>
                <a:gd name="T74" fmla="*/ 0 w 145"/>
                <a:gd name="T75" fmla="*/ 0 h 503"/>
                <a:gd name="T76" fmla="*/ 0 w 145"/>
                <a:gd name="T77" fmla="*/ 0 h 503"/>
                <a:gd name="T78" fmla="*/ 0 w 145"/>
                <a:gd name="T79" fmla="*/ 0 h 503"/>
                <a:gd name="T80" fmla="*/ 0 w 145"/>
                <a:gd name="T81" fmla="*/ 0 h 503"/>
                <a:gd name="T82" fmla="*/ 0 w 145"/>
                <a:gd name="T83" fmla="*/ 0 h 503"/>
                <a:gd name="T84" fmla="*/ 0 w 145"/>
                <a:gd name="T85" fmla="*/ 0 h 503"/>
                <a:gd name="T86" fmla="*/ 0 w 145"/>
                <a:gd name="T87" fmla="*/ 0 h 503"/>
                <a:gd name="T88" fmla="*/ 0 w 145"/>
                <a:gd name="T89" fmla="*/ 0 h 503"/>
                <a:gd name="T90" fmla="*/ 0 w 145"/>
                <a:gd name="T91" fmla="*/ 0 h 503"/>
                <a:gd name="T92" fmla="*/ 0 w 145"/>
                <a:gd name="T93" fmla="*/ 0 h 503"/>
                <a:gd name="T94" fmla="*/ 0 w 145"/>
                <a:gd name="T95" fmla="*/ 0 h 503"/>
                <a:gd name="T96" fmla="*/ 0 w 145"/>
                <a:gd name="T97" fmla="*/ 0 h 503"/>
                <a:gd name="T98" fmla="*/ 0 w 145"/>
                <a:gd name="T99" fmla="*/ 0 h 503"/>
                <a:gd name="T100" fmla="*/ 0 w 145"/>
                <a:gd name="T101" fmla="*/ 0 h 503"/>
                <a:gd name="T102" fmla="*/ 0 w 145"/>
                <a:gd name="T103" fmla="*/ 0 h 503"/>
                <a:gd name="T104" fmla="*/ 0 w 145"/>
                <a:gd name="T105" fmla="*/ 0 h 503"/>
                <a:gd name="T106" fmla="*/ 0 w 145"/>
                <a:gd name="T107" fmla="*/ 0 h 503"/>
                <a:gd name="T108" fmla="*/ 0 w 145"/>
                <a:gd name="T109" fmla="*/ 0 h 503"/>
                <a:gd name="T110" fmla="*/ 0 w 145"/>
                <a:gd name="T111" fmla="*/ 0 h 503"/>
                <a:gd name="T112" fmla="*/ 0 w 145"/>
                <a:gd name="T113" fmla="*/ 0 h 503"/>
                <a:gd name="T114" fmla="*/ 0 w 145"/>
                <a:gd name="T115" fmla="*/ 0 h 503"/>
                <a:gd name="T116" fmla="*/ 0 w 145"/>
                <a:gd name="T117" fmla="*/ 0 h 503"/>
                <a:gd name="T118" fmla="*/ 0 w 145"/>
                <a:gd name="T119" fmla="*/ 0 h 50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45" h="503">
                  <a:moveTo>
                    <a:pt x="0" y="4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2" y="12"/>
                  </a:lnTo>
                  <a:lnTo>
                    <a:pt x="6" y="21"/>
                  </a:lnTo>
                  <a:lnTo>
                    <a:pt x="6" y="25"/>
                  </a:lnTo>
                  <a:lnTo>
                    <a:pt x="8" y="30"/>
                  </a:lnTo>
                  <a:lnTo>
                    <a:pt x="10" y="33"/>
                  </a:lnTo>
                  <a:lnTo>
                    <a:pt x="12" y="39"/>
                  </a:lnTo>
                  <a:lnTo>
                    <a:pt x="16" y="44"/>
                  </a:lnTo>
                  <a:lnTo>
                    <a:pt x="18" y="49"/>
                  </a:lnTo>
                  <a:lnTo>
                    <a:pt x="20" y="55"/>
                  </a:lnTo>
                  <a:lnTo>
                    <a:pt x="24" y="62"/>
                  </a:lnTo>
                  <a:lnTo>
                    <a:pt x="26" y="67"/>
                  </a:lnTo>
                  <a:lnTo>
                    <a:pt x="27" y="74"/>
                  </a:lnTo>
                  <a:lnTo>
                    <a:pt x="31" y="79"/>
                  </a:lnTo>
                  <a:lnTo>
                    <a:pt x="33" y="86"/>
                  </a:lnTo>
                  <a:lnTo>
                    <a:pt x="35" y="92"/>
                  </a:lnTo>
                  <a:lnTo>
                    <a:pt x="39" y="97"/>
                  </a:lnTo>
                  <a:lnTo>
                    <a:pt x="41" y="104"/>
                  </a:lnTo>
                  <a:lnTo>
                    <a:pt x="45" y="111"/>
                  </a:lnTo>
                  <a:lnTo>
                    <a:pt x="47" y="116"/>
                  </a:lnTo>
                  <a:lnTo>
                    <a:pt x="51" y="121"/>
                  </a:lnTo>
                  <a:lnTo>
                    <a:pt x="53" y="127"/>
                  </a:lnTo>
                  <a:lnTo>
                    <a:pt x="56" y="132"/>
                  </a:lnTo>
                  <a:lnTo>
                    <a:pt x="58" y="137"/>
                  </a:lnTo>
                  <a:lnTo>
                    <a:pt x="62" y="141"/>
                  </a:lnTo>
                  <a:lnTo>
                    <a:pt x="64" y="146"/>
                  </a:lnTo>
                  <a:lnTo>
                    <a:pt x="68" y="151"/>
                  </a:lnTo>
                  <a:lnTo>
                    <a:pt x="70" y="155"/>
                  </a:lnTo>
                  <a:lnTo>
                    <a:pt x="72" y="158"/>
                  </a:lnTo>
                  <a:lnTo>
                    <a:pt x="74" y="164"/>
                  </a:lnTo>
                  <a:lnTo>
                    <a:pt x="76" y="167"/>
                  </a:lnTo>
                  <a:lnTo>
                    <a:pt x="78" y="172"/>
                  </a:lnTo>
                  <a:lnTo>
                    <a:pt x="81" y="176"/>
                  </a:lnTo>
                  <a:lnTo>
                    <a:pt x="83" y="181"/>
                  </a:lnTo>
                  <a:lnTo>
                    <a:pt x="85" y="188"/>
                  </a:lnTo>
                  <a:lnTo>
                    <a:pt x="87" y="192"/>
                  </a:lnTo>
                  <a:lnTo>
                    <a:pt x="89" y="197"/>
                  </a:lnTo>
                  <a:lnTo>
                    <a:pt x="91" y="202"/>
                  </a:lnTo>
                  <a:lnTo>
                    <a:pt x="93" y="209"/>
                  </a:lnTo>
                  <a:lnTo>
                    <a:pt x="95" y="215"/>
                  </a:lnTo>
                  <a:lnTo>
                    <a:pt x="97" y="222"/>
                  </a:lnTo>
                  <a:lnTo>
                    <a:pt x="99" y="227"/>
                  </a:lnTo>
                  <a:lnTo>
                    <a:pt x="101" y="234"/>
                  </a:lnTo>
                  <a:lnTo>
                    <a:pt x="103" y="239"/>
                  </a:lnTo>
                  <a:lnTo>
                    <a:pt x="105" y="246"/>
                  </a:lnTo>
                  <a:lnTo>
                    <a:pt x="105" y="252"/>
                  </a:lnTo>
                  <a:lnTo>
                    <a:pt x="107" y="259"/>
                  </a:lnTo>
                  <a:lnTo>
                    <a:pt x="107" y="266"/>
                  </a:lnTo>
                  <a:lnTo>
                    <a:pt x="108" y="273"/>
                  </a:lnTo>
                  <a:lnTo>
                    <a:pt x="108" y="280"/>
                  </a:lnTo>
                  <a:lnTo>
                    <a:pt x="110" y="287"/>
                  </a:lnTo>
                  <a:lnTo>
                    <a:pt x="110" y="292"/>
                  </a:lnTo>
                  <a:lnTo>
                    <a:pt x="110" y="299"/>
                  </a:lnTo>
                  <a:lnTo>
                    <a:pt x="110" y="308"/>
                  </a:lnTo>
                  <a:lnTo>
                    <a:pt x="110" y="315"/>
                  </a:lnTo>
                  <a:lnTo>
                    <a:pt x="110" y="322"/>
                  </a:lnTo>
                  <a:lnTo>
                    <a:pt x="110" y="329"/>
                  </a:lnTo>
                  <a:lnTo>
                    <a:pt x="108" y="336"/>
                  </a:lnTo>
                  <a:lnTo>
                    <a:pt x="108" y="343"/>
                  </a:lnTo>
                  <a:lnTo>
                    <a:pt x="108" y="348"/>
                  </a:lnTo>
                  <a:lnTo>
                    <a:pt x="107" y="355"/>
                  </a:lnTo>
                  <a:lnTo>
                    <a:pt x="105" y="362"/>
                  </a:lnTo>
                  <a:lnTo>
                    <a:pt x="103" y="369"/>
                  </a:lnTo>
                  <a:lnTo>
                    <a:pt x="99" y="376"/>
                  </a:lnTo>
                  <a:lnTo>
                    <a:pt x="97" y="383"/>
                  </a:lnTo>
                  <a:lnTo>
                    <a:pt x="93" y="390"/>
                  </a:lnTo>
                  <a:lnTo>
                    <a:pt x="89" y="397"/>
                  </a:lnTo>
                  <a:lnTo>
                    <a:pt x="85" y="403"/>
                  </a:lnTo>
                  <a:lnTo>
                    <a:pt x="81" y="410"/>
                  </a:lnTo>
                  <a:lnTo>
                    <a:pt x="80" y="415"/>
                  </a:lnTo>
                  <a:lnTo>
                    <a:pt x="76" y="422"/>
                  </a:lnTo>
                  <a:lnTo>
                    <a:pt x="72" y="427"/>
                  </a:lnTo>
                  <a:lnTo>
                    <a:pt x="66" y="434"/>
                  </a:lnTo>
                  <a:lnTo>
                    <a:pt x="62" y="440"/>
                  </a:lnTo>
                  <a:lnTo>
                    <a:pt x="58" y="447"/>
                  </a:lnTo>
                  <a:lnTo>
                    <a:pt x="53" y="450"/>
                  </a:lnTo>
                  <a:lnTo>
                    <a:pt x="51" y="457"/>
                  </a:lnTo>
                  <a:lnTo>
                    <a:pt x="45" y="461"/>
                  </a:lnTo>
                  <a:lnTo>
                    <a:pt x="43" y="468"/>
                  </a:lnTo>
                  <a:lnTo>
                    <a:pt x="35" y="475"/>
                  </a:lnTo>
                  <a:lnTo>
                    <a:pt x="29" y="484"/>
                  </a:lnTo>
                  <a:lnTo>
                    <a:pt x="24" y="489"/>
                  </a:lnTo>
                  <a:lnTo>
                    <a:pt x="20" y="492"/>
                  </a:lnTo>
                  <a:lnTo>
                    <a:pt x="16" y="496"/>
                  </a:lnTo>
                  <a:lnTo>
                    <a:pt x="16" y="498"/>
                  </a:lnTo>
                  <a:lnTo>
                    <a:pt x="56" y="503"/>
                  </a:lnTo>
                  <a:lnTo>
                    <a:pt x="56" y="501"/>
                  </a:lnTo>
                  <a:lnTo>
                    <a:pt x="58" y="499"/>
                  </a:lnTo>
                  <a:lnTo>
                    <a:pt x="62" y="496"/>
                  </a:lnTo>
                  <a:lnTo>
                    <a:pt x="68" y="492"/>
                  </a:lnTo>
                  <a:lnTo>
                    <a:pt x="74" y="485"/>
                  </a:lnTo>
                  <a:lnTo>
                    <a:pt x="81" y="478"/>
                  </a:lnTo>
                  <a:lnTo>
                    <a:pt x="83" y="473"/>
                  </a:lnTo>
                  <a:lnTo>
                    <a:pt x="89" y="468"/>
                  </a:lnTo>
                  <a:lnTo>
                    <a:pt x="91" y="464"/>
                  </a:lnTo>
                  <a:lnTo>
                    <a:pt x="97" y="459"/>
                  </a:lnTo>
                  <a:lnTo>
                    <a:pt x="99" y="454"/>
                  </a:lnTo>
                  <a:lnTo>
                    <a:pt x="105" y="448"/>
                  </a:lnTo>
                  <a:lnTo>
                    <a:pt x="108" y="443"/>
                  </a:lnTo>
                  <a:lnTo>
                    <a:pt x="112" y="436"/>
                  </a:lnTo>
                  <a:lnTo>
                    <a:pt x="116" y="429"/>
                  </a:lnTo>
                  <a:lnTo>
                    <a:pt x="118" y="424"/>
                  </a:lnTo>
                  <a:lnTo>
                    <a:pt x="122" y="417"/>
                  </a:lnTo>
                  <a:lnTo>
                    <a:pt x="126" y="410"/>
                  </a:lnTo>
                  <a:lnTo>
                    <a:pt x="130" y="401"/>
                  </a:lnTo>
                  <a:lnTo>
                    <a:pt x="132" y="394"/>
                  </a:lnTo>
                  <a:lnTo>
                    <a:pt x="135" y="387"/>
                  </a:lnTo>
                  <a:lnTo>
                    <a:pt x="137" y="378"/>
                  </a:lnTo>
                  <a:lnTo>
                    <a:pt x="137" y="375"/>
                  </a:lnTo>
                  <a:lnTo>
                    <a:pt x="139" y="369"/>
                  </a:lnTo>
                  <a:lnTo>
                    <a:pt x="139" y="366"/>
                  </a:lnTo>
                  <a:lnTo>
                    <a:pt x="141" y="361"/>
                  </a:lnTo>
                  <a:lnTo>
                    <a:pt x="143" y="352"/>
                  </a:lnTo>
                  <a:lnTo>
                    <a:pt x="145" y="345"/>
                  </a:lnTo>
                  <a:lnTo>
                    <a:pt x="145" y="339"/>
                  </a:lnTo>
                  <a:lnTo>
                    <a:pt x="145" y="334"/>
                  </a:lnTo>
                  <a:lnTo>
                    <a:pt x="145" y="331"/>
                  </a:lnTo>
                  <a:lnTo>
                    <a:pt x="145" y="325"/>
                  </a:lnTo>
                  <a:lnTo>
                    <a:pt x="145" y="320"/>
                  </a:lnTo>
                  <a:lnTo>
                    <a:pt x="145" y="317"/>
                  </a:lnTo>
                  <a:lnTo>
                    <a:pt x="145" y="311"/>
                  </a:lnTo>
                  <a:lnTo>
                    <a:pt x="145" y="308"/>
                  </a:lnTo>
                  <a:lnTo>
                    <a:pt x="145" y="303"/>
                  </a:lnTo>
                  <a:lnTo>
                    <a:pt x="145" y="299"/>
                  </a:lnTo>
                  <a:lnTo>
                    <a:pt x="145" y="294"/>
                  </a:lnTo>
                  <a:lnTo>
                    <a:pt x="145" y="290"/>
                  </a:lnTo>
                  <a:lnTo>
                    <a:pt x="143" y="281"/>
                  </a:lnTo>
                  <a:lnTo>
                    <a:pt x="143" y="274"/>
                  </a:lnTo>
                  <a:lnTo>
                    <a:pt x="141" y="266"/>
                  </a:lnTo>
                  <a:lnTo>
                    <a:pt x="139" y="257"/>
                  </a:lnTo>
                  <a:lnTo>
                    <a:pt x="137" y="250"/>
                  </a:lnTo>
                  <a:lnTo>
                    <a:pt x="135" y="243"/>
                  </a:lnTo>
                  <a:lnTo>
                    <a:pt x="134" y="236"/>
                  </a:lnTo>
                  <a:lnTo>
                    <a:pt x="132" y="229"/>
                  </a:lnTo>
                  <a:lnTo>
                    <a:pt x="128" y="222"/>
                  </a:lnTo>
                  <a:lnTo>
                    <a:pt x="126" y="216"/>
                  </a:lnTo>
                  <a:lnTo>
                    <a:pt x="124" y="209"/>
                  </a:lnTo>
                  <a:lnTo>
                    <a:pt x="122" y="202"/>
                  </a:lnTo>
                  <a:lnTo>
                    <a:pt x="118" y="197"/>
                  </a:lnTo>
                  <a:lnTo>
                    <a:pt x="116" y="192"/>
                  </a:lnTo>
                  <a:lnTo>
                    <a:pt x="114" y="186"/>
                  </a:lnTo>
                  <a:lnTo>
                    <a:pt x="110" y="181"/>
                  </a:lnTo>
                  <a:lnTo>
                    <a:pt x="108" y="176"/>
                  </a:lnTo>
                  <a:lnTo>
                    <a:pt x="107" y="172"/>
                  </a:lnTo>
                  <a:lnTo>
                    <a:pt x="103" y="167"/>
                  </a:lnTo>
                  <a:lnTo>
                    <a:pt x="101" y="162"/>
                  </a:lnTo>
                  <a:lnTo>
                    <a:pt x="99" y="158"/>
                  </a:lnTo>
                  <a:lnTo>
                    <a:pt x="97" y="155"/>
                  </a:lnTo>
                  <a:lnTo>
                    <a:pt x="93" y="148"/>
                  </a:lnTo>
                  <a:lnTo>
                    <a:pt x="89" y="144"/>
                  </a:lnTo>
                  <a:lnTo>
                    <a:pt x="85" y="139"/>
                  </a:lnTo>
                  <a:lnTo>
                    <a:pt x="81" y="132"/>
                  </a:lnTo>
                  <a:lnTo>
                    <a:pt x="80" y="127"/>
                  </a:lnTo>
                  <a:lnTo>
                    <a:pt x="78" y="121"/>
                  </a:lnTo>
                  <a:lnTo>
                    <a:pt x="74" y="116"/>
                  </a:lnTo>
                  <a:lnTo>
                    <a:pt x="72" y="113"/>
                  </a:lnTo>
                  <a:lnTo>
                    <a:pt x="70" y="106"/>
                  </a:lnTo>
                  <a:lnTo>
                    <a:pt x="66" y="100"/>
                  </a:lnTo>
                  <a:lnTo>
                    <a:pt x="64" y="93"/>
                  </a:lnTo>
                  <a:lnTo>
                    <a:pt x="62" y="88"/>
                  </a:lnTo>
                  <a:lnTo>
                    <a:pt x="58" y="81"/>
                  </a:lnTo>
                  <a:lnTo>
                    <a:pt x="56" y="76"/>
                  </a:lnTo>
                  <a:lnTo>
                    <a:pt x="53" y="69"/>
                  </a:lnTo>
                  <a:lnTo>
                    <a:pt x="51" y="63"/>
                  </a:lnTo>
                  <a:lnTo>
                    <a:pt x="47" y="56"/>
                  </a:lnTo>
                  <a:lnTo>
                    <a:pt x="45" y="51"/>
                  </a:lnTo>
                  <a:lnTo>
                    <a:pt x="43" y="44"/>
                  </a:lnTo>
                  <a:lnTo>
                    <a:pt x="39" y="39"/>
                  </a:lnTo>
                  <a:lnTo>
                    <a:pt x="37" y="33"/>
                  </a:lnTo>
                  <a:lnTo>
                    <a:pt x="35" y="28"/>
                  </a:lnTo>
                  <a:lnTo>
                    <a:pt x="33" y="23"/>
                  </a:lnTo>
                  <a:lnTo>
                    <a:pt x="31" y="19"/>
                  </a:lnTo>
                  <a:lnTo>
                    <a:pt x="29" y="14"/>
                  </a:lnTo>
                  <a:lnTo>
                    <a:pt x="27" y="11"/>
                  </a:lnTo>
                  <a:lnTo>
                    <a:pt x="26" y="7"/>
                  </a:lnTo>
                  <a:lnTo>
                    <a:pt x="26" y="4"/>
                  </a:lnTo>
                  <a:lnTo>
                    <a:pt x="24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484" name="Freeform 62"/>
            <p:cNvSpPr>
              <a:spLocks/>
            </p:cNvSpPr>
            <p:nvPr/>
          </p:nvSpPr>
          <p:spPr bwMode="auto">
            <a:xfrm>
              <a:off x="881" y="3329"/>
              <a:ext cx="46" cy="85"/>
            </a:xfrm>
            <a:custGeom>
              <a:avLst/>
              <a:gdLst>
                <a:gd name="T0" fmla="*/ 1 w 92"/>
                <a:gd name="T1" fmla="*/ 1 h 169"/>
                <a:gd name="T2" fmla="*/ 1 w 92"/>
                <a:gd name="T3" fmla="*/ 1 h 169"/>
                <a:gd name="T4" fmla="*/ 1 w 92"/>
                <a:gd name="T5" fmla="*/ 1 h 169"/>
                <a:gd name="T6" fmla="*/ 1 w 92"/>
                <a:gd name="T7" fmla="*/ 1 h 169"/>
                <a:gd name="T8" fmla="*/ 1 w 92"/>
                <a:gd name="T9" fmla="*/ 1 h 169"/>
                <a:gd name="T10" fmla="*/ 1 w 92"/>
                <a:gd name="T11" fmla="*/ 1 h 169"/>
                <a:gd name="T12" fmla="*/ 1 w 92"/>
                <a:gd name="T13" fmla="*/ 1 h 169"/>
                <a:gd name="T14" fmla="*/ 1 w 92"/>
                <a:gd name="T15" fmla="*/ 1 h 169"/>
                <a:gd name="T16" fmla="*/ 1 w 92"/>
                <a:gd name="T17" fmla="*/ 1 h 169"/>
                <a:gd name="T18" fmla="*/ 1 w 92"/>
                <a:gd name="T19" fmla="*/ 1 h 169"/>
                <a:gd name="T20" fmla="*/ 1 w 92"/>
                <a:gd name="T21" fmla="*/ 1 h 169"/>
                <a:gd name="T22" fmla="*/ 1 w 92"/>
                <a:gd name="T23" fmla="*/ 1 h 169"/>
                <a:gd name="T24" fmla="*/ 1 w 92"/>
                <a:gd name="T25" fmla="*/ 1 h 169"/>
                <a:gd name="T26" fmla="*/ 1 w 92"/>
                <a:gd name="T27" fmla="*/ 1 h 169"/>
                <a:gd name="T28" fmla="*/ 1 w 92"/>
                <a:gd name="T29" fmla="*/ 1 h 169"/>
                <a:gd name="T30" fmla="*/ 1 w 92"/>
                <a:gd name="T31" fmla="*/ 1 h 169"/>
                <a:gd name="T32" fmla="*/ 1 w 92"/>
                <a:gd name="T33" fmla="*/ 1 h 169"/>
                <a:gd name="T34" fmla="*/ 1 w 92"/>
                <a:gd name="T35" fmla="*/ 1 h 169"/>
                <a:gd name="T36" fmla="*/ 1 w 92"/>
                <a:gd name="T37" fmla="*/ 1 h 169"/>
                <a:gd name="T38" fmla="*/ 1 w 92"/>
                <a:gd name="T39" fmla="*/ 1 h 169"/>
                <a:gd name="T40" fmla="*/ 1 w 92"/>
                <a:gd name="T41" fmla="*/ 1 h 169"/>
                <a:gd name="T42" fmla="*/ 1 w 92"/>
                <a:gd name="T43" fmla="*/ 1 h 169"/>
                <a:gd name="T44" fmla="*/ 1 w 92"/>
                <a:gd name="T45" fmla="*/ 1 h 169"/>
                <a:gd name="T46" fmla="*/ 1 w 92"/>
                <a:gd name="T47" fmla="*/ 1 h 169"/>
                <a:gd name="T48" fmla="*/ 1 w 92"/>
                <a:gd name="T49" fmla="*/ 1 h 169"/>
                <a:gd name="T50" fmla="*/ 1 w 92"/>
                <a:gd name="T51" fmla="*/ 1 h 169"/>
                <a:gd name="T52" fmla="*/ 1 w 92"/>
                <a:gd name="T53" fmla="*/ 1 h 169"/>
                <a:gd name="T54" fmla="*/ 1 w 92"/>
                <a:gd name="T55" fmla="*/ 1 h 169"/>
                <a:gd name="T56" fmla="*/ 1 w 92"/>
                <a:gd name="T57" fmla="*/ 1 h 169"/>
                <a:gd name="T58" fmla="*/ 1 w 92"/>
                <a:gd name="T59" fmla="*/ 0 h 169"/>
                <a:gd name="T60" fmla="*/ 1 w 92"/>
                <a:gd name="T61" fmla="*/ 0 h 169"/>
                <a:gd name="T62" fmla="*/ 1 w 92"/>
                <a:gd name="T63" fmla="*/ 0 h 169"/>
                <a:gd name="T64" fmla="*/ 1 w 92"/>
                <a:gd name="T65" fmla="*/ 1 h 169"/>
                <a:gd name="T66" fmla="*/ 0 w 92"/>
                <a:gd name="T67" fmla="*/ 1 h 169"/>
                <a:gd name="T68" fmla="*/ 1 w 92"/>
                <a:gd name="T69" fmla="*/ 1 h 16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2" h="169">
                  <a:moveTo>
                    <a:pt x="11" y="25"/>
                  </a:moveTo>
                  <a:lnTo>
                    <a:pt x="11" y="23"/>
                  </a:lnTo>
                  <a:lnTo>
                    <a:pt x="15" y="23"/>
                  </a:lnTo>
                  <a:lnTo>
                    <a:pt x="19" y="21"/>
                  </a:lnTo>
                  <a:lnTo>
                    <a:pt x="25" y="21"/>
                  </a:lnTo>
                  <a:lnTo>
                    <a:pt x="31" y="20"/>
                  </a:lnTo>
                  <a:lnTo>
                    <a:pt x="38" y="23"/>
                  </a:lnTo>
                  <a:lnTo>
                    <a:pt x="48" y="25"/>
                  </a:lnTo>
                  <a:lnTo>
                    <a:pt x="56" y="32"/>
                  </a:lnTo>
                  <a:lnTo>
                    <a:pt x="60" y="37"/>
                  </a:lnTo>
                  <a:lnTo>
                    <a:pt x="63" y="43"/>
                  </a:lnTo>
                  <a:lnTo>
                    <a:pt x="63" y="48"/>
                  </a:lnTo>
                  <a:lnTo>
                    <a:pt x="67" y="57"/>
                  </a:lnTo>
                  <a:lnTo>
                    <a:pt x="67" y="65"/>
                  </a:lnTo>
                  <a:lnTo>
                    <a:pt x="67" y="74"/>
                  </a:lnTo>
                  <a:lnTo>
                    <a:pt x="67" y="78"/>
                  </a:lnTo>
                  <a:lnTo>
                    <a:pt x="67" y="83"/>
                  </a:lnTo>
                  <a:lnTo>
                    <a:pt x="67" y="86"/>
                  </a:lnTo>
                  <a:lnTo>
                    <a:pt x="69" y="92"/>
                  </a:lnTo>
                  <a:lnTo>
                    <a:pt x="67" y="99"/>
                  </a:lnTo>
                  <a:lnTo>
                    <a:pt x="67" y="109"/>
                  </a:lnTo>
                  <a:lnTo>
                    <a:pt x="65" y="116"/>
                  </a:lnTo>
                  <a:lnTo>
                    <a:pt x="65" y="123"/>
                  </a:lnTo>
                  <a:lnTo>
                    <a:pt x="65" y="127"/>
                  </a:lnTo>
                  <a:lnTo>
                    <a:pt x="63" y="132"/>
                  </a:lnTo>
                  <a:lnTo>
                    <a:pt x="63" y="134"/>
                  </a:lnTo>
                  <a:lnTo>
                    <a:pt x="63" y="136"/>
                  </a:lnTo>
                  <a:lnTo>
                    <a:pt x="83" y="169"/>
                  </a:lnTo>
                  <a:lnTo>
                    <a:pt x="83" y="167"/>
                  </a:lnTo>
                  <a:lnTo>
                    <a:pt x="83" y="164"/>
                  </a:lnTo>
                  <a:lnTo>
                    <a:pt x="83" y="157"/>
                  </a:lnTo>
                  <a:lnTo>
                    <a:pt x="85" y="150"/>
                  </a:lnTo>
                  <a:lnTo>
                    <a:pt x="85" y="145"/>
                  </a:lnTo>
                  <a:lnTo>
                    <a:pt x="87" y="139"/>
                  </a:lnTo>
                  <a:lnTo>
                    <a:pt x="87" y="134"/>
                  </a:lnTo>
                  <a:lnTo>
                    <a:pt x="89" y="129"/>
                  </a:lnTo>
                  <a:lnTo>
                    <a:pt x="89" y="123"/>
                  </a:lnTo>
                  <a:lnTo>
                    <a:pt x="90" y="116"/>
                  </a:lnTo>
                  <a:lnTo>
                    <a:pt x="90" y="111"/>
                  </a:lnTo>
                  <a:lnTo>
                    <a:pt x="90" y="106"/>
                  </a:lnTo>
                  <a:lnTo>
                    <a:pt x="90" y="99"/>
                  </a:lnTo>
                  <a:lnTo>
                    <a:pt x="90" y="92"/>
                  </a:lnTo>
                  <a:lnTo>
                    <a:pt x="90" y="85"/>
                  </a:lnTo>
                  <a:lnTo>
                    <a:pt x="92" y="79"/>
                  </a:lnTo>
                  <a:lnTo>
                    <a:pt x="90" y="72"/>
                  </a:lnTo>
                  <a:lnTo>
                    <a:pt x="90" y="65"/>
                  </a:lnTo>
                  <a:lnTo>
                    <a:pt x="90" y="60"/>
                  </a:lnTo>
                  <a:lnTo>
                    <a:pt x="90" y="55"/>
                  </a:lnTo>
                  <a:lnTo>
                    <a:pt x="90" y="48"/>
                  </a:lnTo>
                  <a:lnTo>
                    <a:pt x="89" y="43"/>
                  </a:lnTo>
                  <a:lnTo>
                    <a:pt x="87" y="39"/>
                  </a:lnTo>
                  <a:lnTo>
                    <a:pt x="87" y="34"/>
                  </a:lnTo>
                  <a:lnTo>
                    <a:pt x="81" y="25"/>
                  </a:lnTo>
                  <a:lnTo>
                    <a:pt x="77" y="20"/>
                  </a:lnTo>
                  <a:lnTo>
                    <a:pt x="71" y="14"/>
                  </a:lnTo>
                  <a:lnTo>
                    <a:pt x="63" y="9"/>
                  </a:lnTo>
                  <a:lnTo>
                    <a:pt x="58" y="6"/>
                  </a:lnTo>
                  <a:lnTo>
                    <a:pt x="52" y="4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9" y="0"/>
                  </a:lnTo>
                  <a:lnTo>
                    <a:pt x="8" y="2"/>
                  </a:lnTo>
                  <a:lnTo>
                    <a:pt x="2" y="2"/>
                  </a:lnTo>
                  <a:lnTo>
                    <a:pt x="0" y="4"/>
                  </a:lnTo>
                  <a:lnTo>
                    <a:pt x="11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485" name="Freeform 63"/>
            <p:cNvSpPr>
              <a:spLocks/>
            </p:cNvSpPr>
            <p:nvPr/>
          </p:nvSpPr>
          <p:spPr bwMode="auto">
            <a:xfrm>
              <a:off x="461" y="3603"/>
              <a:ext cx="783" cy="588"/>
            </a:xfrm>
            <a:custGeom>
              <a:avLst/>
              <a:gdLst>
                <a:gd name="T0" fmla="*/ 1 w 1566"/>
                <a:gd name="T1" fmla="*/ 0 h 1177"/>
                <a:gd name="T2" fmla="*/ 1 w 1566"/>
                <a:gd name="T3" fmla="*/ 0 h 1177"/>
                <a:gd name="T4" fmla="*/ 1 w 1566"/>
                <a:gd name="T5" fmla="*/ 0 h 1177"/>
                <a:gd name="T6" fmla="*/ 1 w 1566"/>
                <a:gd name="T7" fmla="*/ 0 h 1177"/>
                <a:gd name="T8" fmla="*/ 1 w 1566"/>
                <a:gd name="T9" fmla="*/ 0 h 1177"/>
                <a:gd name="T10" fmla="*/ 1 w 1566"/>
                <a:gd name="T11" fmla="*/ 0 h 1177"/>
                <a:gd name="T12" fmla="*/ 1 w 1566"/>
                <a:gd name="T13" fmla="*/ 0 h 1177"/>
                <a:gd name="T14" fmla="*/ 1 w 1566"/>
                <a:gd name="T15" fmla="*/ 0 h 1177"/>
                <a:gd name="T16" fmla="*/ 1 w 1566"/>
                <a:gd name="T17" fmla="*/ 0 h 1177"/>
                <a:gd name="T18" fmla="*/ 1 w 1566"/>
                <a:gd name="T19" fmla="*/ 0 h 1177"/>
                <a:gd name="T20" fmla="*/ 1 w 1566"/>
                <a:gd name="T21" fmla="*/ 0 h 1177"/>
                <a:gd name="T22" fmla="*/ 1 w 1566"/>
                <a:gd name="T23" fmla="*/ 0 h 1177"/>
                <a:gd name="T24" fmla="*/ 1 w 1566"/>
                <a:gd name="T25" fmla="*/ 0 h 1177"/>
                <a:gd name="T26" fmla="*/ 1 w 1566"/>
                <a:gd name="T27" fmla="*/ 0 h 1177"/>
                <a:gd name="T28" fmla="*/ 1 w 1566"/>
                <a:gd name="T29" fmla="*/ 0 h 1177"/>
                <a:gd name="T30" fmla="*/ 1 w 1566"/>
                <a:gd name="T31" fmla="*/ 0 h 1177"/>
                <a:gd name="T32" fmla="*/ 1 w 1566"/>
                <a:gd name="T33" fmla="*/ 0 h 1177"/>
                <a:gd name="T34" fmla="*/ 1 w 1566"/>
                <a:gd name="T35" fmla="*/ 0 h 1177"/>
                <a:gd name="T36" fmla="*/ 1 w 1566"/>
                <a:gd name="T37" fmla="*/ 0 h 1177"/>
                <a:gd name="T38" fmla="*/ 1 w 1566"/>
                <a:gd name="T39" fmla="*/ 0 h 1177"/>
                <a:gd name="T40" fmla="*/ 1 w 1566"/>
                <a:gd name="T41" fmla="*/ 0 h 1177"/>
                <a:gd name="T42" fmla="*/ 1 w 1566"/>
                <a:gd name="T43" fmla="*/ 0 h 1177"/>
                <a:gd name="T44" fmla="*/ 1 w 1566"/>
                <a:gd name="T45" fmla="*/ 0 h 1177"/>
                <a:gd name="T46" fmla="*/ 1 w 1566"/>
                <a:gd name="T47" fmla="*/ 0 h 1177"/>
                <a:gd name="T48" fmla="*/ 1 w 1566"/>
                <a:gd name="T49" fmla="*/ 0 h 1177"/>
                <a:gd name="T50" fmla="*/ 1 w 1566"/>
                <a:gd name="T51" fmla="*/ 0 h 1177"/>
                <a:gd name="T52" fmla="*/ 1 w 1566"/>
                <a:gd name="T53" fmla="*/ 0 h 1177"/>
                <a:gd name="T54" fmla="*/ 1 w 1566"/>
                <a:gd name="T55" fmla="*/ 0 h 1177"/>
                <a:gd name="T56" fmla="*/ 1 w 1566"/>
                <a:gd name="T57" fmla="*/ 0 h 1177"/>
                <a:gd name="T58" fmla="*/ 1 w 1566"/>
                <a:gd name="T59" fmla="*/ 0 h 1177"/>
                <a:gd name="T60" fmla="*/ 1 w 1566"/>
                <a:gd name="T61" fmla="*/ 0 h 1177"/>
                <a:gd name="T62" fmla="*/ 1 w 1566"/>
                <a:gd name="T63" fmla="*/ 0 h 1177"/>
                <a:gd name="T64" fmla="*/ 1 w 1566"/>
                <a:gd name="T65" fmla="*/ 0 h 1177"/>
                <a:gd name="T66" fmla="*/ 1 w 1566"/>
                <a:gd name="T67" fmla="*/ 0 h 1177"/>
                <a:gd name="T68" fmla="*/ 1 w 1566"/>
                <a:gd name="T69" fmla="*/ 0 h 1177"/>
                <a:gd name="T70" fmla="*/ 1 w 1566"/>
                <a:gd name="T71" fmla="*/ 0 h 1177"/>
                <a:gd name="T72" fmla="*/ 1 w 1566"/>
                <a:gd name="T73" fmla="*/ 0 h 1177"/>
                <a:gd name="T74" fmla="*/ 1 w 1566"/>
                <a:gd name="T75" fmla="*/ 0 h 1177"/>
                <a:gd name="T76" fmla="*/ 1 w 1566"/>
                <a:gd name="T77" fmla="*/ 0 h 1177"/>
                <a:gd name="T78" fmla="*/ 1 w 1566"/>
                <a:gd name="T79" fmla="*/ 0 h 1177"/>
                <a:gd name="T80" fmla="*/ 1 w 1566"/>
                <a:gd name="T81" fmla="*/ 0 h 1177"/>
                <a:gd name="T82" fmla="*/ 1 w 1566"/>
                <a:gd name="T83" fmla="*/ 0 h 1177"/>
                <a:gd name="T84" fmla="*/ 1 w 1566"/>
                <a:gd name="T85" fmla="*/ 0 h 1177"/>
                <a:gd name="T86" fmla="*/ 1 w 1566"/>
                <a:gd name="T87" fmla="*/ 0 h 1177"/>
                <a:gd name="T88" fmla="*/ 1 w 1566"/>
                <a:gd name="T89" fmla="*/ 0 h 1177"/>
                <a:gd name="T90" fmla="*/ 1 w 1566"/>
                <a:gd name="T91" fmla="*/ 0 h 1177"/>
                <a:gd name="T92" fmla="*/ 1 w 1566"/>
                <a:gd name="T93" fmla="*/ 0 h 1177"/>
                <a:gd name="T94" fmla="*/ 1 w 1566"/>
                <a:gd name="T95" fmla="*/ 0 h 1177"/>
                <a:gd name="T96" fmla="*/ 1 w 1566"/>
                <a:gd name="T97" fmla="*/ 0 h 1177"/>
                <a:gd name="T98" fmla="*/ 1 w 1566"/>
                <a:gd name="T99" fmla="*/ 0 h 1177"/>
                <a:gd name="T100" fmla="*/ 1 w 1566"/>
                <a:gd name="T101" fmla="*/ 0 h 1177"/>
                <a:gd name="T102" fmla="*/ 1 w 1566"/>
                <a:gd name="T103" fmla="*/ 0 h 1177"/>
                <a:gd name="T104" fmla="*/ 1 w 1566"/>
                <a:gd name="T105" fmla="*/ 0 h 1177"/>
                <a:gd name="T106" fmla="*/ 1 w 1566"/>
                <a:gd name="T107" fmla="*/ 0 h 1177"/>
                <a:gd name="T108" fmla="*/ 1 w 1566"/>
                <a:gd name="T109" fmla="*/ 0 h 1177"/>
                <a:gd name="T110" fmla="*/ 1 w 1566"/>
                <a:gd name="T111" fmla="*/ 0 h 1177"/>
                <a:gd name="T112" fmla="*/ 1 w 1566"/>
                <a:gd name="T113" fmla="*/ 0 h 1177"/>
                <a:gd name="T114" fmla="*/ 1 w 1566"/>
                <a:gd name="T115" fmla="*/ 0 h 1177"/>
                <a:gd name="T116" fmla="*/ 1 w 1566"/>
                <a:gd name="T117" fmla="*/ 0 h 1177"/>
                <a:gd name="T118" fmla="*/ 1 w 1566"/>
                <a:gd name="T119" fmla="*/ 0 h 1177"/>
                <a:gd name="T120" fmla="*/ 1 w 1566"/>
                <a:gd name="T121" fmla="*/ 0 h 1177"/>
                <a:gd name="T122" fmla="*/ 1 w 1566"/>
                <a:gd name="T123" fmla="*/ 0 h 117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566" h="1177">
                  <a:moveTo>
                    <a:pt x="8" y="612"/>
                  </a:moveTo>
                  <a:lnTo>
                    <a:pt x="11" y="614"/>
                  </a:lnTo>
                  <a:lnTo>
                    <a:pt x="17" y="614"/>
                  </a:lnTo>
                  <a:lnTo>
                    <a:pt x="23" y="614"/>
                  </a:lnTo>
                  <a:lnTo>
                    <a:pt x="25" y="610"/>
                  </a:lnTo>
                  <a:lnTo>
                    <a:pt x="29" y="609"/>
                  </a:lnTo>
                  <a:lnTo>
                    <a:pt x="35" y="603"/>
                  </a:lnTo>
                  <a:lnTo>
                    <a:pt x="40" y="598"/>
                  </a:lnTo>
                  <a:lnTo>
                    <a:pt x="44" y="591"/>
                  </a:lnTo>
                  <a:lnTo>
                    <a:pt x="50" y="584"/>
                  </a:lnTo>
                  <a:lnTo>
                    <a:pt x="52" y="579"/>
                  </a:lnTo>
                  <a:lnTo>
                    <a:pt x="56" y="573"/>
                  </a:lnTo>
                  <a:lnTo>
                    <a:pt x="60" y="566"/>
                  </a:lnTo>
                  <a:lnTo>
                    <a:pt x="64" y="561"/>
                  </a:lnTo>
                  <a:lnTo>
                    <a:pt x="65" y="554"/>
                  </a:lnTo>
                  <a:lnTo>
                    <a:pt x="69" y="547"/>
                  </a:lnTo>
                  <a:lnTo>
                    <a:pt x="71" y="538"/>
                  </a:lnTo>
                  <a:lnTo>
                    <a:pt x="73" y="531"/>
                  </a:lnTo>
                  <a:lnTo>
                    <a:pt x="75" y="522"/>
                  </a:lnTo>
                  <a:lnTo>
                    <a:pt x="79" y="514"/>
                  </a:lnTo>
                  <a:lnTo>
                    <a:pt x="79" y="505"/>
                  </a:lnTo>
                  <a:lnTo>
                    <a:pt x="83" y="498"/>
                  </a:lnTo>
                  <a:lnTo>
                    <a:pt x="83" y="493"/>
                  </a:lnTo>
                  <a:lnTo>
                    <a:pt x="83" y="487"/>
                  </a:lnTo>
                  <a:lnTo>
                    <a:pt x="85" y="484"/>
                  </a:lnTo>
                  <a:lnTo>
                    <a:pt x="85" y="480"/>
                  </a:lnTo>
                  <a:lnTo>
                    <a:pt x="85" y="475"/>
                  </a:lnTo>
                  <a:lnTo>
                    <a:pt x="87" y="470"/>
                  </a:lnTo>
                  <a:lnTo>
                    <a:pt x="87" y="466"/>
                  </a:lnTo>
                  <a:lnTo>
                    <a:pt x="89" y="463"/>
                  </a:lnTo>
                  <a:lnTo>
                    <a:pt x="89" y="454"/>
                  </a:lnTo>
                  <a:lnTo>
                    <a:pt x="89" y="445"/>
                  </a:lnTo>
                  <a:lnTo>
                    <a:pt x="91" y="436"/>
                  </a:lnTo>
                  <a:lnTo>
                    <a:pt x="92" y="429"/>
                  </a:lnTo>
                  <a:lnTo>
                    <a:pt x="92" y="420"/>
                  </a:lnTo>
                  <a:lnTo>
                    <a:pt x="92" y="412"/>
                  </a:lnTo>
                  <a:lnTo>
                    <a:pt x="92" y="405"/>
                  </a:lnTo>
                  <a:lnTo>
                    <a:pt x="94" y="399"/>
                  </a:lnTo>
                  <a:lnTo>
                    <a:pt x="94" y="392"/>
                  </a:lnTo>
                  <a:lnTo>
                    <a:pt x="94" y="385"/>
                  </a:lnTo>
                  <a:lnTo>
                    <a:pt x="96" y="378"/>
                  </a:lnTo>
                  <a:lnTo>
                    <a:pt x="96" y="375"/>
                  </a:lnTo>
                  <a:lnTo>
                    <a:pt x="96" y="369"/>
                  </a:lnTo>
                  <a:lnTo>
                    <a:pt x="98" y="364"/>
                  </a:lnTo>
                  <a:lnTo>
                    <a:pt x="98" y="361"/>
                  </a:lnTo>
                  <a:lnTo>
                    <a:pt x="98" y="359"/>
                  </a:lnTo>
                  <a:lnTo>
                    <a:pt x="102" y="354"/>
                  </a:lnTo>
                  <a:lnTo>
                    <a:pt x="104" y="354"/>
                  </a:lnTo>
                  <a:lnTo>
                    <a:pt x="112" y="352"/>
                  </a:lnTo>
                  <a:lnTo>
                    <a:pt x="116" y="354"/>
                  </a:lnTo>
                  <a:lnTo>
                    <a:pt x="118" y="357"/>
                  </a:lnTo>
                  <a:lnTo>
                    <a:pt x="119" y="364"/>
                  </a:lnTo>
                  <a:lnTo>
                    <a:pt x="119" y="368"/>
                  </a:lnTo>
                  <a:lnTo>
                    <a:pt x="121" y="375"/>
                  </a:lnTo>
                  <a:lnTo>
                    <a:pt x="121" y="378"/>
                  </a:lnTo>
                  <a:lnTo>
                    <a:pt x="121" y="382"/>
                  </a:lnTo>
                  <a:lnTo>
                    <a:pt x="123" y="387"/>
                  </a:lnTo>
                  <a:lnTo>
                    <a:pt x="123" y="391"/>
                  </a:lnTo>
                  <a:lnTo>
                    <a:pt x="123" y="396"/>
                  </a:lnTo>
                  <a:lnTo>
                    <a:pt x="123" y="399"/>
                  </a:lnTo>
                  <a:lnTo>
                    <a:pt x="123" y="405"/>
                  </a:lnTo>
                  <a:lnTo>
                    <a:pt x="125" y="412"/>
                  </a:lnTo>
                  <a:lnTo>
                    <a:pt x="125" y="417"/>
                  </a:lnTo>
                  <a:lnTo>
                    <a:pt x="125" y="424"/>
                  </a:lnTo>
                  <a:lnTo>
                    <a:pt x="125" y="431"/>
                  </a:lnTo>
                  <a:lnTo>
                    <a:pt x="125" y="440"/>
                  </a:lnTo>
                  <a:lnTo>
                    <a:pt x="123" y="447"/>
                  </a:lnTo>
                  <a:lnTo>
                    <a:pt x="123" y="454"/>
                  </a:lnTo>
                  <a:lnTo>
                    <a:pt x="121" y="461"/>
                  </a:lnTo>
                  <a:lnTo>
                    <a:pt x="121" y="470"/>
                  </a:lnTo>
                  <a:lnTo>
                    <a:pt x="121" y="477"/>
                  </a:lnTo>
                  <a:lnTo>
                    <a:pt x="119" y="485"/>
                  </a:lnTo>
                  <a:lnTo>
                    <a:pt x="119" y="493"/>
                  </a:lnTo>
                  <a:lnTo>
                    <a:pt x="119" y="501"/>
                  </a:lnTo>
                  <a:lnTo>
                    <a:pt x="118" y="508"/>
                  </a:lnTo>
                  <a:lnTo>
                    <a:pt x="116" y="517"/>
                  </a:lnTo>
                  <a:lnTo>
                    <a:pt x="114" y="524"/>
                  </a:lnTo>
                  <a:lnTo>
                    <a:pt x="112" y="533"/>
                  </a:lnTo>
                  <a:lnTo>
                    <a:pt x="110" y="540"/>
                  </a:lnTo>
                  <a:lnTo>
                    <a:pt x="108" y="547"/>
                  </a:lnTo>
                  <a:lnTo>
                    <a:pt x="106" y="556"/>
                  </a:lnTo>
                  <a:lnTo>
                    <a:pt x="104" y="563"/>
                  </a:lnTo>
                  <a:lnTo>
                    <a:pt x="102" y="570"/>
                  </a:lnTo>
                  <a:lnTo>
                    <a:pt x="98" y="575"/>
                  </a:lnTo>
                  <a:lnTo>
                    <a:pt x="96" y="582"/>
                  </a:lnTo>
                  <a:lnTo>
                    <a:pt x="94" y="587"/>
                  </a:lnTo>
                  <a:lnTo>
                    <a:pt x="91" y="593"/>
                  </a:lnTo>
                  <a:lnTo>
                    <a:pt x="89" y="598"/>
                  </a:lnTo>
                  <a:lnTo>
                    <a:pt x="85" y="603"/>
                  </a:lnTo>
                  <a:lnTo>
                    <a:pt x="81" y="609"/>
                  </a:lnTo>
                  <a:lnTo>
                    <a:pt x="83" y="609"/>
                  </a:lnTo>
                  <a:lnTo>
                    <a:pt x="87" y="609"/>
                  </a:lnTo>
                  <a:lnTo>
                    <a:pt x="89" y="609"/>
                  </a:lnTo>
                  <a:lnTo>
                    <a:pt x="94" y="609"/>
                  </a:lnTo>
                  <a:lnTo>
                    <a:pt x="98" y="609"/>
                  </a:lnTo>
                  <a:lnTo>
                    <a:pt x="104" y="609"/>
                  </a:lnTo>
                  <a:lnTo>
                    <a:pt x="108" y="609"/>
                  </a:lnTo>
                  <a:lnTo>
                    <a:pt x="116" y="609"/>
                  </a:lnTo>
                  <a:lnTo>
                    <a:pt x="121" y="609"/>
                  </a:lnTo>
                  <a:lnTo>
                    <a:pt x="129" y="609"/>
                  </a:lnTo>
                  <a:lnTo>
                    <a:pt x="137" y="609"/>
                  </a:lnTo>
                  <a:lnTo>
                    <a:pt x="145" y="610"/>
                  </a:lnTo>
                  <a:lnTo>
                    <a:pt x="154" y="610"/>
                  </a:lnTo>
                  <a:lnTo>
                    <a:pt x="164" y="612"/>
                  </a:lnTo>
                  <a:lnTo>
                    <a:pt x="172" y="612"/>
                  </a:lnTo>
                  <a:lnTo>
                    <a:pt x="183" y="614"/>
                  </a:lnTo>
                  <a:lnTo>
                    <a:pt x="193" y="614"/>
                  </a:lnTo>
                  <a:lnTo>
                    <a:pt x="204" y="616"/>
                  </a:lnTo>
                  <a:lnTo>
                    <a:pt x="214" y="616"/>
                  </a:lnTo>
                  <a:lnTo>
                    <a:pt x="226" y="616"/>
                  </a:lnTo>
                  <a:lnTo>
                    <a:pt x="237" y="617"/>
                  </a:lnTo>
                  <a:lnTo>
                    <a:pt x="251" y="619"/>
                  </a:lnTo>
                  <a:lnTo>
                    <a:pt x="262" y="619"/>
                  </a:lnTo>
                  <a:lnTo>
                    <a:pt x="274" y="621"/>
                  </a:lnTo>
                  <a:lnTo>
                    <a:pt x="287" y="621"/>
                  </a:lnTo>
                  <a:lnTo>
                    <a:pt x="299" y="623"/>
                  </a:lnTo>
                  <a:lnTo>
                    <a:pt x="312" y="624"/>
                  </a:lnTo>
                  <a:lnTo>
                    <a:pt x="326" y="626"/>
                  </a:lnTo>
                  <a:lnTo>
                    <a:pt x="337" y="626"/>
                  </a:lnTo>
                  <a:lnTo>
                    <a:pt x="353" y="630"/>
                  </a:lnTo>
                  <a:lnTo>
                    <a:pt x="364" y="630"/>
                  </a:lnTo>
                  <a:lnTo>
                    <a:pt x="378" y="631"/>
                  </a:lnTo>
                  <a:lnTo>
                    <a:pt x="391" y="633"/>
                  </a:lnTo>
                  <a:lnTo>
                    <a:pt x="405" y="635"/>
                  </a:lnTo>
                  <a:lnTo>
                    <a:pt x="418" y="637"/>
                  </a:lnTo>
                  <a:lnTo>
                    <a:pt x="430" y="638"/>
                  </a:lnTo>
                  <a:lnTo>
                    <a:pt x="443" y="640"/>
                  </a:lnTo>
                  <a:lnTo>
                    <a:pt x="457" y="642"/>
                  </a:lnTo>
                  <a:lnTo>
                    <a:pt x="469" y="644"/>
                  </a:lnTo>
                  <a:lnTo>
                    <a:pt x="482" y="647"/>
                  </a:lnTo>
                  <a:lnTo>
                    <a:pt x="494" y="649"/>
                  </a:lnTo>
                  <a:lnTo>
                    <a:pt x="507" y="651"/>
                  </a:lnTo>
                  <a:lnTo>
                    <a:pt x="519" y="653"/>
                  </a:lnTo>
                  <a:lnTo>
                    <a:pt x="530" y="656"/>
                  </a:lnTo>
                  <a:lnTo>
                    <a:pt x="542" y="658"/>
                  </a:lnTo>
                  <a:lnTo>
                    <a:pt x="553" y="661"/>
                  </a:lnTo>
                  <a:lnTo>
                    <a:pt x="563" y="663"/>
                  </a:lnTo>
                  <a:lnTo>
                    <a:pt x="575" y="667"/>
                  </a:lnTo>
                  <a:lnTo>
                    <a:pt x="584" y="668"/>
                  </a:lnTo>
                  <a:lnTo>
                    <a:pt x="596" y="672"/>
                  </a:lnTo>
                  <a:lnTo>
                    <a:pt x="604" y="674"/>
                  </a:lnTo>
                  <a:lnTo>
                    <a:pt x="613" y="677"/>
                  </a:lnTo>
                  <a:lnTo>
                    <a:pt x="623" y="681"/>
                  </a:lnTo>
                  <a:lnTo>
                    <a:pt x="632" y="684"/>
                  </a:lnTo>
                  <a:lnTo>
                    <a:pt x="638" y="686"/>
                  </a:lnTo>
                  <a:lnTo>
                    <a:pt x="646" y="691"/>
                  </a:lnTo>
                  <a:lnTo>
                    <a:pt x="654" y="693"/>
                  </a:lnTo>
                  <a:lnTo>
                    <a:pt x="659" y="698"/>
                  </a:lnTo>
                  <a:lnTo>
                    <a:pt x="665" y="700"/>
                  </a:lnTo>
                  <a:lnTo>
                    <a:pt x="671" y="705"/>
                  </a:lnTo>
                  <a:lnTo>
                    <a:pt x="675" y="709"/>
                  </a:lnTo>
                  <a:lnTo>
                    <a:pt x="681" y="712"/>
                  </a:lnTo>
                  <a:lnTo>
                    <a:pt x="683" y="711"/>
                  </a:lnTo>
                  <a:lnTo>
                    <a:pt x="685" y="709"/>
                  </a:lnTo>
                  <a:lnTo>
                    <a:pt x="690" y="709"/>
                  </a:lnTo>
                  <a:lnTo>
                    <a:pt x="694" y="707"/>
                  </a:lnTo>
                  <a:lnTo>
                    <a:pt x="702" y="704"/>
                  </a:lnTo>
                  <a:lnTo>
                    <a:pt x="710" y="702"/>
                  </a:lnTo>
                  <a:lnTo>
                    <a:pt x="719" y="700"/>
                  </a:lnTo>
                  <a:lnTo>
                    <a:pt x="723" y="696"/>
                  </a:lnTo>
                  <a:lnTo>
                    <a:pt x="729" y="696"/>
                  </a:lnTo>
                  <a:lnTo>
                    <a:pt x="733" y="693"/>
                  </a:lnTo>
                  <a:lnTo>
                    <a:pt x="739" y="693"/>
                  </a:lnTo>
                  <a:lnTo>
                    <a:pt x="744" y="691"/>
                  </a:lnTo>
                  <a:lnTo>
                    <a:pt x="748" y="689"/>
                  </a:lnTo>
                  <a:lnTo>
                    <a:pt x="756" y="688"/>
                  </a:lnTo>
                  <a:lnTo>
                    <a:pt x="762" y="686"/>
                  </a:lnTo>
                  <a:lnTo>
                    <a:pt x="767" y="684"/>
                  </a:lnTo>
                  <a:lnTo>
                    <a:pt x="775" y="682"/>
                  </a:lnTo>
                  <a:lnTo>
                    <a:pt x="781" y="681"/>
                  </a:lnTo>
                  <a:lnTo>
                    <a:pt x="787" y="679"/>
                  </a:lnTo>
                  <a:lnTo>
                    <a:pt x="794" y="675"/>
                  </a:lnTo>
                  <a:lnTo>
                    <a:pt x="800" y="675"/>
                  </a:lnTo>
                  <a:lnTo>
                    <a:pt x="808" y="674"/>
                  </a:lnTo>
                  <a:lnTo>
                    <a:pt x="816" y="672"/>
                  </a:lnTo>
                  <a:lnTo>
                    <a:pt x="821" y="668"/>
                  </a:lnTo>
                  <a:lnTo>
                    <a:pt x="829" y="667"/>
                  </a:lnTo>
                  <a:lnTo>
                    <a:pt x="835" y="665"/>
                  </a:lnTo>
                  <a:lnTo>
                    <a:pt x="843" y="663"/>
                  </a:lnTo>
                  <a:lnTo>
                    <a:pt x="850" y="660"/>
                  </a:lnTo>
                  <a:lnTo>
                    <a:pt x="856" y="658"/>
                  </a:lnTo>
                  <a:lnTo>
                    <a:pt x="864" y="656"/>
                  </a:lnTo>
                  <a:lnTo>
                    <a:pt x="872" y="654"/>
                  </a:lnTo>
                  <a:lnTo>
                    <a:pt x="879" y="653"/>
                  </a:lnTo>
                  <a:lnTo>
                    <a:pt x="885" y="651"/>
                  </a:lnTo>
                  <a:lnTo>
                    <a:pt x="893" y="649"/>
                  </a:lnTo>
                  <a:lnTo>
                    <a:pt x="901" y="647"/>
                  </a:lnTo>
                  <a:lnTo>
                    <a:pt x="908" y="646"/>
                  </a:lnTo>
                  <a:lnTo>
                    <a:pt x="914" y="644"/>
                  </a:lnTo>
                  <a:lnTo>
                    <a:pt x="922" y="642"/>
                  </a:lnTo>
                  <a:lnTo>
                    <a:pt x="929" y="642"/>
                  </a:lnTo>
                  <a:lnTo>
                    <a:pt x="935" y="638"/>
                  </a:lnTo>
                  <a:lnTo>
                    <a:pt x="943" y="637"/>
                  </a:lnTo>
                  <a:lnTo>
                    <a:pt x="949" y="635"/>
                  </a:lnTo>
                  <a:lnTo>
                    <a:pt x="956" y="635"/>
                  </a:lnTo>
                  <a:lnTo>
                    <a:pt x="962" y="633"/>
                  </a:lnTo>
                  <a:lnTo>
                    <a:pt x="970" y="633"/>
                  </a:lnTo>
                  <a:lnTo>
                    <a:pt x="976" y="631"/>
                  </a:lnTo>
                  <a:lnTo>
                    <a:pt x="983" y="630"/>
                  </a:lnTo>
                  <a:lnTo>
                    <a:pt x="987" y="628"/>
                  </a:lnTo>
                  <a:lnTo>
                    <a:pt x="995" y="628"/>
                  </a:lnTo>
                  <a:lnTo>
                    <a:pt x="1001" y="626"/>
                  </a:lnTo>
                  <a:lnTo>
                    <a:pt x="1007" y="626"/>
                  </a:lnTo>
                  <a:lnTo>
                    <a:pt x="1012" y="626"/>
                  </a:lnTo>
                  <a:lnTo>
                    <a:pt x="1016" y="624"/>
                  </a:lnTo>
                  <a:lnTo>
                    <a:pt x="1022" y="624"/>
                  </a:lnTo>
                  <a:lnTo>
                    <a:pt x="1028" y="624"/>
                  </a:lnTo>
                  <a:lnTo>
                    <a:pt x="1028" y="623"/>
                  </a:lnTo>
                  <a:lnTo>
                    <a:pt x="1030" y="616"/>
                  </a:lnTo>
                  <a:lnTo>
                    <a:pt x="1030" y="610"/>
                  </a:lnTo>
                  <a:lnTo>
                    <a:pt x="1030" y="605"/>
                  </a:lnTo>
                  <a:lnTo>
                    <a:pt x="1032" y="598"/>
                  </a:lnTo>
                  <a:lnTo>
                    <a:pt x="1032" y="593"/>
                  </a:lnTo>
                  <a:lnTo>
                    <a:pt x="1032" y="584"/>
                  </a:lnTo>
                  <a:lnTo>
                    <a:pt x="1032" y="577"/>
                  </a:lnTo>
                  <a:lnTo>
                    <a:pt x="1032" y="568"/>
                  </a:lnTo>
                  <a:lnTo>
                    <a:pt x="1032" y="561"/>
                  </a:lnTo>
                  <a:lnTo>
                    <a:pt x="1032" y="556"/>
                  </a:lnTo>
                  <a:lnTo>
                    <a:pt x="1032" y="551"/>
                  </a:lnTo>
                  <a:lnTo>
                    <a:pt x="1032" y="547"/>
                  </a:lnTo>
                  <a:lnTo>
                    <a:pt x="1032" y="542"/>
                  </a:lnTo>
                  <a:lnTo>
                    <a:pt x="1032" y="538"/>
                  </a:lnTo>
                  <a:lnTo>
                    <a:pt x="1032" y="533"/>
                  </a:lnTo>
                  <a:lnTo>
                    <a:pt x="1032" y="529"/>
                  </a:lnTo>
                  <a:lnTo>
                    <a:pt x="1032" y="524"/>
                  </a:lnTo>
                  <a:lnTo>
                    <a:pt x="1032" y="519"/>
                  </a:lnTo>
                  <a:lnTo>
                    <a:pt x="1030" y="514"/>
                  </a:lnTo>
                  <a:lnTo>
                    <a:pt x="1030" y="508"/>
                  </a:lnTo>
                  <a:lnTo>
                    <a:pt x="1028" y="503"/>
                  </a:lnTo>
                  <a:lnTo>
                    <a:pt x="1026" y="496"/>
                  </a:lnTo>
                  <a:lnTo>
                    <a:pt x="1026" y="489"/>
                  </a:lnTo>
                  <a:lnTo>
                    <a:pt x="1024" y="482"/>
                  </a:lnTo>
                  <a:lnTo>
                    <a:pt x="1024" y="475"/>
                  </a:lnTo>
                  <a:lnTo>
                    <a:pt x="1022" y="468"/>
                  </a:lnTo>
                  <a:lnTo>
                    <a:pt x="1020" y="461"/>
                  </a:lnTo>
                  <a:lnTo>
                    <a:pt x="1018" y="452"/>
                  </a:lnTo>
                  <a:lnTo>
                    <a:pt x="1016" y="445"/>
                  </a:lnTo>
                  <a:lnTo>
                    <a:pt x="1014" y="436"/>
                  </a:lnTo>
                  <a:lnTo>
                    <a:pt x="1012" y="429"/>
                  </a:lnTo>
                  <a:lnTo>
                    <a:pt x="1012" y="420"/>
                  </a:lnTo>
                  <a:lnTo>
                    <a:pt x="1010" y="413"/>
                  </a:lnTo>
                  <a:lnTo>
                    <a:pt x="1009" y="405"/>
                  </a:lnTo>
                  <a:lnTo>
                    <a:pt x="1007" y="398"/>
                  </a:lnTo>
                  <a:lnTo>
                    <a:pt x="1005" y="389"/>
                  </a:lnTo>
                  <a:lnTo>
                    <a:pt x="1003" y="382"/>
                  </a:lnTo>
                  <a:lnTo>
                    <a:pt x="1003" y="373"/>
                  </a:lnTo>
                  <a:lnTo>
                    <a:pt x="1001" y="366"/>
                  </a:lnTo>
                  <a:lnTo>
                    <a:pt x="999" y="359"/>
                  </a:lnTo>
                  <a:lnTo>
                    <a:pt x="999" y="354"/>
                  </a:lnTo>
                  <a:lnTo>
                    <a:pt x="997" y="345"/>
                  </a:lnTo>
                  <a:lnTo>
                    <a:pt x="995" y="340"/>
                  </a:lnTo>
                  <a:lnTo>
                    <a:pt x="995" y="334"/>
                  </a:lnTo>
                  <a:lnTo>
                    <a:pt x="995" y="329"/>
                  </a:lnTo>
                  <a:lnTo>
                    <a:pt x="993" y="325"/>
                  </a:lnTo>
                  <a:lnTo>
                    <a:pt x="993" y="320"/>
                  </a:lnTo>
                  <a:lnTo>
                    <a:pt x="993" y="317"/>
                  </a:lnTo>
                  <a:lnTo>
                    <a:pt x="993" y="315"/>
                  </a:lnTo>
                  <a:lnTo>
                    <a:pt x="991" y="308"/>
                  </a:lnTo>
                  <a:lnTo>
                    <a:pt x="991" y="303"/>
                  </a:lnTo>
                  <a:lnTo>
                    <a:pt x="991" y="297"/>
                  </a:lnTo>
                  <a:lnTo>
                    <a:pt x="991" y="292"/>
                  </a:lnTo>
                  <a:lnTo>
                    <a:pt x="989" y="287"/>
                  </a:lnTo>
                  <a:lnTo>
                    <a:pt x="989" y="282"/>
                  </a:lnTo>
                  <a:lnTo>
                    <a:pt x="991" y="278"/>
                  </a:lnTo>
                  <a:lnTo>
                    <a:pt x="991" y="274"/>
                  </a:lnTo>
                  <a:lnTo>
                    <a:pt x="991" y="267"/>
                  </a:lnTo>
                  <a:lnTo>
                    <a:pt x="995" y="262"/>
                  </a:lnTo>
                  <a:lnTo>
                    <a:pt x="997" y="262"/>
                  </a:lnTo>
                  <a:lnTo>
                    <a:pt x="1001" y="266"/>
                  </a:lnTo>
                  <a:lnTo>
                    <a:pt x="1005" y="269"/>
                  </a:lnTo>
                  <a:lnTo>
                    <a:pt x="1009" y="278"/>
                  </a:lnTo>
                  <a:lnTo>
                    <a:pt x="1010" y="282"/>
                  </a:lnTo>
                  <a:lnTo>
                    <a:pt x="1012" y="287"/>
                  </a:lnTo>
                  <a:lnTo>
                    <a:pt x="1012" y="290"/>
                  </a:lnTo>
                  <a:lnTo>
                    <a:pt x="1014" y="296"/>
                  </a:lnTo>
                  <a:lnTo>
                    <a:pt x="1016" y="301"/>
                  </a:lnTo>
                  <a:lnTo>
                    <a:pt x="1018" y="308"/>
                  </a:lnTo>
                  <a:lnTo>
                    <a:pt x="1020" y="315"/>
                  </a:lnTo>
                  <a:lnTo>
                    <a:pt x="1022" y="322"/>
                  </a:lnTo>
                  <a:lnTo>
                    <a:pt x="1024" y="329"/>
                  </a:lnTo>
                  <a:lnTo>
                    <a:pt x="1026" y="338"/>
                  </a:lnTo>
                  <a:lnTo>
                    <a:pt x="1026" y="341"/>
                  </a:lnTo>
                  <a:lnTo>
                    <a:pt x="1028" y="345"/>
                  </a:lnTo>
                  <a:lnTo>
                    <a:pt x="1030" y="350"/>
                  </a:lnTo>
                  <a:lnTo>
                    <a:pt x="1032" y="354"/>
                  </a:lnTo>
                  <a:lnTo>
                    <a:pt x="1032" y="359"/>
                  </a:lnTo>
                  <a:lnTo>
                    <a:pt x="1034" y="362"/>
                  </a:lnTo>
                  <a:lnTo>
                    <a:pt x="1034" y="368"/>
                  </a:lnTo>
                  <a:lnTo>
                    <a:pt x="1036" y="375"/>
                  </a:lnTo>
                  <a:lnTo>
                    <a:pt x="1037" y="380"/>
                  </a:lnTo>
                  <a:lnTo>
                    <a:pt x="1039" y="387"/>
                  </a:lnTo>
                  <a:lnTo>
                    <a:pt x="1039" y="394"/>
                  </a:lnTo>
                  <a:lnTo>
                    <a:pt x="1041" y="403"/>
                  </a:lnTo>
                  <a:lnTo>
                    <a:pt x="1041" y="410"/>
                  </a:lnTo>
                  <a:lnTo>
                    <a:pt x="1043" y="417"/>
                  </a:lnTo>
                  <a:lnTo>
                    <a:pt x="1045" y="424"/>
                  </a:lnTo>
                  <a:lnTo>
                    <a:pt x="1047" y="431"/>
                  </a:lnTo>
                  <a:lnTo>
                    <a:pt x="1047" y="440"/>
                  </a:lnTo>
                  <a:lnTo>
                    <a:pt x="1049" y="447"/>
                  </a:lnTo>
                  <a:lnTo>
                    <a:pt x="1049" y="456"/>
                  </a:lnTo>
                  <a:lnTo>
                    <a:pt x="1051" y="464"/>
                  </a:lnTo>
                  <a:lnTo>
                    <a:pt x="1051" y="471"/>
                  </a:lnTo>
                  <a:lnTo>
                    <a:pt x="1053" y="480"/>
                  </a:lnTo>
                  <a:lnTo>
                    <a:pt x="1053" y="487"/>
                  </a:lnTo>
                  <a:lnTo>
                    <a:pt x="1055" y="494"/>
                  </a:lnTo>
                  <a:lnTo>
                    <a:pt x="1057" y="501"/>
                  </a:lnTo>
                  <a:lnTo>
                    <a:pt x="1057" y="508"/>
                  </a:lnTo>
                  <a:lnTo>
                    <a:pt x="1057" y="515"/>
                  </a:lnTo>
                  <a:lnTo>
                    <a:pt x="1059" y="522"/>
                  </a:lnTo>
                  <a:lnTo>
                    <a:pt x="1059" y="528"/>
                  </a:lnTo>
                  <a:lnTo>
                    <a:pt x="1061" y="535"/>
                  </a:lnTo>
                  <a:lnTo>
                    <a:pt x="1061" y="540"/>
                  </a:lnTo>
                  <a:lnTo>
                    <a:pt x="1063" y="545"/>
                  </a:lnTo>
                  <a:lnTo>
                    <a:pt x="1063" y="549"/>
                  </a:lnTo>
                  <a:lnTo>
                    <a:pt x="1064" y="554"/>
                  </a:lnTo>
                  <a:lnTo>
                    <a:pt x="1064" y="558"/>
                  </a:lnTo>
                  <a:lnTo>
                    <a:pt x="1066" y="561"/>
                  </a:lnTo>
                  <a:lnTo>
                    <a:pt x="1066" y="566"/>
                  </a:lnTo>
                  <a:lnTo>
                    <a:pt x="1066" y="572"/>
                  </a:lnTo>
                  <a:lnTo>
                    <a:pt x="1066" y="577"/>
                  </a:lnTo>
                  <a:lnTo>
                    <a:pt x="1066" y="582"/>
                  </a:lnTo>
                  <a:lnTo>
                    <a:pt x="1066" y="587"/>
                  </a:lnTo>
                  <a:lnTo>
                    <a:pt x="1066" y="593"/>
                  </a:lnTo>
                  <a:lnTo>
                    <a:pt x="1066" y="598"/>
                  </a:lnTo>
                  <a:lnTo>
                    <a:pt x="1066" y="603"/>
                  </a:lnTo>
                  <a:lnTo>
                    <a:pt x="1066" y="610"/>
                  </a:lnTo>
                  <a:lnTo>
                    <a:pt x="1066" y="617"/>
                  </a:lnTo>
                  <a:lnTo>
                    <a:pt x="1066" y="621"/>
                  </a:lnTo>
                  <a:lnTo>
                    <a:pt x="1066" y="624"/>
                  </a:lnTo>
                  <a:lnTo>
                    <a:pt x="1232" y="630"/>
                  </a:lnTo>
                  <a:lnTo>
                    <a:pt x="1228" y="628"/>
                  </a:lnTo>
                  <a:lnTo>
                    <a:pt x="1223" y="621"/>
                  </a:lnTo>
                  <a:lnTo>
                    <a:pt x="1217" y="616"/>
                  </a:lnTo>
                  <a:lnTo>
                    <a:pt x="1211" y="612"/>
                  </a:lnTo>
                  <a:lnTo>
                    <a:pt x="1205" y="605"/>
                  </a:lnTo>
                  <a:lnTo>
                    <a:pt x="1201" y="598"/>
                  </a:lnTo>
                  <a:lnTo>
                    <a:pt x="1198" y="593"/>
                  </a:lnTo>
                  <a:lnTo>
                    <a:pt x="1196" y="589"/>
                  </a:lnTo>
                  <a:lnTo>
                    <a:pt x="1192" y="584"/>
                  </a:lnTo>
                  <a:lnTo>
                    <a:pt x="1188" y="580"/>
                  </a:lnTo>
                  <a:lnTo>
                    <a:pt x="1186" y="573"/>
                  </a:lnTo>
                  <a:lnTo>
                    <a:pt x="1184" y="570"/>
                  </a:lnTo>
                  <a:lnTo>
                    <a:pt x="1180" y="565"/>
                  </a:lnTo>
                  <a:lnTo>
                    <a:pt x="1178" y="558"/>
                  </a:lnTo>
                  <a:lnTo>
                    <a:pt x="1176" y="552"/>
                  </a:lnTo>
                  <a:lnTo>
                    <a:pt x="1172" y="545"/>
                  </a:lnTo>
                  <a:lnTo>
                    <a:pt x="1171" y="540"/>
                  </a:lnTo>
                  <a:lnTo>
                    <a:pt x="1171" y="533"/>
                  </a:lnTo>
                  <a:lnTo>
                    <a:pt x="1167" y="526"/>
                  </a:lnTo>
                  <a:lnTo>
                    <a:pt x="1167" y="519"/>
                  </a:lnTo>
                  <a:lnTo>
                    <a:pt x="1167" y="512"/>
                  </a:lnTo>
                  <a:lnTo>
                    <a:pt x="1167" y="505"/>
                  </a:lnTo>
                  <a:lnTo>
                    <a:pt x="1165" y="496"/>
                  </a:lnTo>
                  <a:lnTo>
                    <a:pt x="1163" y="489"/>
                  </a:lnTo>
                  <a:lnTo>
                    <a:pt x="1163" y="480"/>
                  </a:lnTo>
                  <a:lnTo>
                    <a:pt x="1163" y="473"/>
                  </a:lnTo>
                  <a:lnTo>
                    <a:pt x="1161" y="466"/>
                  </a:lnTo>
                  <a:lnTo>
                    <a:pt x="1161" y="459"/>
                  </a:lnTo>
                  <a:lnTo>
                    <a:pt x="1161" y="452"/>
                  </a:lnTo>
                  <a:lnTo>
                    <a:pt x="1161" y="447"/>
                  </a:lnTo>
                  <a:lnTo>
                    <a:pt x="1159" y="440"/>
                  </a:lnTo>
                  <a:lnTo>
                    <a:pt x="1159" y="431"/>
                  </a:lnTo>
                  <a:lnTo>
                    <a:pt x="1159" y="426"/>
                  </a:lnTo>
                  <a:lnTo>
                    <a:pt x="1159" y="420"/>
                  </a:lnTo>
                  <a:lnTo>
                    <a:pt x="1159" y="413"/>
                  </a:lnTo>
                  <a:lnTo>
                    <a:pt x="1159" y="408"/>
                  </a:lnTo>
                  <a:lnTo>
                    <a:pt x="1159" y="403"/>
                  </a:lnTo>
                  <a:lnTo>
                    <a:pt x="1159" y="398"/>
                  </a:lnTo>
                  <a:lnTo>
                    <a:pt x="1157" y="392"/>
                  </a:lnTo>
                  <a:lnTo>
                    <a:pt x="1157" y="387"/>
                  </a:lnTo>
                  <a:lnTo>
                    <a:pt x="1157" y="382"/>
                  </a:lnTo>
                  <a:lnTo>
                    <a:pt x="1157" y="376"/>
                  </a:lnTo>
                  <a:lnTo>
                    <a:pt x="1155" y="371"/>
                  </a:lnTo>
                  <a:lnTo>
                    <a:pt x="1155" y="368"/>
                  </a:lnTo>
                  <a:lnTo>
                    <a:pt x="1155" y="362"/>
                  </a:lnTo>
                  <a:lnTo>
                    <a:pt x="1155" y="359"/>
                  </a:lnTo>
                  <a:lnTo>
                    <a:pt x="1153" y="352"/>
                  </a:lnTo>
                  <a:lnTo>
                    <a:pt x="1151" y="345"/>
                  </a:lnTo>
                  <a:lnTo>
                    <a:pt x="1151" y="338"/>
                  </a:lnTo>
                  <a:lnTo>
                    <a:pt x="1149" y="334"/>
                  </a:lnTo>
                  <a:lnTo>
                    <a:pt x="1147" y="327"/>
                  </a:lnTo>
                  <a:lnTo>
                    <a:pt x="1145" y="320"/>
                  </a:lnTo>
                  <a:lnTo>
                    <a:pt x="1142" y="313"/>
                  </a:lnTo>
                  <a:lnTo>
                    <a:pt x="1140" y="304"/>
                  </a:lnTo>
                  <a:lnTo>
                    <a:pt x="1140" y="301"/>
                  </a:lnTo>
                  <a:lnTo>
                    <a:pt x="1138" y="296"/>
                  </a:lnTo>
                  <a:lnTo>
                    <a:pt x="1136" y="290"/>
                  </a:lnTo>
                  <a:lnTo>
                    <a:pt x="1136" y="287"/>
                  </a:lnTo>
                  <a:lnTo>
                    <a:pt x="1134" y="282"/>
                  </a:lnTo>
                  <a:lnTo>
                    <a:pt x="1134" y="278"/>
                  </a:lnTo>
                  <a:lnTo>
                    <a:pt x="1132" y="273"/>
                  </a:lnTo>
                  <a:lnTo>
                    <a:pt x="1132" y="269"/>
                  </a:lnTo>
                  <a:lnTo>
                    <a:pt x="1130" y="264"/>
                  </a:lnTo>
                  <a:lnTo>
                    <a:pt x="1130" y="260"/>
                  </a:lnTo>
                  <a:lnTo>
                    <a:pt x="1128" y="255"/>
                  </a:lnTo>
                  <a:lnTo>
                    <a:pt x="1128" y="252"/>
                  </a:lnTo>
                  <a:lnTo>
                    <a:pt x="1126" y="243"/>
                  </a:lnTo>
                  <a:lnTo>
                    <a:pt x="1124" y="236"/>
                  </a:lnTo>
                  <a:lnTo>
                    <a:pt x="1122" y="231"/>
                  </a:lnTo>
                  <a:lnTo>
                    <a:pt x="1122" y="227"/>
                  </a:lnTo>
                  <a:lnTo>
                    <a:pt x="1122" y="223"/>
                  </a:lnTo>
                  <a:lnTo>
                    <a:pt x="1118" y="220"/>
                  </a:lnTo>
                  <a:lnTo>
                    <a:pt x="1113" y="215"/>
                  </a:lnTo>
                  <a:lnTo>
                    <a:pt x="1107" y="211"/>
                  </a:lnTo>
                  <a:lnTo>
                    <a:pt x="1101" y="206"/>
                  </a:lnTo>
                  <a:lnTo>
                    <a:pt x="1095" y="201"/>
                  </a:lnTo>
                  <a:lnTo>
                    <a:pt x="1090" y="195"/>
                  </a:lnTo>
                  <a:lnTo>
                    <a:pt x="1084" y="188"/>
                  </a:lnTo>
                  <a:lnTo>
                    <a:pt x="1078" y="185"/>
                  </a:lnTo>
                  <a:lnTo>
                    <a:pt x="1072" y="178"/>
                  </a:lnTo>
                  <a:lnTo>
                    <a:pt x="1066" y="174"/>
                  </a:lnTo>
                  <a:lnTo>
                    <a:pt x="1061" y="169"/>
                  </a:lnTo>
                  <a:lnTo>
                    <a:pt x="1057" y="165"/>
                  </a:lnTo>
                  <a:lnTo>
                    <a:pt x="1053" y="162"/>
                  </a:lnTo>
                  <a:lnTo>
                    <a:pt x="1051" y="160"/>
                  </a:lnTo>
                  <a:lnTo>
                    <a:pt x="1047" y="158"/>
                  </a:lnTo>
                  <a:lnTo>
                    <a:pt x="1041" y="157"/>
                  </a:lnTo>
                  <a:lnTo>
                    <a:pt x="1036" y="155"/>
                  </a:lnTo>
                  <a:lnTo>
                    <a:pt x="1030" y="155"/>
                  </a:lnTo>
                  <a:lnTo>
                    <a:pt x="1022" y="153"/>
                  </a:lnTo>
                  <a:lnTo>
                    <a:pt x="1014" y="153"/>
                  </a:lnTo>
                  <a:lnTo>
                    <a:pt x="1007" y="153"/>
                  </a:lnTo>
                  <a:lnTo>
                    <a:pt x="999" y="153"/>
                  </a:lnTo>
                  <a:lnTo>
                    <a:pt x="989" y="151"/>
                  </a:lnTo>
                  <a:lnTo>
                    <a:pt x="982" y="151"/>
                  </a:lnTo>
                  <a:lnTo>
                    <a:pt x="974" y="150"/>
                  </a:lnTo>
                  <a:lnTo>
                    <a:pt x="968" y="150"/>
                  </a:lnTo>
                  <a:lnTo>
                    <a:pt x="962" y="146"/>
                  </a:lnTo>
                  <a:lnTo>
                    <a:pt x="958" y="143"/>
                  </a:lnTo>
                  <a:lnTo>
                    <a:pt x="955" y="139"/>
                  </a:lnTo>
                  <a:lnTo>
                    <a:pt x="953" y="136"/>
                  </a:lnTo>
                  <a:lnTo>
                    <a:pt x="949" y="129"/>
                  </a:lnTo>
                  <a:lnTo>
                    <a:pt x="949" y="122"/>
                  </a:lnTo>
                  <a:lnTo>
                    <a:pt x="949" y="116"/>
                  </a:lnTo>
                  <a:lnTo>
                    <a:pt x="949" y="111"/>
                  </a:lnTo>
                  <a:lnTo>
                    <a:pt x="949" y="107"/>
                  </a:lnTo>
                  <a:lnTo>
                    <a:pt x="949" y="102"/>
                  </a:lnTo>
                  <a:lnTo>
                    <a:pt x="949" y="97"/>
                  </a:lnTo>
                  <a:lnTo>
                    <a:pt x="949" y="92"/>
                  </a:lnTo>
                  <a:lnTo>
                    <a:pt x="949" y="85"/>
                  </a:lnTo>
                  <a:lnTo>
                    <a:pt x="949" y="79"/>
                  </a:lnTo>
                  <a:lnTo>
                    <a:pt x="949" y="74"/>
                  </a:lnTo>
                  <a:lnTo>
                    <a:pt x="949" y="69"/>
                  </a:lnTo>
                  <a:lnTo>
                    <a:pt x="949" y="62"/>
                  </a:lnTo>
                  <a:lnTo>
                    <a:pt x="951" y="58"/>
                  </a:lnTo>
                  <a:lnTo>
                    <a:pt x="951" y="51"/>
                  </a:lnTo>
                  <a:lnTo>
                    <a:pt x="951" y="46"/>
                  </a:lnTo>
                  <a:lnTo>
                    <a:pt x="951" y="41"/>
                  </a:lnTo>
                  <a:lnTo>
                    <a:pt x="951" y="35"/>
                  </a:lnTo>
                  <a:lnTo>
                    <a:pt x="951" y="30"/>
                  </a:lnTo>
                  <a:lnTo>
                    <a:pt x="953" y="25"/>
                  </a:lnTo>
                  <a:lnTo>
                    <a:pt x="953" y="21"/>
                  </a:lnTo>
                  <a:lnTo>
                    <a:pt x="953" y="18"/>
                  </a:lnTo>
                  <a:lnTo>
                    <a:pt x="955" y="9"/>
                  </a:lnTo>
                  <a:lnTo>
                    <a:pt x="955" y="5"/>
                  </a:lnTo>
                  <a:lnTo>
                    <a:pt x="955" y="2"/>
                  </a:lnTo>
                  <a:lnTo>
                    <a:pt x="956" y="0"/>
                  </a:lnTo>
                  <a:lnTo>
                    <a:pt x="976" y="0"/>
                  </a:lnTo>
                  <a:lnTo>
                    <a:pt x="976" y="2"/>
                  </a:lnTo>
                  <a:lnTo>
                    <a:pt x="976" y="5"/>
                  </a:lnTo>
                  <a:lnTo>
                    <a:pt x="974" y="11"/>
                  </a:lnTo>
                  <a:lnTo>
                    <a:pt x="974" y="20"/>
                  </a:lnTo>
                  <a:lnTo>
                    <a:pt x="974" y="23"/>
                  </a:lnTo>
                  <a:lnTo>
                    <a:pt x="972" y="28"/>
                  </a:lnTo>
                  <a:lnTo>
                    <a:pt x="972" y="34"/>
                  </a:lnTo>
                  <a:lnTo>
                    <a:pt x="972" y="39"/>
                  </a:lnTo>
                  <a:lnTo>
                    <a:pt x="970" y="42"/>
                  </a:lnTo>
                  <a:lnTo>
                    <a:pt x="970" y="49"/>
                  </a:lnTo>
                  <a:lnTo>
                    <a:pt x="970" y="55"/>
                  </a:lnTo>
                  <a:lnTo>
                    <a:pt x="970" y="60"/>
                  </a:lnTo>
                  <a:lnTo>
                    <a:pt x="968" y="65"/>
                  </a:lnTo>
                  <a:lnTo>
                    <a:pt x="968" y="72"/>
                  </a:lnTo>
                  <a:lnTo>
                    <a:pt x="966" y="76"/>
                  </a:lnTo>
                  <a:lnTo>
                    <a:pt x="966" y="83"/>
                  </a:lnTo>
                  <a:lnTo>
                    <a:pt x="966" y="88"/>
                  </a:lnTo>
                  <a:lnTo>
                    <a:pt x="966" y="93"/>
                  </a:lnTo>
                  <a:lnTo>
                    <a:pt x="966" y="97"/>
                  </a:lnTo>
                  <a:lnTo>
                    <a:pt x="966" y="102"/>
                  </a:lnTo>
                  <a:lnTo>
                    <a:pt x="966" y="111"/>
                  </a:lnTo>
                  <a:lnTo>
                    <a:pt x="968" y="118"/>
                  </a:lnTo>
                  <a:lnTo>
                    <a:pt x="968" y="122"/>
                  </a:lnTo>
                  <a:lnTo>
                    <a:pt x="972" y="125"/>
                  </a:lnTo>
                  <a:lnTo>
                    <a:pt x="976" y="127"/>
                  </a:lnTo>
                  <a:lnTo>
                    <a:pt x="985" y="129"/>
                  </a:lnTo>
                  <a:lnTo>
                    <a:pt x="989" y="129"/>
                  </a:lnTo>
                  <a:lnTo>
                    <a:pt x="995" y="129"/>
                  </a:lnTo>
                  <a:lnTo>
                    <a:pt x="999" y="129"/>
                  </a:lnTo>
                  <a:lnTo>
                    <a:pt x="1005" y="130"/>
                  </a:lnTo>
                  <a:lnTo>
                    <a:pt x="1010" y="130"/>
                  </a:lnTo>
                  <a:lnTo>
                    <a:pt x="1016" y="130"/>
                  </a:lnTo>
                  <a:lnTo>
                    <a:pt x="1022" y="130"/>
                  </a:lnTo>
                  <a:lnTo>
                    <a:pt x="1028" y="132"/>
                  </a:lnTo>
                  <a:lnTo>
                    <a:pt x="1034" y="132"/>
                  </a:lnTo>
                  <a:lnTo>
                    <a:pt x="1039" y="134"/>
                  </a:lnTo>
                  <a:lnTo>
                    <a:pt x="1045" y="134"/>
                  </a:lnTo>
                  <a:lnTo>
                    <a:pt x="1051" y="136"/>
                  </a:lnTo>
                  <a:lnTo>
                    <a:pt x="1059" y="137"/>
                  </a:lnTo>
                  <a:lnTo>
                    <a:pt x="1066" y="143"/>
                  </a:lnTo>
                  <a:lnTo>
                    <a:pt x="1074" y="146"/>
                  </a:lnTo>
                  <a:lnTo>
                    <a:pt x="1082" y="153"/>
                  </a:lnTo>
                  <a:lnTo>
                    <a:pt x="1090" y="160"/>
                  </a:lnTo>
                  <a:lnTo>
                    <a:pt x="1095" y="167"/>
                  </a:lnTo>
                  <a:lnTo>
                    <a:pt x="1103" y="176"/>
                  </a:lnTo>
                  <a:lnTo>
                    <a:pt x="1111" y="185"/>
                  </a:lnTo>
                  <a:lnTo>
                    <a:pt x="1117" y="192"/>
                  </a:lnTo>
                  <a:lnTo>
                    <a:pt x="1124" y="197"/>
                  </a:lnTo>
                  <a:lnTo>
                    <a:pt x="1130" y="197"/>
                  </a:lnTo>
                  <a:lnTo>
                    <a:pt x="1134" y="199"/>
                  </a:lnTo>
                  <a:lnTo>
                    <a:pt x="1140" y="201"/>
                  </a:lnTo>
                  <a:lnTo>
                    <a:pt x="1145" y="201"/>
                  </a:lnTo>
                  <a:lnTo>
                    <a:pt x="1149" y="201"/>
                  </a:lnTo>
                  <a:lnTo>
                    <a:pt x="1155" y="201"/>
                  </a:lnTo>
                  <a:lnTo>
                    <a:pt x="1161" y="201"/>
                  </a:lnTo>
                  <a:lnTo>
                    <a:pt x="1167" y="201"/>
                  </a:lnTo>
                  <a:lnTo>
                    <a:pt x="1172" y="199"/>
                  </a:lnTo>
                  <a:lnTo>
                    <a:pt x="1180" y="199"/>
                  </a:lnTo>
                  <a:lnTo>
                    <a:pt x="1186" y="197"/>
                  </a:lnTo>
                  <a:lnTo>
                    <a:pt x="1194" y="195"/>
                  </a:lnTo>
                  <a:lnTo>
                    <a:pt x="1199" y="194"/>
                  </a:lnTo>
                  <a:lnTo>
                    <a:pt x="1205" y="192"/>
                  </a:lnTo>
                  <a:lnTo>
                    <a:pt x="1211" y="188"/>
                  </a:lnTo>
                  <a:lnTo>
                    <a:pt x="1217" y="187"/>
                  </a:lnTo>
                  <a:lnTo>
                    <a:pt x="1223" y="183"/>
                  </a:lnTo>
                  <a:lnTo>
                    <a:pt x="1226" y="181"/>
                  </a:lnTo>
                  <a:lnTo>
                    <a:pt x="1232" y="178"/>
                  </a:lnTo>
                  <a:lnTo>
                    <a:pt x="1236" y="176"/>
                  </a:lnTo>
                  <a:lnTo>
                    <a:pt x="1244" y="173"/>
                  </a:lnTo>
                  <a:lnTo>
                    <a:pt x="1250" y="171"/>
                  </a:lnTo>
                  <a:lnTo>
                    <a:pt x="1255" y="171"/>
                  </a:lnTo>
                  <a:lnTo>
                    <a:pt x="1259" y="176"/>
                  </a:lnTo>
                  <a:lnTo>
                    <a:pt x="1259" y="180"/>
                  </a:lnTo>
                  <a:lnTo>
                    <a:pt x="1259" y="185"/>
                  </a:lnTo>
                  <a:lnTo>
                    <a:pt x="1257" y="190"/>
                  </a:lnTo>
                  <a:lnTo>
                    <a:pt x="1255" y="195"/>
                  </a:lnTo>
                  <a:lnTo>
                    <a:pt x="1252" y="199"/>
                  </a:lnTo>
                  <a:lnTo>
                    <a:pt x="1246" y="202"/>
                  </a:lnTo>
                  <a:lnTo>
                    <a:pt x="1240" y="206"/>
                  </a:lnTo>
                  <a:lnTo>
                    <a:pt x="1232" y="211"/>
                  </a:lnTo>
                  <a:lnTo>
                    <a:pt x="1225" y="213"/>
                  </a:lnTo>
                  <a:lnTo>
                    <a:pt x="1221" y="215"/>
                  </a:lnTo>
                  <a:lnTo>
                    <a:pt x="1213" y="216"/>
                  </a:lnTo>
                  <a:lnTo>
                    <a:pt x="1209" y="220"/>
                  </a:lnTo>
                  <a:lnTo>
                    <a:pt x="1201" y="220"/>
                  </a:lnTo>
                  <a:lnTo>
                    <a:pt x="1196" y="222"/>
                  </a:lnTo>
                  <a:lnTo>
                    <a:pt x="1190" y="223"/>
                  </a:lnTo>
                  <a:lnTo>
                    <a:pt x="1184" y="225"/>
                  </a:lnTo>
                  <a:lnTo>
                    <a:pt x="1178" y="227"/>
                  </a:lnTo>
                  <a:lnTo>
                    <a:pt x="1172" y="227"/>
                  </a:lnTo>
                  <a:lnTo>
                    <a:pt x="1169" y="229"/>
                  </a:lnTo>
                  <a:lnTo>
                    <a:pt x="1165" y="229"/>
                  </a:lnTo>
                  <a:lnTo>
                    <a:pt x="1159" y="229"/>
                  </a:lnTo>
                  <a:lnTo>
                    <a:pt x="1159" y="231"/>
                  </a:lnTo>
                  <a:lnTo>
                    <a:pt x="1159" y="232"/>
                  </a:lnTo>
                  <a:lnTo>
                    <a:pt x="1159" y="236"/>
                  </a:lnTo>
                  <a:lnTo>
                    <a:pt x="1159" y="241"/>
                  </a:lnTo>
                  <a:lnTo>
                    <a:pt x="1159" y="246"/>
                  </a:lnTo>
                  <a:lnTo>
                    <a:pt x="1159" y="253"/>
                  </a:lnTo>
                  <a:lnTo>
                    <a:pt x="1159" y="260"/>
                  </a:lnTo>
                  <a:lnTo>
                    <a:pt x="1161" y="267"/>
                  </a:lnTo>
                  <a:lnTo>
                    <a:pt x="1161" y="274"/>
                  </a:lnTo>
                  <a:lnTo>
                    <a:pt x="1163" y="283"/>
                  </a:lnTo>
                  <a:lnTo>
                    <a:pt x="1165" y="290"/>
                  </a:lnTo>
                  <a:lnTo>
                    <a:pt x="1167" y="297"/>
                  </a:lnTo>
                  <a:lnTo>
                    <a:pt x="1167" y="304"/>
                  </a:lnTo>
                  <a:lnTo>
                    <a:pt x="1169" y="311"/>
                  </a:lnTo>
                  <a:lnTo>
                    <a:pt x="1171" y="317"/>
                  </a:lnTo>
                  <a:lnTo>
                    <a:pt x="1172" y="322"/>
                  </a:lnTo>
                  <a:lnTo>
                    <a:pt x="1172" y="324"/>
                  </a:lnTo>
                  <a:lnTo>
                    <a:pt x="1174" y="327"/>
                  </a:lnTo>
                  <a:lnTo>
                    <a:pt x="1174" y="329"/>
                  </a:lnTo>
                  <a:lnTo>
                    <a:pt x="1176" y="334"/>
                  </a:lnTo>
                  <a:lnTo>
                    <a:pt x="1176" y="338"/>
                  </a:lnTo>
                  <a:lnTo>
                    <a:pt x="1176" y="345"/>
                  </a:lnTo>
                  <a:lnTo>
                    <a:pt x="1176" y="350"/>
                  </a:lnTo>
                  <a:lnTo>
                    <a:pt x="1178" y="357"/>
                  </a:lnTo>
                  <a:lnTo>
                    <a:pt x="1178" y="362"/>
                  </a:lnTo>
                  <a:lnTo>
                    <a:pt x="1180" y="369"/>
                  </a:lnTo>
                  <a:lnTo>
                    <a:pt x="1180" y="376"/>
                  </a:lnTo>
                  <a:lnTo>
                    <a:pt x="1182" y="385"/>
                  </a:lnTo>
                  <a:lnTo>
                    <a:pt x="1182" y="392"/>
                  </a:lnTo>
                  <a:lnTo>
                    <a:pt x="1182" y="401"/>
                  </a:lnTo>
                  <a:lnTo>
                    <a:pt x="1184" y="408"/>
                  </a:lnTo>
                  <a:lnTo>
                    <a:pt x="1186" y="417"/>
                  </a:lnTo>
                  <a:lnTo>
                    <a:pt x="1186" y="426"/>
                  </a:lnTo>
                  <a:lnTo>
                    <a:pt x="1186" y="434"/>
                  </a:lnTo>
                  <a:lnTo>
                    <a:pt x="1186" y="442"/>
                  </a:lnTo>
                  <a:lnTo>
                    <a:pt x="1188" y="450"/>
                  </a:lnTo>
                  <a:lnTo>
                    <a:pt x="1188" y="459"/>
                  </a:lnTo>
                  <a:lnTo>
                    <a:pt x="1190" y="466"/>
                  </a:lnTo>
                  <a:lnTo>
                    <a:pt x="1190" y="475"/>
                  </a:lnTo>
                  <a:lnTo>
                    <a:pt x="1192" y="482"/>
                  </a:lnTo>
                  <a:lnTo>
                    <a:pt x="1194" y="489"/>
                  </a:lnTo>
                  <a:lnTo>
                    <a:pt x="1196" y="498"/>
                  </a:lnTo>
                  <a:lnTo>
                    <a:pt x="1196" y="503"/>
                  </a:lnTo>
                  <a:lnTo>
                    <a:pt x="1198" y="510"/>
                  </a:lnTo>
                  <a:lnTo>
                    <a:pt x="1198" y="515"/>
                  </a:lnTo>
                  <a:lnTo>
                    <a:pt x="1199" y="522"/>
                  </a:lnTo>
                  <a:lnTo>
                    <a:pt x="1201" y="528"/>
                  </a:lnTo>
                  <a:lnTo>
                    <a:pt x="1203" y="531"/>
                  </a:lnTo>
                  <a:lnTo>
                    <a:pt x="1203" y="535"/>
                  </a:lnTo>
                  <a:lnTo>
                    <a:pt x="1205" y="540"/>
                  </a:lnTo>
                  <a:lnTo>
                    <a:pt x="1207" y="544"/>
                  </a:lnTo>
                  <a:lnTo>
                    <a:pt x="1209" y="549"/>
                  </a:lnTo>
                  <a:lnTo>
                    <a:pt x="1211" y="554"/>
                  </a:lnTo>
                  <a:lnTo>
                    <a:pt x="1213" y="558"/>
                  </a:lnTo>
                  <a:lnTo>
                    <a:pt x="1217" y="563"/>
                  </a:lnTo>
                  <a:lnTo>
                    <a:pt x="1219" y="568"/>
                  </a:lnTo>
                  <a:lnTo>
                    <a:pt x="1221" y="573"/>
                  </a:lnTo>
                  <a:lnTo>
                    <a:pt x="1223" y="577"/>
                  </a:lnTo>
                  <a:lnTo>
                    <a:pt x="1226" y="582"/>
                  </a:lnTo>
                  <a:lnTo>
                    <a:pt x="1230" y="587"/>
                  </a:lnTo>
                  <a:lnTo>
                    <a:pt x="1232" y="591"/>
                  </a:lnTo>
                  <a:lnTo>
                    <a:pt x="1236" y="596"/>
                  </a:lnTo>
                  <a:lnTo>
                    <a:pt x="1240" y="602"/>
                  </a:lnTo>
                  <a:lnTo>
                    <a:pt x="1244" y="607"/>
                  </a:lnTo>
                  <a:lnTo>
                    <a:pt x="1250" y="614"/>
                  </a:lnTo>
                  <a:lnTo>
                    <a:pt x="1259" y="623"/>
                  </a:lnTo>
                  <a:lnTo>
                    <a:pt x="1263" y="626"/>
                  </a:lnTo>
                  <a:lnTo>
                    <a:pt x="1269" y="631"/>
                  </a:lnTo>
                  <a:lnTo>
                    <a:pt x="1273" y="635"/>
                  </a:lnTo>
                  <a:lnTo>
                    <a:pt x="1279" y="638"/>
                  </a:lnTo>
                  <a:lnTo>
                    <a:pt x="1284" y="642"/>
                  </a:lnTo>
                  <a:lnTo>
                    <a:pt x="1288" y="644"/>
                  </a:lnTo>
                  <a:lnTo>
                    <a:pt x="1294" y="647"/>
                  </a:lnTo>
                  <a:lnTo>
                    <a:pt x="1300" y="649"/>
                  </a:lnTo>
                  <a:lnTo>
                    <a:pt x="1306" y="651"/>
                  </a:lnTo>
                  <a:lnTo>
                    <a:pt x="1313" y="654"/>
                  </a:lnTo>
                  <a:lnTo>
                    <a:pt x="1319" y="656"/>
                  </a:lnTo>
                  <a:lnTo>
                    <a:pt x="1327" y="658"/>
                  </a:lnTo>
                  <a:lnTo>
                    <a:pt x="1333" y="658"/>
                  </a:lnTo>
                  <a:lnTo>
                    <a:pt x="1340" y="658"/>
                  </a:lnTo>
                  <a:lnTo>
                    <a:pt x="1346" y="658"/>
                  </a:lnTo>
                  <a:lnTo>
                    <a:pt x="1354" y="660"/>
                  </a:lnTo>
                  <a:lnTo>
                    <a:pt x="1361" y="658"/>
                  </a:lnTo>
                  <a:lnTo>
                    <a:pt x="1369" y="658"/>
                  </a:lnTo>
                  <a:lnTo>
                    <a:pt x="1377" y="658"/>
                  </a:lnTo>
                  <a:lnTo>
                    <a:pt x="1385" y="658"/>
                  </a:lnTo>
                  <a:lnTo>
                    <a:pt x="1392" y="658"/>
                  </a:lnTo>
                  <a:lnTo>
                    <a:pt x="1400" y="656"/>
                  </a:lnTo>
                  <a:lnTo>
                    <a:pt x="1408" y="654"/>
                  </a:lnTo>
                  <a:lnTo>
                    <a:pt x="1415" y="654"/>
                  </a:lnTo>
                  <a:lnTo>
                    <a:pt x="1423" y="653"/>
                  </a:lnTo>
                  <a:lnTo>
                    <a:pt x="1431" y="651"/>
                  </a:lnTo>
                  <a:lnTo>
                    <a:pt x="1439" y="649"/>
                  </a:lnTo>
                  <a:lnTo>
                    <a:pt x="1446" y="647"/>
                  </a:lnTo>
                  <a:lnTo>
                    <a:pt x="1452" y="644"/>
                  </a:lnTo>
                  <a:lnTo>
                    <a:pt x="1460" y="642"/>
                  </a:lnTo>
                  <a:lnTo>
                    <a:pt x="1466" y="638"/>
                  </a:lnTo>
                  <a:lnTo>
                    <a:pt x="1471" y="635"/>
                  </a:lnTo>
                  <a:lnTo>
                    <a:pt x="1479" y="631"/>
                  </a:lnTo>
                  <a:lnTo>
                    <a:pt x="1485" y="628"/>
                  </a:lnTo>
                  <a:lnTo>
                    <a:pt x="1489" y="624"/>
                  </a:lnTo>
                  <a:lnTo>
                    <a:pt x="1496" y="623"/>
                  </a:lnTo>
                  <a:lnTo>
                    <a:pt x="1500" y="617"/>
                  </a:lnTo>
                  <a:lnTo>
                    <a:pt x="1506" y="614"/>
                  </a:lnTo>
                  <a:lnTo>
                    <a:pt x="1510" y="609"/>
                  </a:lnTo>
                  <a:lnTo>
                    <a:pt x="1514" y="605"/>
                  </a:lnTo>
                  <a:lnTo>
                    <a:pt x="1518" y="598"/>
                  </a:lnTo>
                  <a:lnTo>
                    <a:pt x="1522" y="595"/>
                  </a:lnTo>
                  <a:lnTo>
                    <a:pt x="1523" y="589"/>
                  </a:lnTo>
                  <a:lnTo>
                    <a:pt x="1525" y="584"/>
                  </a:lnTo>
                  <a:lnTo>
                    <a:pt x="1527" y="577"/>
                  </a:lnTo>
                  <a:lnTo>
                    <a:pt x="1527" y="572"/>
                  </a:lnTo>
                  <a:lnTo>
                    <a:pt x="1529" y="565"/>
                  </a:lnTo>
                  <a:lnTo>
                    <a:pt x="1531" y="559"/>
                  </a:lnTo>
                  <a:lnTo>
                    <a:pt x="1531" y="552"/>
                  </a:lnTo>
                  <a:lnTo>
                    <a:pt x="1533" y="547"/>
                  </a:lnTo>
                  <a:lnTo>
                    <a:pt x="1533" y="540"/>
                  </a:lnTo>
                  <a:lnTo>
                    <a:pt x="1533" y="535"/>
                  </a:lnTo>
                  <a:lnTo>
                    <a:pt x="1533" y="528"/>
                  </a:lnTo>
                  <a:lnTo>
                    <a:pt x="1531" y="521"/>
                  </a:lnTo>
                  <a:lnTo>
                    <a:pt x="1531" y="514"/>
                  </a:lnTo>
                  <a:lnTo>
                    <a:pt x="1529" y="507"/>
                  </a:lnTo>
                  <a:lnTo>
                    <a:pt x="1527" y="500"/>
                  </a:lnTo>
                  <a:lnTo>
                    <a:pt x="1527" y="493"/>
                  </a:lnTo>
                  <a:lnTo>
                    <a:pt x="1525" y="485"/>
                  </a:lnTo>
                  <a:lnTo>
                    <a:pt x="1523" y="478"/>
                  </a:lnTo>
                  <a:lnTo>
                    <a:pt x="1522" y="470"/>
                  </a:lnTo>
                  <a:lnTo>
                    <a:pt x="1520" y="463"/>
                  </a:lnTo>
                  <a:lnTo>
                    <a:pt x="1516" y="454"/>
                  </a:lnTo>
                  <a:lnTo>
                    <a:pt x="1514" y="447"/>
                  </a:lnTo>
                  <a:lnTo>
                    <a:pt x="1510" y="440"/>
                  </a:lnTo>
                  <a:lnTo>
                    <a:pt x="1506" y="431"/>
                  </a:lnTo>
                  <a:lnTo>
                    <a:pt x="1502" y="422"/>
                  </a:lnTo>
                  <a:lnTo>
                    <a:pt x="1498" y="415"/>
                  </a:lnTo>
                  <a:lnTo>
                    <a:pt x="1495" y="406"/>
                  </a:lnTo>
                  <a:lnTo>
                    <a:pt x="1489" y="399"/>
                  </a:lnTo>
                  <a:lnTo>
                    <a:pt x="1485" y="391"/>
                  </a:lnTo>
                  <a:lnTo>
                    <a:pt x="1479" y="384"/>
                  </a:lnTo>
                  <a:lnTo>
                    <a:pt x="1473" y="376"/>
                  </a:lnTo>
                  <a:lnTo>
                    <a:pt x="1468" y="368"/>
                  </a:lnTo>
                  <a:lnTo>
                    <a:pt x="1460" y="361"/>
                  </a:lnTo>
                  <a:lnTo>
                    <a:pt x="1454" y="354"/>
                  </a:lnTo>
                  <a:lnTo>
                    <a:pt x="1446" y="345"/>
                  </a:lnTo>
                  <a:lnTo>
                    <a:pt x="1441" y="336"/>
                  </a:lnTo>
                  <a:lnTo>
                    <a:pt x="1433" y="329"/>
                  </a:lnTo>
                  <a:lnTo>
                    <a:pt x="1427" y="320"/>
                  </a:lnTo>
                  <a:lnTo>
                    <a:pt x="1421" y="311"/>
                  </a:lnTo>
                  <a:lnTo>
                    <a:pt x="1414" y="304"/>
                  </a:lnTo>
                  <a:lnTo>
                    <a:pt x="1408" y="296"/>
                  </a:lnTo>
                  <a:lnTo>
                    <a:pt x="1404" y="289"/>
                  </a:lnTo>
                  <a:lnTo>
                    <a:pt x="1396" y="282"/>
                  </a:lnTo>
                  <a:lnTo>
                    <a:pt x="1390" y="274"/>
                  </a:lnTo>
                  <a:lnTo>
                    <a:pt x="1387" y="267"/>
                  </a:lnTo>
                  <a:lnTo>
                    <a:pt x="1381" y="260"/>
                  </a:lnTo>
                  <a:lnTo>
                    <a:pt x="1377" y="253"/>
                  </a:lnTo>
                  <a:lnTo>
                    <a:pt x="1371" y="246"/>
                  </a:lnTo>
                  <a:lnTo>
                    <a:pt x="1367" y="239"/>
                  </a:lnTo>
                  <a:lnTo>
                    <a:pt x="1363" y="234"/>
                  </a:lnTo>
                  <a:lnTo>
                    <a:pt x="1358" y="229"/>
                  </a:lnTo>
                  <a:lnTo>
                    <a:pt x="1354" y="222"/>
                  </a:lnTo>
                  <a:lnTo>
                    <a:pt x="1350" y="216"/>
                  </a:lnTo>
                  <a:lnTo>
                    <a:pt x="1348" y="211"/>
                  </a:lnTo>
                  <a:lnTo>
                    <a:pt x="1344" y="208"/>
                  </a:lnTo>
                  <a:lnTo>
                    <a:pt x="1340" y="202"/>
                  </a:lnTo>
                  <a:lnTo>
                    <a:pt x="1338" y="199"/>
                  </a:lnTo>
                  <a:lnTo>
                    <a:pt x="1336" y="195"/>
                  </a:lnTo>
                  <a:lnTo>
                    <a:pt x="1331" y="188"/>
                  </a:lnTo>
                  <a:lnTo>
                    <a:pt x="1329" y="185"/>
                  </a:lnTo>
                  <a:lnTo>
                    <a:pt x="1327" y="181"/>
                  </a:lnTo>
                  <a:lnTo>
                    <a:pt x="1361" y="162"/>
                  </a:lnTo>
                  <a:lnTo>
                    <a:pt x="1363" y="164"/>
                  </a:lnTo>
                  <a:lnTo>
                    <a:pt x="1363" y="165"/>
                  </a:lnTo>
                  <a:lnTo>
                    <a:pt x="1367" y="171"/>
                  </a:lnTo>
                  <a:lnTo>
                    <a:pt x="1369" y="176"/>
                  </a:lnTo>
                  <a:lnTo>
                    <a:pt x="1373" y="183"/>
                  </a:lnTo>
                  <a:lnTo>
                    <a:pt x="1375" y="187"/>
                  </a:lnTo>
                  <a:lnTo>
                    <a:pt x="1377" y="192"/>
                  </a:lnTo>
                  <a:lnTo>
                    <a:pt x="1381" y="195"/>
                  </a:lnTo>
                  <a:lnTo>
                    <a:pt x="1385" y="201"/>
                  </a:lnTo>
                  <a:lnTo>
                    <a:pt x="1387" y="206"/>
                  </a:lnTo>
                  <a:lnTo>
                    <a:pt x="1390" y="213"/>
                  </a:lnTo>
                  <a:lnTo>
                    <a:pt x="1394" y="218"/>
                  </a:lnTo>
                  <a:lnTo>
                    <a:pt x="1400" y="225"/>
                  </a:lnTo>
                  <a:lnTo>
                    <a:pt x="1404" y="232"/>
                  </a:lnTo>
                  <a:lnTo>
                    <a:pt x="1408" y="239"/>
                  </a:lnTo>
                  <a:lnTo>
                    <a:pt x="1412" y="245"/>
                  </a:lnTo>
                  <a:lnTo>
                    <a:pt x="1414" y="248"/>
                  </a:lnTo>
                  <a:lnTo>
                    <a:pt x="1415" y="253"/>
                  </a:lnTo>
                  <a:lnTo>
                    <a:pt x="1419" y="257"/>
                  </a:lnTo>
                  <a:lnTo>
                    <a:pt x="1423" y="262"/>
                  </a:lnTo>
                  <a:lnTo>
                    <a:pt x="1425" y="266"/>
                  </a:lnTo>
                  <a:lnTo>
                    <a:pt x="1427" y="269"/>
                  </a:lnTo>
                  <a:lnTo>
                    <a:pt x="1431" y="274"/>
                  </a:lnTo>
                  <a:lnTo>
                    <a:pt x="1433" y="280"/>
                  </a:lnTo>
                  <a:lnTo>
                    <a:pt x="1437" y="285"/>
                  </a:lnTo>
                  <a:lnTo>
                    <a:pt x="1441" y="290"/>
                  </a:lnTo>
                  <a:lnTo>
                    <a:pt x="1444" y="296"/>
                  </a:lnTo>
                  <a:lnTo>
                    <a:pt x="1448" y="301"/>
                  </a:lnTo>
                  <a:lnTo>
                    <a:pt x="1452" y="306"/>
                  </a:lnTo>
                  <a:lnTo>
                    <a:pt x="1456" y="311"/>
                  </a:lnTo>
                  <a:lnTo>
                    <a:pt x="1460" y="318"/>
                  </a:lnTo>
                  <a:lnTo>
                    <a:pt x="1464" y="324"/>
                  </a:lnTo>
                  <a:lnTo>
                    <a:pt x="1468" y="329"/>
                  </a:lnTo>
                  <a:lnTo>
                    <a:pt x="1471" y="336"/>
                  </a:lnTo>
                  <a:lnTo>
                    <a:pt x="1477" y="343"/>
                  </a:lnTo>
                  <a:lnTo>
                    <a:pt x="1481" y="348"/>
                  </a:lnTo>
                  <a:lnTo>
                    <a:pt x="1485" y="354"/>
                  </a:lnTo>
                  <a:lnTo>
                    <a:pt x="1489" y="361"/>
                  </a:lnTo>
                  <a:lnTo>
                    <a:pt x="1493" y="366"/>
                  </a:lnTo>
                  <a:lnTo>
                    <a:pt x="1496" y="371"/>
                  </a:lnTo>
                  <a:lnTo>
                    <a:pt x="1500" y="378"/>
                  </a:lnTo>
                  <a:lnTo>
                    <a:pt x="1504" y="382"/>
                  </a:lnTo>
                  <a:lnTo>
                    <a:pt x="1508" y="389"/>
                  </a:lnTo>
                  <a:lnTo>
                    <a:pt x="1510" y="394"/>
                  </a:lnTo>
                  <a:lnTo>
                    <a:pt x="1514" y="398"/>
                  </a:lnTo>
                  <a:lnTo>
                    <a:pt x="1516" y="403"/>
                  </a:lnTo>
                  <a:lnTo>
                    <a:pt x="1520" y="408"/>
                  </a:lnTo>
                  <a:lnTo>
                    <a:pt x="1522" y="413"/>
                  </a:lnTo>
                  <a:lnTo>
                    <a:pt x="1523" y="419"/>
                  </a:lnTo>
                  <a:lnTo>
                    <a:pt x="1527" y="422"/>
                  </a:lnTo>
                  <a:lnTo>
                    <a:pt x="1531" y="427"/>
                  </a:lnTo>
                  <a:lnTo>
                    <a:pt x="1533" y="436"/>
                  </a:lnTo>
                  <a:lnTo>
                    <a:pt x="1539" y="445"/>
                  </a:lnTo>
                  <a:lnTo>
                    <a:pt x="1543" y="452"/>
                  </a:lnTo>
                  <a:lnTo>
                    <a:pt x="1547" y="461"/>
                  </a:lnTo>
                  <a:lnTo>
                    <a:pt x="1549" y="468"/>
                  </a:lnTo>
                  <a:lnTo>
                    <a:pt x="1552" y="475"/>
                  </a:lnTo>
                  <a:lnTo>
                    <a:pt x="1554" y="482"/>
                  </a:lnTo>
                  <a:lnTo>
                    <a:pt x="1556" y="489"/>
                  </a:lnTo>
                  <a:lnTo>
                    <a:pt x="1558" y="496"/>
                  </a:lnTo>
                  <a:lnTo>
                    <a:pt x="1560" y="501"/>
                  </a:lnTo>
                  <a:lnTo>
                    <a:pt x="1560" y="507"/>
                  </a:lnTo>
                  <a:lnTo>
                    <a:pt x="1562" y="514"/>
                  </a:lnTo>
                  <a:lnTo>
                    <a:pt x="1562" y="519"/>
                  </a:lnTo>
                  <a:lnTo>
                    <a:pt x="1562" y="524"/>
                  </a:lnTo>
                  <a:lnTo>
                    <a:pt x="1564" y="529"/>
                  </a:lnTo>
                  <a:lnTo>
                    <a:pt x="1564" y="535"/>
                  </a:lnTo>
                  <a:lnTo>
                    <a:pt x="1564" y="538"/>
                  </a:lnTo>
                  <a:lnTo>
                    <a:pt x="1564" y="544"/>
                  </a:lnTo>
                  <a:lnTo>
                    <a:pt x="1564" y="547"/>
                  </a:lnTo>
                  <a:lnTo>
                    <a:pt x="1564" y="552"/>
                  </a:lnTo>
                  <a:lnTo>
                    <a:pt x="1564" y="556"/>
                  </a:lnTo>
                  <a:lnTo>
                    <a:pt x="1564" y="561"/>
                  </a:lnTo>
                  <a:lnTo>
                    <a:pt x="1564" y="565"/>
                  </a:lnTo>
                  <a:lnTo>
                    <a:pt x="1566" y="570"/>
                  </a:lnTo>
                  <a:lnTo>
                    <a:pt x="1564" y="577"/>
                  </a:lnTo>
                  <a:lnTo>
                    <a:pt x="1562" y="586"/>
                  </a:lnTo>
                  <a:lnTo>
                    <a:pt x="1560" y="591"/>
                  </a:lnTo>
                  <a:lnTo>
                    <a:pt x="1558" y="596"/>
                  </a:lnTo>
                  <a:lnTo>
                    <a:pt x="1554" y="600"/>
                  </a:lnTo>
                  <a:lnTo>
                    <a:pt x="1552" y="605"/>
                  </a:lnTo>
                  <a:lnTo>
                    <a:pt x="1550" y="609"/>
                  </a:lnTo>
                  <a:lnTo>
                    <a:pt x="1547" y="614"/>
                  </a:lnTo>
                  <a:lnTo>
                    <a:pt x="1543" y="617"/>
                  </a:lnTo>
                  <a:lnTo>
                    <a:pt x="1539" y="623"/>
                  </a:lnTo>
                  <a:lnTo>
                    <a:pt x="1533" y="626"/>
                  </a:lnTo>
                  <a:lnTo>
                    <a:pt x="1529" y="631"/>
                  </a:lnTo>
                  <a:lnTo>
                    <a:pt x="1523" y="635"/>
                  </a:lnTo>
                  <a:lnTo>
                    <a:pt x="1520" y="640"/>
                  </a:lnTo>
                  <a:lnTo>
                    <a:pt x="1514" y="644"/>
                  </a:lnTo>
                  <a:lnTo>
                    <a:pt x="1508" y="647"/>
                  </a:lnTo>
                  <a:lnTo>
                    <a:pt x="1502" y="651"/>
                  </a:lnTo>
                  <a:lnTo>
                    <a:pt x="1496" y="656"/>
                  </a:lnTo>
                  <a:lnTo>
                    <a:pt x="1489" y="658"/>
                  </a:lnTo>
                  <a:lnTo>
                    <a:pt x="1483" y="661"/>
                  </a:lnTo>
                  <a:lnTo>
                    <a:pt x="1477" y="665"/>
                  </a:lnTo>
                  <a:lnTo>
                    <a:pt x="1471" y="668"/>
                  </a:lnTo>
                  <a:lnTo>
                    <a:pt x="1464" y="670"/>
                  </a:lnTo>
                  <a:lnTo>
                    <a:pt x="1456" y="674"/>
                  </a:lnTo>
                  <a:lnTo>
                    <a:pt x="1450" y="675"/>
                  </a:lnTo>
                  <a:lnTo>
                    <a:pt x="1442" y="677"/>
                  </a:lnTo>
                  <a:lnTo>
                    <a:pt x="1435" y="677"/>
                  </a:lnTo>
                  <a:lnTo>
                    <a:pt x="1427" y="679"/>
                  </a:lnTo>
                  <a:lnTo>
                    <a:pt x="1419" y="681"/>
                  </a:lnTo>
                  <a:lnTo>
                    <a:pt x="1414" y="682"/>
                  </a:lnTo>
                  <a:lnTo>
                    <a:pt x="1404" y="681"/>
                  </a:lnTo>
                  <a:lnTo>
                    <a:pt x="1396" y="681"/>
                  </a:lnTo>
                  <a:lnTo>
                    <a:pt x="1388" y="681"/>
                  </a:lnTo>
                  <a:lnTo>
                    <a:pt x="1381" y="681"/>
                  </a:lnTo>
                  <a:lnTo>
                    <a:pt x="1373" y="681"/>
                  </a:lnTo>
                  <a:lnTo>
                    <a:pt x="1365" y="679"/>
                  </a:lnTo>
                  <a:lnTo>
                    <a:pt x="1360" y="679"/>
                  </a:lnTo>
                  <a:lnTo>
                    <a:pt x="1352" y="679"/>
                  </a:lnTo>
                  <a:lnTo>
                    <a:pt x="1344" y="677"/>
                  </a:lnTo>
                  <a:lnTo>
                    <a:pt x="1336" y="675"/>
                  </a:lnTo>
                  <a:lnTo>
                    <a:pt x="1331" y="675"/>
                  </a:lnTo>
                  <a:lnTo>
                    <a:pt x="1323" y="674"/>
                  </a:lnTo>
                  <a:lnTo>
                    <a:pt x="1317" y="672"/>
                  </a:lnTo>
                  <a:lnTo>
                    <a:pt x="1311" y="670"/>
                  </a:lnTo>
                  <a:lnTo>
                    <a:pt x="1306" y="668"/>
                  </a:lnTo>
                  <a:lnTo>
                    <a:pt x="1300" y="668"/>
                  </a:lnTo>
                  <a:lnTo>
                    <a:pt x="1294" y="667"/>
                  </a:lnTo>
                  <a:lnTo>
                    <a:pt x="1288" y="665"/>
                  </a:lnTo>
                  <a:lnTo>
                    <a:pt x="1282" y="663"/>
                  </a:lnTo>
                  <a:lnTo>
                    <a:pt x="1279" y="661"/>
                  </a:lnTo>
                  <a:lnTo>
                    <a:pt x="1269" y="658"/>
                  </a:lnTo>
                  <a:lnTo>
                    <a:pt x="1261" y="656"/>
                  </a:lnTo>
                  <a:lnTo>
                    <a:pt x="1255" y="653"/>
                  </a:lnTo>
                  <a:lnTo>
                    <a:pt x="1252" y="651"/>
                  </a:lnTo>
                  <a:lnTo>
                    <a:pt x="1250" y="651"/>
                  </a:lnTo>
                  <a:lnTo>
                    <a:pt x="1246" y="649"/>
                  </a:lnTo>
                  <a:lnTo>
                    <a:pt x="1240" y="649"/>
                  </a:lnTo>
                  <a:lnTo>
                    <a:pt x="1236" y="649"/>
                  </a:lnTo>
                  <a:lnTo>
                    <a:pt x="1232" y="649"/>
                  </a:lnTo>
                  <a:lnTo>
                    <a:pt x="1228" y="649"/>
                  </a:lnTo>
                  <a:lnTo>
                    <a:pt x="1223" y="649"/>
                  </a:lnTo>
                  <a:lnTo>
                    <a:pt x="1215" y="649"/>
                  </a:lnTo>
                  <a:lnTo>
                    <a:pt x="1209" y="649"/>
                  </a:lnTo>
                  <a:lnTo>
                    <a:pt x="1201" y="649"/>
                  </a:lnTo>
                  <a:lnTo>
                    <a:pt x="1196" y="649"/>
                  </a:lnTo>
                  <a:lnTo>
                    <a:pt x="1186" y="647"/>
                  </a:lnTo>
                  <a:lnTo>
                    <a:pt x="1178" y="647"/>
                  </a:lnTo>
                  <a:lnTo>
                    <a:pt x="1169" y="647"/>
                  </a:lnTo>
                  <a:lnTo>
                    <a:pt x="1161" y="647"/>
                  </a:lnTo>
                  <a:lnTo>
                    <a:pt x="1155" y="647"/>
                  </a:lnTo>
                  <a:lnTo>
                    <a:pt x="1151" y="647"/>
                  </a:lnTo>
                  <a:lnTo>
                    <a:pt x="1145" y="647"/>
                  </a:lnTo>
                  <a:lnTo>
                    <a:pt x="1142" y="647"/>
                  </a:lnTo>
                  <a:lnTo>
                    <a:pt x="1132" y="646"/>
                  </a:lnTo>
                  <a:lnTo>
                    <a:pt x="1122" y="646"/>
                  </a:lnTo>
                  <a:lnTo>
                    <a:pt x="1118" y="646"/>
                  </a:lnTo>
                  <a:lnTo>
                    <a:pt x="1113" y="646"/>
                  </a:lnTo>
                  <a:lnTo>
                    <a:pt x="1109" y="646"/>
                  </a:lnTo>
                  <a:lnTo>
                    <a:pt x="1103" y="646"/>
                  </a:lnTo>
                  <a:lnTo>
                    <a:pt x="1093" y="646"/>
                  </a:lnTo>
                  <a:lnTo>
                    <a:pt x="1086" y="646"/>
                  </a:lnTo>
                  <a:lnTo>
                    <a:pt x="1076" y="646"/>
                  </a:lnTo>
                  <a:lnTo>
                    <a:pt x="1066" y="646"/>
                  </a:lnTo>
                  <a:lnTo>
                    <a:pt x="1057" y="646"/>
                  </a:lnTo>
                  <a:lnTo>
                    <a:pt x="1049" y="646"/>
                  </a:lnTo>
                  <a:lnTo>
                    <a:pt x="1041" y="646"/>
                  </a:lnTo>
                  <a:lnTo>
                    <a:pt x="1034" y="646"/>
                  </a:lnTo>
                  <a:lnTo>
                    <a:pt x="1026" y="646"/>
                  </a:lnTo>
                  <a:lnTo>
                    <a:pt x="1020" y="646"/>
                  </a:lnTo>
                  <a:lnTo>
                    <a:pt x="1012" y="646"/>
                  </a:lnTo>
                  <a:lnTo>
                    <a:pt x="1005" y="646"/>
                  </a:lnTo>
                  <a:lnTo>
                    <a:pt x="995" y="647"/>
                  </a:lnTo>
                  <a:lnTo>
                    <a:pt x="985" y="649"/>
                  </a:lnTo>
                  <a:lnTo>
                    <a:pt x="980" y="649"/>
                  </a:lnTo>
                  <a:lnTo>
                    <a:pt x="976" y="651"/>
                  </a:lnTo>
                  <a:lnTo>
                    <a:pt x="970" y="651"/>
                  </a:lnTo>
                  <a:lnTo>
                    <a:pt x="964" y="653"/>
                  </a:lnTo>
                  <a:lnTo>
                    <a:pt x="958" y="654"/>
                  </a:lnTo>
                  <a:lnTo>
                    <a:pt x="953" y="656"/>
                  </a:lnTo>
                  <a:lnTo>
                    <a:pt x="947" y="658"/>
                  </a:lnTo>
                  <a:lnTo>
                    <a:pt x="941" y="660"/>
                  </a:lnTo>
                  <a:lnTo>
                    <a:pt x="935" y="660"/>
                  </a:lnTo>
                  <a:lnTo>
                    <a:pt x="929" y="661"/>
                  </a:lnTo>
                  <a:lnTo>
                    <a:pt x="922" y="663"/>
                  </a:lnTo>
                  <a:lnTo>
                    <a:pt x="918" y="665"/>
                  </a:lnTo>
                  <a:lnTo>
                    <a:pt x="910" y="667"/>
                  </a:lnTo>
                  <a:lnTo>
                    <a:pt x="904" y="668"/>
                  </a:lnTo>
                  <a:lnTo>
                    <a:pt x="899" y="670"/>
                  </a:lnTo>
                  <a:lnTo>
                    <a:pt x="893" y="672"/>
                  </a:lnTo>
                  <a:lnTo>
                    <a:pt x="885" y="674"/>
                  </a:lnTo>
                  <a:lnTo>
                    <a:pt x="879" y="675"/>
                  </a:lnTo>
                  <a:lnTo>
                    <a:pt x="874" y="677"/>
                  </a:lnTo>
                  <a:lnTo>
                    <a:pt x="866" y="679"/>
                  </a:lnTo>
                  <a:lnTo>
                    <a:pt x="860" y="681"/>
                  </a:lnTo>
                  <a:lnTo>
                    <a:pt x="854" y="682"/>
                  </a:lnTo>
                  <a:lnTo>
                    <a:pt x="847" y="684"/>
                  </a:lnTo>
                  <a:lnTo>
                    <a:pt x="843" y="688"/>
                  </a:lnTo>
                  <a:lnTo>
                    <a:pt x="835" y="689"/>
                  </a:lnTo>
                  <a:lnTo>
                    <a:pt x="829" y="691"/>
                  </a:lnTo>
                  <a:lnTo>
                    <a:pt x="823" y="691"/>
                  </a:lnTo>
                  <a:lnTo>
                    <a:pt x="818" y="695"/>
                  </a:lnTo>
                  <a:lnTo>
                    <a:pt x="810" y="696"/>
                  </a:lnTo>
                  <a:lnTo>
                    <a:pt x="806" y="698"/>
                  </a:lnTo>
                  <a:lnTo>
                    <a:pt x="800" y="700"/>
                  </a:lnTo>
                  <a:lnTo>
                    <a:pt x="794" y="702"/>
                  </a:lnTo>
                  <a:lnTo>
                    <a:pt x="789" y="704"/>
                  </a:lnTo>
                  <a:lnTo>
                    <a:pt x="785" y="705"/>
                  </a:lnTo>
                  <a:lnTo>
                    <a:pt x="779" y="707"/>
                  </a:lnTo>
                  <a:lnTo>
                    <a:pt x="775" y="709"/>
                  </a:lnTo>
                  <a:lnTo>
                    <a:pt x="769" y="709"/>
                  </a:lnTo>
                  <a:lnTo>
                    <a:pt x="764" y="712"/>
                  </a:lnTo>
                  <a:lnTo>
                    <a:pt x="760" y="712"/>
                  </a:lnTo>
                  <a:lnTo>
                    <a:pt x="756" y="716"/>
                  </a:lnTo>
                  <a:lnTo>
                    <a:pt x="748" y="718"/>
                  </a:lnTo>
                  <a:lnTo>
                    <a:pt x="740" y="719"/>
                  </a:lnTo>
                  <a:lnTo>
                    <a:pt x="735" y="723"/>
                  </a:lnTo>
                  <a:lnTo>
                    <a:pt x="729" y="725"/>
                  </a:lnTo>
                  <a:lnTo>
                    <a:pt x="721" y="726"/>
                  </a:lnTo>
                  <a:lnTo>
                    <a:pt x="719" y="728"/>
                  </a:lnTo>
                  <a:lnTo>
                    <a:pt x="719" y="730"/>
                  </a:lnTo>
                  <a:lnTo>
                    <a:pt x="721" y="733"/>
                  </a:lnTo>
                  <a:lnTo>
                    <a:pt x="721" y="735"/>
                  </a:lnTo>
                  <a:lnTo>
                    <a:pt x="723" y="739"/>
                  </a:lnTo>
                  <a:lnTo>
                    <a:pt x="725" y="742"/>
                  </a:lnTo>
                  <a:lnTo>
                    <a:pt x="729" y="747"/>
                  </a:lnTo>
                  <a:lnTo>
                    <a:pt x="729" y="751"/>
                  </a:lnTo>
                  <a:lnTo>
                    <a:pt x="731" y="758"/>
                  </a:lnTo>
                  <a:lnTo>
                    <a:pt x="735" y="762"/>
                  </a:lnTo>
                  <a:lnTo>
                    <a:pt x="739" y="769"/>
                  </a:lnTo>
                  <a:lnTo>
                    <a:pt x="740" y="776"/>
                  </a:lnTo>
                  <a:lnTo>
                    <a:pt x="742" y="783"/>
                  </a:lnTo>
                  <a:lnTo>
                    <a:pt x="746" y="790"/>
                  </a:lnTo>
                  <a:lnTo>
                    <a:pt x="750" y="798"/>
                  </a:lnTo>
                  <a:lnTo>
                    <a:pt x="752" y="806"/>
                  </a:lnTo>
                  <a:lnTo>
                    <a:pt x="756" y="814"/>
                  </a:lnTo>
                  <a:lnTo>
                    <a:pt x="760" y="823"/>
                  </a:lnTo>
                  <a:lnTo>
                    <a:pt x="764" y="832"/>
                  </a:lnTo>
                  <a:lnTo>
                    <a:pt x="767" y="841"/>
                  </a:lnTo>
                  <a:lnTo>
                    <a:pt x="771" y="851"/>
                  </a:lnTo>
                  <a:lnTo>
                    <a:pt x="775" y="860"/>
                  </a:lnTo>
                  <a:lnTo>
                    <a:pt x="781" y="871"/>
                  </a:lnTo>
                  <a:lnTo>
                    <a:pt x="785" y="879"/>
                  </a:lnTo>
                  <a:lnTo>
                    <a:pt x="789" y="890"/>
                  </a:lnTo>
                  <a:lnTo>
                    <a:pt x="794" y="900"/>
                  </a:lnTo>
                  <a:lnTo>
                    <a:pt x="798" y="911"/>
                  </a:lnTo>
                  <a:lnTo>
                    <a:pt x="802" y="920"/>
                  </a:lnTo>
                  <a:lnTo>
                    <a:pt x="808" y="932"/>
                  </a:lnTo>
                  <a:lnTo>
                    <a:pt x="812" y="943"/>
                  </a:lnTo>
                  <a:lnTo>
                    <a:pt x="818" y="953"/>
                  </a:lnTo>
                  <a:lnTo>
                    <a:pt x="820" y="962"/>
                  </a:lnTo>
                  <a:lnTo>
                    <a:pt x="825" y="974"/>
                  </a:lnTo>
                  <a:lnTo>
                    <a:pt x="829" y="983"/>
                  </a:lnTo>
                  <a:lnTo>
                    <a:pt x="833" y="995"/>
                  </a:lnTo>
                  <a:lnTo>
                    <a:pt x="839" y="1004"/>
                  </a:lnTo>
                  <a:lnTo>
                    <a:pt x="843" y="1015"/>
                  </a:lnTo>
                  <a:lnTo>
                    <a:pt x="847" y="1025"/>
                  </a:lnTo>
                  <a:lnTo>
                    <a:pt x="850" y="1036"/>
                  </a:lnTo>
                  <a:lnTo>
                    <a:pt x="854" y="1045"/>
                  </a:lnTo>
                  <a:lnTo>
                    <a:pt x="858" y="1053"/>
                  </a:lnTo>
                  <a:lnTo>
                    <a:pt x="862" y="1064"/>
                  </a:lnTo>
                  <a:lnTo>
                    <a:pt x="866" y="1073"/>
                  </a:lnTo>
                  <a:lnTo>
                    <a:pt x="870" y="1082"/>
                  </a:lnTo>
                  <a:lnTo>
                    <a:pt x="874" y="1090"/>
                  </a:lnTo>
                  <a:lnTo>
                    <a:pt x="877" y="1099"/>
                  </a:lnTo>
                  <a:lnTo>
                    <a:pt x="881" y="1108"/>
                  </a:lnTo>
                  <a:lnTo>
                    <a:pt x="883" y="1115"/>
                  </a:lnTo>
                  <a:lnTo>
                    <a:pt x="887" y="1122"/>
                  </a:lnTo>
                  <a:lnTo>
                    <a:pt x="889" y="1129"/>
                  </a:lnTo>
                  <a:lnTo>
                    <a:pt x="893" y="1136"/>
                  </a:lnTo>
                  <a:lnTo>
                    <a:pt x="893" y="1141"/>
                  </a:lnTo>
                  <a:lnTo>
                    <a:pt x="897" y="1147"/>
                  </a:lnTo>
                  <a:lnTo>
                    <a:pt x="899" y="1152"/>
                  </a:lnTo>
                  <a:lnTo>
                    <a:pt x="901" y="1157"/>
                  </a:lnTo>
                  <a:lnTo>
                    <a:pt x="902" y="1161"/>
                  </a:lnTo>
                  <a:lnTo>
                    <a:pt x="902" y="1164"/>
                  </a:lnTo>
                  <a:lnTo>
                    <a:pt x="902" y="1168"/>
                  </a:lnTo>
                  <a:lnTo>
                    <a:pt x="904" y="1171"/>
                  </a:lnTo>
                  <a:lnTo>
                    <a:pt x="906" y="1175"/>
                  </a:lnTo>
                  <a:lnTo>
                    <a:pt x="906" y="1177"/>
                  </a:lnTo>
                  <a:lnTo>
                    <a:pt x="902" y="1173"/>
                  </a:lnTo>
                  <a:lnTo>
                    <a:pt x="901" y="1169"/>
                  </a:lnTo>
                  <a:lnTo>
                    <a:pt x="899" y="1166"/>
                  </a:lnTo>
                  <a:lnTo>
                    <a:pt x="897" y="1162"/>
                  </a:lnTo>
                  <a:lnTo>
                    <a:pt x="893" y="1159"/>
                  </a:lnTo>
                  <a:lnTo>
                    <a:pt x="893" y="1155"/>
                  </a:lnTo>
                  <a:lnTo>
                    <a:pt x="889" y="1148"/>
                  </a:lnTo>
                  <a:lnTo>
                    <a:pt x="885" y="1145"/>
                  </a:lnTo>
                  <a:lnTo>
                    <a:pt x="883" y="1138"/>
                  </a:lnTo>
                  <a:lnTo>
                    <a:pt x="881" y="1133"/>
                  </a:lnTo>
                  <a:lnTo>
                    <a:pt x="877" y="1126"/>
                  </a:lnTo>
                  <a:lnTo>
                    <a:pt x="874" y="1118"/>
                  </a:lnTo>
                  <a:lnTo>
                    <a:pt x="870" y="1111"/>
                  </a:lnTo>
                  <a:lnTo>
                    <a:pt x="868" y="1104"/>
                  </a:lnTo>
                  <a:lnTo>
                    <a:pt x="864" y="1097"/>
                  </a:lnTo>
                  <a:lnTo>
                    <a:pt x="860" y="1089"/>
                  </a:lnTo>
                  <a:lnTo>
                    <a:pt x="856" y="1080"/>
                  </a:lnTo>
                  <a:lnTo>
                    <a:pt x="852" y="1073"/>
                  </a:lnTo>
                  <a:lnTo>
                    <a:pt x="847" y="1064"/>
                  </a:lnTo>
                  <a:lnTo>
                    <a:pt x="843" y="1055"/>
                  </a:lnTo>
                  <a:lnTo>
                    <a:pt x="839" y="1046"/>
                  </a:lnTo>
                  <a:lnTo>
                    <a:pt x="835" y="1038"/>
                  </a:lnTo>
                  <a:lnTo>
                    <a:pt x="829" y="1027"/>
                  </a:lnTo>
                  <a:lnTo>
                    <a:pt x="825" y="1017"/>
                  </a:lnTo>
                  <a:lnTo>
                    <a:pt x="821" y="1008"/>
                  </a:lnTo>
                  <a:lnTo>
                    <a:pt x="818" y="997"/>
                  </a:lnTo>
                  <a:lnTo>
                    <a:pt x="812" y="987"/>
                  </a:lnTo>
                  <a:lnTo>
                    <a:pt x="808" y="978"/>
                  </a:lnTo>
                  <a:lnTo>
                    <a:pt x="804" y="969"/>
                  </a:lnTo>
                  <a:lnTo>
                    <a:pt x="800" y="958"/>
                  </a:lnTo>
                  <a:lnTo>
                    <a:pt x="794" y="948"/>
                  </a:lnTo>
                  <a:lnTo>
                    <a:pt x="791" y="937"/>
                  </a:lnTo>
                  <a:lnTo>
                    <a:pt x="787" y="929"/>
                  </a:lnTo>
                  <a:lnTo>
                    <a:pt x="783" y="918"/>
                  </a:lnTo>
                  <a:lnTo>
                    <a:pt x="777" y="909"/>
                  </a:lnTo>
                  <a:lnTo>
                    <a:pt x="773" y="899"/>
                  </a:lnTo>
                  <a:lnTo>
                    <a:pt x="767" y="890"/>
                  </a:lnTo>
                  <a:lnTo>
                    <a:pt x="766" y="879"/>
                  </a:lnTo>
                  <a:lnTo>
                    <a:pt x="760" y="871"/>
                  </a:lnTo>
                  <a:lnTo>
                    <a:pt x="756" y="860"/>
                  </a:lnTo>
                  <a:lnTo>
                    <a:pt x="752" y="853"/>
                  </a:lnTo>
                  <a:lnTo>
                    <a:pt x="748" y="844"/>
                  </a:lnTo>
                  <a:lnTo>
                    <a:pt x="744" y="835"/>
                  </a:lnTo>
                  <a:lnTo>
                    <a:pt x="740" y="827"/>
                  </a:lnTo>
                  <a:lnTo>
                    <a:pt x="737" y="820"/>
                  </a:lnTo>
                  <a:lnTo>
                    <a:pt x="733" y="811"/>
                  </a:lnTo>
                  <a:lnTo>
                    <a:pt x="729" y="804"/>
                  </a:lnTo>
                  <a:lnTo>
                    <a:pt x="725" y="797"/>
                  </a:lnTo>
                  <a:lnTo>
                    <a:pt x="721" y="790"/>
                  </a:lnTo>
                  <a:lnTo>
                    <a:pt x="719" y="783"/>
                  </a:lnTo>
                  <a:lnTo>
                    <a:pt x="715" y="776"/>
                  </a:lnTo>
                  <a:lnTo>
                    <a:pt x="713" y="770"/>
                  </a:lnTo>
                  <a:lnTo>
                    <a:pt x="712" y="767"/>
                  </a:lnTo>
                  <a:lnTo>
                    <a:pt x="708" y="762"/>
                  </a:lnTo>
                  <a:lnTo>
                    <a:pt x="706" y="756"/>
                  </a:lnTo>
                  <a:lnTo>
                    <a:pt x="702" y="753"/>
                  </a:lnTo>
                  <a:lnTo>
                    <a:pt x="700" y="749"/>
                  </a:lnTo>
                  <a:lnTo>
                    <a:pt x="700" y="746"/>
                  </a:lnTo>
                  <a:lnTo>
                    <a:pt x="696" y="742"/>
                  </a:lnTo>
                  <a:lnTo>
                    <a:pt x="694" y="740"/>
                  </a:lnTo>
                  <a:lnTo>
                    <a:pt x="690" y="739"/>
                  </a:lnTo>
                  <a:lnTo>
                    <a:pt x="686" y="737"/>
                  </a:lnTo>
                  <a:lnTo>
                    <a:pt x="681" y="733"/>
                  </a:lnTo>
                  <a:lnTo>
                    <a:pt x="675" y="732"/>
                  </a:lnTo>
                  <a:lnTo>
                    <a:pt x="667" y="726"/>
                  </a:lnTo>
                  <a:lnTo>
                    <a:pt x="659" y="725"/>
                  </a:lnTo>
                  <a:lnTo>
                    <a:pt x="654" y="721"/>
                  </a:lnTo>
                  <a:lnTo>
                    <a:pt x="648" y="719"/>
                  </a:lnTo>
                  <a:lnTo>
                    <a:pt x="644" y="718"/>
                  </a:lnTo>
                  <a:lnTo>
                    <a:pt x="638" y="718"/>
                  </a:lnTo>
                  <a:lnTo>
                    <a:pt x="631" y="714"/>
                  </a:lnTo>
                  <a:lnTo>
                    <a:pt x="625" y="712"/>
                  </a:lnTo>
                  <a:lnTo>
                    <a:pt x="619" y="709"/>
                  </a:lnTo>
                  <a:lnTo>
                    <a:pt x="611" y="707"/>
                  </a:lnTo>
                  <a:lnTo>
                    <a:pt x="604" y="705"/>
                  </a:lnTo>
                  <a:lnTo>
                    <a:pt x="596" y="702"/>
                  </a:lnTo>
                  <a:lnTo>
                    <a:pt x="588" y="700"/>
                  </a:lnTo>
                  <a:lnTo>
                    <a:pt x="580" y="698"/>
                  </a:lnTo>
                  <a:lnTo>
                    <a:pt x="573" y="695"/>
                  </a:lnTo>
                  <a:lnTo>
                    <a:pt x="563" y="693"/>
                  </a:lnTo>
                  <a:lnTo>
                    <a:pt x="553" y="691"/>
                  </a:lnTo>
                  <a:lnTo>
                    <a:pt x="546" y="688"/>
                  </a:lnTo>
                  <a:lnTo>
                    <a:pt x="534" y="686"/>
                  </a:lnTo>
                  <a:lnTo>
                    <a:pt x="524" y="684"/>
                  </a:lnTo>
                  <a:lnTo>
                    <a:pt x="515" y="681"/>
                  </a:lnTo>
                  <a:lnTo>
                    <a:pt x="505" y="679"/>
                  </a:lnTo>
                  <a:lnTo>
                    <a:pt x="494" y="675"/>
                  </a:lnTo>
                  <a:lnTo>
                    <a:pt x="482" y="674"/>
                  </a:lnTo>
                  <a:lnTo>
                    <a:pt x="470" y="672"/>
                  </a:lnTo>
                  <a:lnTo>
                    <a:pt x="459" y="668"/>
                  </a:lnTo>
                  <a:lnTo>
                    <a:pt x="445" y="667"/>
                  </a:lnTo>
                  <a:lnTo>
                    <a:pt x="434" y="665"/>
                  </a:lnTo>
                  <a:lnTo>
                    <a:pt x="420" y="661"/>
                  </a:lnTo>
                  <a:lnTo>
                    <a:pt x="409" y="660"/>
                  </a:lnTo>
                  <a:lnTo>
                    <a:pt x="393" y="658"/>
                  </a:lnTo>
                  <a:lnTo>
                    <a:pt x="380" y="656"/>
                  </a:lnTo>
                  <a:lnTo>
                    <a:pt x="366" y="654"/>
                  </a:lnTo>
                  <a:lnTo>
                    <a:pt x="353" y="653"/>
                  </a:lnTo>
                  <a:lnTo>
                    <a:pt x="337" y="651"/>
                  </a:lnTo>
                  <a:lnTo>
                    <a:pt x="322" y="649"/>
                  </a:lnTo>
                  <a:lnTo>
                    <a:pt x="307" y="649"/>
                  </a:lnTo>
                  <a:lnTo>
                    <a:pt x="291" y="647"/>
                  </a:lnTo>
                  <a:lnTo>
                    <a:pt x="276" y="646"/>
                  </a:lnTo>
                  <a:lnTo>
                    <a:pt x="260" y="644"/>
                  </a:lnTo>
                  <a:lnTo>
                    <a:pt x="243" y="642"/>
                  </a:lnTo>
                  <a:lnTo>
                    <a:pt x="227" y="642"/>
                  </a:lnTo>
                  <a:lnTo>
                    <a:pt x="208" y="642"/>
                  </a:lnTo>
                  <a:lnTo>
                    <a:pt x="191" y="642"/>
                  </a:lnTo>
                  <a:lnTo>
                    <a:pt x="173" y="642"/>
                  </a:lnTo>
                  <a:lnTo>
                    <a:pt x="156" y="642"/>
                  </a:lnTo>
                  <a:lnTo>
                    <a:pt x="137" y="640"/>
                  </a:lnTo>
                  <a:lnTo>
                    <a:pt x="118" y="640"/>
                  </a:lnTo>
                  <a:lnTo>
                    <a:pt x="98" y="640"/>
                  </a:lnTo>
                  <a:lnTo>
                    <a:pt x="81" y="642"/>
                  </a:lnTo>
                  <a:lnTo>
                    <a:pt x="62" y="642"/>
                  </a:lnTo>
                  <a:lnTo>
                    <a:pt x="40" y="642"/>
                  </a:lnTo>
                  <a:lnTo>
                    <a:pt x="21" y="644"/>
                  </a:lnTo>
                  <a:lnTo>
                    <a:pt x="0" y="646"/>
                  </a:lnTo>
                  <a:lnTo>
                    <a:pt x="8" y="6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486" name="Freeform 64"/>
            <p:cNvSpPr>
              <a:spLocks/>
            </p:cNvSpPr>
            <p:nvPr/>
          </p:nvSpPr>
          <p:spPr bwMode="auto">
            <a:xfrm>
              <a:off x="989" y="3828"/>
              <a:ext cx="92" cy="96"/>
            </a:xfrm>
            <a:custGeom>
              <a:avLst/>
              <a:gdLst>
                <a:gd name="T0" fmla="*/ 0 w 185"/>
                <a:gd name="T1" fmla="*/ 0 h 194"/>
                <a:gd name="T2" fmla="*/ 0 w 185"/>
                <a:gd name="T3" fmla="*/ 0 h 194"/>
                <a:gd name="T4" fmla="*/ 0 w 185"/>
                <a:gd name="T5" fmla="*/ 0 h 194"/>
                <a:gd name="T6" fmla="*/ 0 w 185"/>
                <a:gd name="T7" fmla="*/ 0 h 194"/>
                <a:gd name="T8" fmla="*/ 0 w 185"/>
                <a:gd name="T9" fmla="*/ 0 h 194"/>
                <a:gd name="T10" fmla="*/ 0 w 185"/>
                <a:gd name="T11" fmla="*/ 0 h 194"/>
                <a:gd name="T12" fmla="*/ 0 w 185"/>
                <a:gd name="T13" fmla="*/ 0 h 194"/>
                <a:gd name="T14" fmla="*/ 0 w 185"/>
                <a:gd name="T15" fmla="*/ 0 h 1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5" h="194">
                  <a:moveTo>
                    <a:pt x="112" y="0"/>
                  </a:moveTo>
                  <a:lnTo>
                    <a:pt x="0" y="97"/>
                  </a:lnTo>
                  <a:lnTo>
                    <a:pt x="185" y="194"/>
                  </a:lnTo>
                  <a:lnTo>
                    <a:pt x="181" y="169"/>
                  </a:lnTo>
                  <a:lnTo>
                    <a:pt x="60" y="90"/>
                  </a:lnTo>
                  <a:lnTo>
                    <a:pt x="119" y="51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487" name="Freeform 65"/>
            <p:cNvSpPr>
              <a:spLocks/>
            </p:cNvSpPr>
            <p:nvPr/>
          </p:nvSpPr>
          <p:spPr bwMode="auto">
            <a:xfrm>
              <a:off x="984" y="3607"/>
              <a:ext cx="91" cy="67"/>
            </a:xfrm>
            <a:custGeom>
              <a:avLst/>
              <a:gdLst>
                <a:gd name="T0" fmla="*/ 1 w 181"/>
                <a:gd name="T1" fmla="*/ 1 h 134"/>
                <a:gd name="T2" fmla="*/ 1 w 181"/>
                <a:gd name="T3" fmla="*/ 1 h 134"/>
                <a:gd name="T4" fmla="*/ 1 w 181"/>
                <a:gd name="T5" fmla="*/ 1 h 134"/>
                <a:gd name="T6" fmla="*/ 1 w 181"/>
                <a:gd name="T7" fmla="*/ 1 h 134"/>
                <a:gd name="T8" fmla="*/ 1 w 181"/>
                <a:gd name="T9" fmla="*/ 1 h 134"/>
                <a:gd name="T10" fmla="*/ 1 w 181"/>
                <a:gd name="T11" fmla="*/ 1 h 134"/>
                <a:gd name="T12" fmla="*/ 1 w 181"/>
                <a:gd name="T13" fmla="*/ 1 h 134"/>
                <a:gd name="T14" fmla="*/ 1 w 181"/>
                <a:gd name="T15" fmla="*/ 1 h 134"/>
                <a:gd name="T16" fmla="*/ 1 w 181"/>
                <a:gd name="T17" fmla="*/ 1 h 134"/>
                <a:gd name="T18" fmla="*/ 1 w 181"/>
                <a:gd name="T19" fmla="*/ 1 h 134"/>
                <a:gd name="T20" fmla="*/ 1 w 181"/>
                <a:gd name="T21" fmla="*/ 1 h 134"/>
                <a:gd name="T22" fmla="*/ 1 w 181"/>
                <a:gd name="T23" fmla="*/ 1 h 134"/>
                <a:gd name="T24" fmla="*/ 1 w 181"/>
                <a:gd name="T25" fmla="*/ 1 h 134"/>
                <a:gd name="T26" fmla="*/ 1 w 181"/>
                <a:gd name="T27" fmla="*/ 1 h 134"/>
                <a:gd name="T28" fmla="*/ 1 w 181"/>
                <a:gd name="T29" fmla="*/ 1 h 134"/>
                <a:gd name="T30" fmla="*/ 1 w 181"/>
                <a:gd name="T31" fmla="*/ 1 h 134"/>
                <a:gd name="T32" fmla="*/ 1 w 181"/>
                <a:gd name="T33" fmla="*/ 1 h 134"/>
                <a:gd name="T34" fmla="*/ 1 w 181"/>
                <a:gd name="T35" fmla="*/ 1 h 134"/>
                <a:gd name="T36" fmla="*/ 1 w 181"/>
                <a:gd name="T37" fmla="*/ 1 h 134"/>
                <a:gd name="T38" fmla="*/ 1 w 181"/>
                <a:gd name="T39" fmla="*/ 1 h 134"/>
                <a:gd name="T40" fmla="*/ 1 w 181"/>
                <a:gd name="T41" fmla="*/ 1 h 134"/>
                <a:gd name="T42" fmla="*/ 1 w 181"/>
                <a:gd name="T43" fmla="*/ 1 h 134"/>
                <a:gd name="T44" fmla="*/ 1 w 181"/>
                <a:gd name="T45" fmla="*/ 1 h 134"/>
                <a:gd name="T46" fmla="*/ 1 w 181"/>
                <a:gd name="T47" fmla="*/ 1 h 134"/>
                <a:gd name="T48" fmla="*/ 1 w 181"/>
                <a:gd name="T49" fmla="*/ 1 h 134"/>
                <a:gd name="T50" fmla="*/ 1 w 181"/>
                <a:gd name="T51" fmla="*/ 1 h 134"/>
                <a:gd name="T52" fmla="*/ 1 w 181"/>
                <a:gd name="T53" fmla="*/ 1 h 134"/>
                <a:gd name="T54" fmla="*/ 1 w 181"/>
                <a:gd name="T55" fmla="*/ 1 h 134"/>
                <a:gd name="T56" fmla="*/ 1 w 181"/>
                <a:gd name="T57" fmla="*/ 1 h 134"/>
                <a:gd name="T58" fmla="*/ 1 w 181"/>
                <a:gd name="T59" fmla="*/ 1 h 134"/>
                <a:gd name="T60" fmla="*/ 1 w 181"/>
                <a:gd name="T61" fmla="*/ 1 h 134"/>
                <a:gd name="T62" fmla="*/ 1 w 181"/>
                <a:gd name="T63" fmla="*/ 1 h 134"/>
                <a:gd name="T64" fmla="*/ 1 w 181"/>
                <a:gd name="T65" fmla="*/ 1 h 134"/>
                <a:gd name="T66" fmla="*/ 1 w 181"/>
                <a:gd name="T67" fmla="*/ 1 h 134"/>
                <a:gd name="T68" fmla="*/ 1 w 181"/>
                <a:gd name="T69" fmla="*/ 1 h 134"/>
                <a:gd name="T70" fmla="*/ 1 w 181"/>
                <a:gd name="T71" fmla="*/ 1 h 134"/>
                <a:gd name="T72" fmla="*/ 1 w 181"/>
                <a:gd name="T73" fmla="*/ 1 h 134"/>
                <a:gd name="T74" fmla="*/ 1 w 181"/>
                <a:gd name="T75" fmla="*/ 1 h 134"/>
                <a:gd name="T76" fmla="*/ 1 w 181"/>
                <a:gd name="T77" fmla="*/ 1 h 134"/>
                <a:gd name="T78" fmla="*/ 1 w 181"/>
                <a:gd name="T79" fmla="*/ 1 h 134"/>
                <a:gd name="T80" fmla="*/ 0 w 181"/>
                <a:gd name="T81" fmla="*/ 0 h 13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81" h="134">
                  <a:moveTo>
                    <a:pt x="0" y="0"/>
                  </a:moveTo>
                  <a:lnTo>
                    <a:pt x="2" y="2"/>
                  </a:lnTo>
                  <a:lnTo>
                    <a:pt x="8" y="7"/>
                  </a:lnTo>
                  <a:lnTo>
                    <a:pt x="12" y="11"/>
                  </a:lnTo>
                  <a:lnTo>
                    <a:pt x="16" y="16"/>
                  </a:lnTo>
                  <a:lnTo>
                    <a:pt x="19" y="23"/>
                  </a:lnTo>
                  <a:lnTo>
                    <a:pt x="21" y="30"/>
                  </a:lnTo>
                  <a:lnTo>
                    <a:pt x="21" y="39"/>
                  </a:lnTo>
                  <a:lnTo>
                    <a:pt x="21" y="47"/>
                  </a:lnTo>
                  <a:lnTo>
                    <a:pt x="18" y="54"/>
                  </a:lnTo>
                  <a:lnTo>
                    <a:pt x="16" y="62"/>
                  </a:lnTo>
                  <a:lnTo>
                    <a:pt x="12" y="67"/>
                  </a:lnTo>
                  <a:lnTo>
                    <a:pt x="10" y="72"/>
                  </a:lnTo>
                  <a:lnTo>
                    <a:pt x="12" y="76"/>
                  </a:lnTo>
                  <a:lnTo>
                    <a:pt x="14" y="79"/>
                  </a:lnTo>
                  <a:lnTo>
                    <a:pt x="21" y="79"/>
                  </a:lnTo>
                  <a:lnTo>
                    <a:pt x="29" y="77"/>
                  </a:lnTo>
                  <a:lnTo>
                    <a:pt x="35" y="76"/>
                  </a:lnTo>
                  <a:lnTo>
                    <a:pt x="39" y="76"/>
                  </a:lnTo>
                  <a:lnTo>
                    <a:pt x="46" y="76"/>
                  </a:lnTo>
                  <a:lnTo>
                    <a:pt x="52" y="74"/>
                  </a:lnTo>
                  <a:lnTo>
                    <a:pt x="58" y="72"/>
                  </a:lnTo>
                  <a:lnTo>
                    <a:pt x="64" y="72"/>
                  </a:lnTo>
                  <a:lnTo>
                    <a:pt x="70" y="70"/>
                  </a:lnTo>
                  <a:lnTo>
                    <a:pt x="77" y="70"/>
                  </a:lnTo>
                  <a:lnTo>
                    <a:pt x="83" y="70"/>
                  </a:lnTo>
                  <a:lnTo>
                    <a:pt x="89" y="72"/>
                  </a:lnTo>
                  <a:lnTo>
                    <a:pt x="95" y="72"/>
                  </a:lnTo>
                  <a:lnTo>
                    <a:pt x="100" y="76"/>
                  </a:lnTo>
                  <a:lnTo>
                    <a:pt x="104" y="76"/>
                  </a:lnTo>
                  <a:lnTo>
                    <a:pt x="110" y="79"/>
                  </a:lnTo>
                  <a:lnTo>
                    <a:pt x="116" y="84"/>
                  </a:lnTo>
                  <a:lnTo>
                    <a:pt x="124" y="90"/>
                  </a:lnTo>
                  <a:lnTo>
                    <a:pt x="131" y="93"/>
                  </a:lnTo>
                  <a:lnTo>
                    <a:pt x="137" y="100"/>
                  </a:lnTo>
                  <a:lnTo>
                    <a:pt x="145" y="107"/>
                  </a:lnTo>
                  <a:lnTo>
                    <a:pt x="151" y="113"/>
                  </a:lnTo>
                  <a:lnTo>
                    <a:pt x="156" y="118"/>
                  </a:lnTo>
                  <a:lnTo>
                    <a:pt x="162" y="123"/>
                  </a:lnTo>
                  <a:lnTo>
                    <a:pt x="168" y="127"/>
                  </a:lnTo>
                  <a:lnTo>
                    <a:pt x="172" y="132"/>
                  </a:lnTo>
                  <a:lnTo>
                    <a:pt x="178" y="134"/>
                  </a:lnTo>
                  <a:lnTo>
                    <a:pt x="181" y="130"/>
                  </a:lnTo>
                  <a:lnTo>
                    <a:pt x="180" y="125"/>
                  </a:lnTo>
                  <a:lnTo>
                    <a:pt x="178" y="121"/>
                  </a:lnTo>
                  <a:lnTo>
                    <a:pt x="176" y="116"/>
                  </a:lnTo>
                  <a:lnTo>
                    <a:pt x="174" y="111"/>
                  </a:lnTo>
                  <a:lnTo>
                    <a:pt x="170" y="105"/>
                  </a:lnTo>
                  <a:lnTo>
                    <a:pt x="166" y="100"/>
                  </a:lnTo>
                  <a:lnTo>
                    <a:pt x="162" y="95"/>
                  </a:lnTo>
                  <a:lnTo>
                    <a:pt x="158" y="90"/>
                  </a:lnTo>
                  <a:lnTo>
                    <a:pt x="153" y="84"/>
                  </a:lnTo>
                  <a:lnTo>
                    <a:pt x="149" y="79"/>
                  </a:lnTo>
                  <a:lnTo>
                    <a:pt x="145" y="74"/>
                  </a:lnTo>
                  <a:lnTo>
                    <a:pt x="141" y="70"/>
                  </a:lnTo>
                  <a:lnTo>
                    <a:pt x="131" y="63"/>
                  </a:lnTo>
                  <a:lnTo>
                    <a:pt x="122" y="58"/>
                  </a:lnTo>
                  <a:lnTo>
                    <a:pt x="118" y="56"/>
                  </a:lnTo>
                  <a:lnTo>
                    <a:pt x="114" y="54"/>
                  </a:lnTo>
                  <a:lnTo>
                    <a:pt x="106" y="53"/>
                  </a:lnTo>
                  <a:lnTo>
                    <a:pt x="100" y="53"/>
                  </a:lnTo>
                  <a:lnTo>
                    <a:pt x="93" y="53"/>
                  </a:lnTo>
                  <a:lnTo>
                    <a:pt x="85" y="53"/>
                  </a:lnTo>
                  <a:lnTo>
                    <a:pt x="79" y="53"/>
                  </a:lnTo>
                  <a:lnTo>
                    <a:pt x="72" y="54"/>
                  </a:lnTo>
                  <a:lnTo>
                    <a:pt x="64" y="54"/>
                  </a:lnTo>
                  <a:lnTo>
                    <a:pt x="58" y="54"/>
                  </a:lnTo>
                  <a:lnTo>
                    <a:pt x="52" y="56"/>
                  </a:lnTo>
                  <a:lnTo>
                    <a:pt x="48" y="56"/>
                  </a:lnTo>
                  <a:lnTo>
                    <a:pt x="43" y="56"/>
                  </a:lnTo>
                  <a:lnTo>
                    <a:pt x="39" y="58"/>
                  </a:lnTo>
                  <a:lnTo>
                    <a:pt x="37" y="58"/>
                  </a:lnTo>
                  <a:lnTo>
                    <a:pt x="37" y="56"/>
                  </a:lnTo>
                  <a:lnTo>
                    <a:pt x="39" y="53"/>
                  </a:lnTo>
                  <a:lnTo>
                    <a:pt x="41" y="46"/>
                  </a:lnTo>
                  <a:lnTo>
                    <a:pt x="45" y="40"/>
                  </a:lnTo>
                  <a:lnTo>
                    <a:pt x="48" y="32"/>
                  </a:lnTo>
                  <a:lnTo>
                    <a:pt x="50" y="25"/>
                  </a:lnTo>
                  <a:lnTo>
                    <a:pt x="50" y="16"/>
                  </a:lnTo>
                  <a:lnTo>
                    <a:pt x="5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488" name="Freeform 66"/>
            <p:cNvSpPr>
              <a:spLocks/>
            </p:cNvSpPr>
            <p:nvPr/>
          </p:nvSpPr>
          <p:spPr bwMode="auto">
            <a:xfrm>
              <a:off x="369" y="3924"/>
              <a:ext cx="1008" cy="312"/>
            </a:xfrm>
            <a:custGeom>
              <a:avLst/>
              <a:gdLst>
                <a:gd name="T0" fmla="*/ 1 w 2015"/>
                <a:gd name="T1" fmla="*/ 1 h 622"/>
                <a:gd name="T2" fmla="*/ 1 w 2015"/>
                <a:gd name="T3" fmla="*/ 1 h 622"/>
                <a:gd name="T4" fmla="*/ 1 w 2015"/>
                <a:gd name="T5" fmla="*/ 1 h 622"/>
                <a:gd name="T6" fmla="*/ 1 w 2015"/>
                <a:gd name="T7" fmla="*/ 1 h 622"/>
                <a:gd name="T8" fmla="*/ 1 w 2015"/>
                <a:gd name="T9" fmla="*/ 1 h 622"/>
                <a:gd name="T10" fmla="*/ 1 w 2015"/>
                <a:gd name="T11" fmla="*/ 1 h 622"/>
                <a:gd name="T12" fmla="*/ 1 w 2015"/>
                <a:gd name="T13" fmla="*/ 1 h 622"/>
                <a:gd name="T14" fmla="*/ 1 w 2015"/>
                <a:gd name="T15" fmla="*/ 1 h 622"/>
                <a:gd name="T16" fmla="*/ 1 w 2015"/>
                <a:gd name="T17" fmla="*/ 1 h 622"/>
                <a:gd name="T18" fmla="*/ 1 w 2015"/>
                <a:gd name="T19" fmla="*/ 1 h 622"/>
                <a:gd name="T20" fmla="*/ 1 w 2015"/>
                <a:gd name="T21" fmla="*/ 1 h 622"/>
                <a:gd name="T22" fmla="*/ 1 w 2015"/>
                <a:gd name="T23" fmla="*/ 1 h 622"/>
                <a:gd name="T24" fmla="*/ 1 w 2015"/>
                <a:gd name="T25" fmla="*/ 1 h 622"/>
                <a:gd name="T26" fmla="*/ 1 w 2015"/>
                <a:gd name="T27" fmla="*/ 1 h 622"/>
                <a:gd name="T28" fmla="*/ 1 w 2015"/>
                <a:gd name="T29" fmla="*/ 1 h 622"/>
                <a:gd name="T30" fmla="*/ 1 w 2015"/>
                <a:gd name="T31" fmla="*/ 1 h 622"/>
                <a:gd name="T32" fmla="*/ 1 w 2015"/>
                <a:gd name="T33" fmla="*/ 1 h 622"/>
                <a:gd name="T34" fmla="*/ 1 w 2015"/>
                <a:gd name="T35" fmla="*/ 1 h 622"/>
                <a:gd name="T36" fmla="*/ 1 w 2015"/>
                <a:gd name="T37" fmla="*/ 1 h 622"/>
                <a:gd name="T38" fmla="*/ 1 w 2015"/>
                <a:gd name="T39" fmla="*/ 1 h 622"/>
                <a:gd name="T40" fmla="*/ 1 w 2015"/>
                <a:gd name="T41" fmla="*/ 1 h 622"/>
                <a:gd name="T42" fmla="*/ 1 w 2015"/>
                <a:gd name="T43" fmla="*/ 1 h 622"/>
                <a:gd name="T44" fmla="*/ 1 w 2015"/>
                <a:gd name="T45" fmla="*/ 1 h 622"/>
                <a:gd name="T46" fmla="*/ 1 w 2015"/>
                <a:gd name="T47" fmla="*/ 1 h 622"/>
                <a:gd name="T48" fmla="*/ 1 w 2015"/>
                <a:gd name="T49" fmla="*/ 1 h 622"/>
                <a:gd name="T50" fmla="*/ 1 w 2015"/>
                <a:gd name="T51" fmla="*/ 1 h 622"/>
                <a:gd name="T52" fmla="*/ 1 w 2015"/>
                <a:gd name="T53" fmla="*/ 1 h 622"/>
                <a:gd name="T54" fmla="*/ 1 w 2015"/>
                <a:gd name="T55" fmla="*/ 1 h 622"/>
                <a:gd name="T56" fmla="*/ 1 w 2015"/>
                <a:gd name="T57" fmla="*/ 1 h 622"/>
                <a:gd name="T58" fmla="*/ 1 w 2015"/>
                <a:gd name="T59" fmla="*/ 1 h 622"/>
                <a:gd name="T60" fmla="*/ 1 w 2015"/>
                <a:gd name="T61" fmla="*/ 1 h 622"/>
                <a:gd name="T62" fmla="*/ 1 w 2015"/>
                <a:gd name="T63" fmla="*/ 1 h 622"/>
                <a:gd name="T64" fmla="*/ 1 w 2015"/>
                <a:gd name="T65" fmla="*/ 1 h 622"/>
                <a:gd name="T66" fmla="*/ 1 w 2015"/>
                <a:gd name="T67" fmla="*/ 1 h 622"/>
                <a:gd name="T68" fmla="*/ 1 w 2015"/>
                <a:gd name="T69" fmla="*/ 1 h 622"/>
                <a:gd name="T70" fmla="*/ 1 w 2015"/>
                <a:gd name="T71" fmla="*/ 1 h 622"/>
                <a:gd name="T72" fmla="*/ 1 w 2015"/>
                <a:gd name="T73" fmla="*/ 1 h 622"/>
                <a:gd name="T74" fmla="*/ 1 w 2015"/>
                <a:gd name="T75" fmla="*/ 1 h 622"/>
                <a:gd name="T76" fmla="*/ 1 w 2015"/>
                <a:gd name="T77" fmla="*/ 1 h 622"/>
                <a:gd name="T78" fmla="*/ 1 w 2015"/>
                <a:gd name="T79" fmla="*/ 1 h 622"/>
                <a:gd name="T80" fmla="*/ 1 w 2015"/>
                <a:gd name="T81" fmla="*/ 1 h 622"/>
                <a:gd name="T82" fmla="*/ 1 w 2015"/>
                <a:gd name="T83" fmla="*/ 1 h 622"/>
                <a:gd name="T84" fmla="*/ 1 w 2015"/>
                <a:gd name="T85" fmla="*/ 1 h 622"/>
                <a:gd name="T86" fmla="*/ 1 w 2015"/>
                <a:gd name="T87" fmla="*/ 1 h 622"/>
                <a:gd name="T88" fmla="*/ 1 w 2015"/>
                <a:gd name="T89" fmla="*/ 1 h 622"/>
                <a:gd name="T90" fmla="*/ 1 w 2015"/>
                <a:gd name="T91" fmla="*/ 1 h 622"/>
                <a:gd name="T92" fmla="*/ 1 w 2015"/>
                <a:gd name="T93" fmla="*/ 1 h 622"/>
                <a:gd name="T94" fmla="*/ 1 w 2015"/>
                <a:gd name="T95" fmla="*/ 1 h 622"/>
                <a:gd name="T96" fmla="*/ 1 w 2015"/>
                <a:gd name="T97" fmla="*/ 1 h 622"/>
                <a:gd name="T98" fmla="*/ 1 w 2015"/>
                <a:gd name="T99" fmla="*/ 1 h 622"/>
                <a:gd name="T100" fmla="*/ 1 w 2015"/>
                <a:gd name="T101" fmla="*/ 1 h 622"/>
                <a:gd name="T102" fmla="*/ 1 w 2015"/>
                <a:gd name="T103" fmla="*/ 1 h 622"/>
                <a:gd name="T104" fmla="*/ 1 w 2015"/>
                <a:gd name="T105" fmla="*/ 1 h 622"/>
                <a:gd name="T106" fmla="*/ 1 w 2015"/>
                <a:gd name="T107" fmla="*/ 1 h 622"/>
                <a:gd name="T108" fmla="*/ 1 w 2015"/>
                <a:gd name="T109" fmla="*/ 1 h 622"/>
                <a:gd name="T110" fmla="*/ 1 w 2015"/>
                <a:gd name="T111" fmla="*/ 1 h 622"/>
                <a:gd name="T112" fmla="*/ 1 w 2015"/>
                <a:gd name="T113" fmla="*/ 1 h 622"/>
                <a:gd name="T114" fmla="*/ 1 w 2015"/>
                <a:gd name="T115" fmla="*/ 1 h 622"/>
                <a:gd name="T116" fmla="*/ 1 w 2015"/>
                <a:gd name="T117" fmla="*/ 1 h 622"/>
                <a:gd name="T118" fmla="*/ 1 w 2015"/>
                <a:gd name="T119" fmla="*/ 1 h 622"/>
                <a:gd name="T120" fmla="*/ 1 w 2015"/>
                <a:gd name="T121" fmla="*/ 1 h 622"/>
                <a:gd name="T122" fmla="*/ 1 w 2015"/>
                <a:gd name="T123" fmla="*/ 1 h 622"/>
                <a:gd name="T124" fmla="*/ 0 w 2015"/>
                <a:gd name="T125" fmla="*/ 1 h 62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015" h="622">
                  <a:moveTo>
                    <a:pt x="0" y="132"/>
                  </a:moveTo>
                  <a:lnTo>
                    <a:pt x="115" y="573"/>
                  </a:lnTo>
                  <a:lnTo>
                    <a:pt x="117" y="571"/>
                  </a:lnTo>
                  <a:lnTo>
                    <a:pt x="125" y="569"/>
                  </a:lnTo>
                  <a:lnTo>
                    <a:pt x="129" y="568"/>
                  </a:lnTo>
                  <a:lnTo>
                    <a:pt x="135" y="566"/>
                  </a:lnTo>
                  <a:lnTo>
                    <a:pt x="142" y="562"/>
                  </a:lnTo>
                  <a:lnTo>
                    <a:pt x="150" y="562"/>
                  </a:lnTo>
                  <a:lnTo>
                    <a:pt x="154" y="561"/>
                  </a:lnTo>
                  <a:lnTo>
                    <a:pt x="158" y="559"/>
                  </a:lnTo>
                  <a:lnTo>
                    <a:pt x="164" y="557"/>
                  </a:lnTo>
                  <a:lnTo>
                    <a:pt x="169" y="555"/>
                  </a:lnTo>
                  <a:lnTo>
                    <a:pt x="175" y="554"/>
                  </a:lnTo>
                  <a:lnTo>
                    <a:pt x="179" y="554"/>
                  </a:lnTo>
                  <a:lnTo>
                    <a:pt x="185" y="552"/>
                  </a:lnTo>
                  <a:lnTo>
                    <a:pt x="191" y="550"/>
                  </a:lnTo>
                  <a:lnTo>
                    <a:pt x="196" y="548"/>
                  </a:lnTo>
                  <a:lnTo>
                    <a:pt x="204" y="547"/>
                  </a:lnTo>
                  <a:lnTo>
                    <a:pt x="210" y="545"/>
                  </a:lnTo>
                  <a:lnTo>
                    <a:pt x="218" y="545"/>
                  </a:lnTo>
                  <a:lnTo>
                    <a:pt x="223" y="543"/>
                  </a:lnTo>
                  <a:lnTo>
                    <a:pt x="231" y="541"/>
                  </a:lnTo>
                  <a:lnTo>
                    <a:pt x="239" y="540"/>
                  </a:lnTo>
                  <a:lnTo>
                    <a:pt x="247" y="538"/>
                  </a:lnTo>
                  <a:lnTo>
                    <a:pt x="254" y="536"/>
                  </a:lnTo>
                  <a:lnTo>
                    <a:pt x="262" y="534"/>
                  </a:lnTo>
                  <a:lnTo>
                    <a:pt x="270" y="533"/>
                  </a:lnTo>
                  <a:lnTo>
                    <a:pt x="279" y="531"/>
                  </a:lnTo>
                  <a:lnTo>
                    <a:pt x="287" y="529"/>
                  </a:lnTo>
                  <a:lnTo>
                    <a:pt x="295" y="529"/>
                  </a:lnTo>
                  <a:lnTo>
                    <a:pt x="304" y="527"/>
                  </a:lnTo>
                  <a:lnTo>
                    <a:pt x="314" y="527"/>
                  </a:lnTo>
                  <a:lnTo>
                    <a:pt x="322" y="524"/>
                  </a:lnTo>
                  <a:lnTo>
                    <a:pt x="331" y="524"/>
                  </a:lnTo>
                  <a:lnTo>
                    <a:pt x="339" y="522"/>
                  </a:lnTo>
                  <a:lnTo>
                    <a:pt x="351" y="520"/>
                  </a:lnTo>
                  <a:lnTo>
                    <a:pt x="358" y="520"/>
                  </a:lnTo>
                  <a:lnTo>
                    <a:pt x="368" y="520"/>
                  </a:lnTo>
                  <a:lnTo>
                    <a:pt x="380" y="518"/>
                  </a:lnTo>
                  <a:lnTo>
                    <a:pt x="389" y="518"/>
                  </a:lnTo>
                  <a:lnTo>
                    <a:pt x="399" y="517"/>
                  </a:lnTo>
                  <a:lnTo>
                    <a:pt x="411" y="515"/>
                  </a:lnTo>
                  <a:lnTo>
                    <a:pt x="420" y="515"/>
                  </a:lnTo>
                  <a:lnTo>
                    <a:pt x="430" y="515"/>
                  </a:lnTo>
                  <a:lnTo>
                    <a:pt x="441" y="513"/>
                  </a:lnTo>
                  <a:lnTo>
                    <a:pt x="451" y="513"/>
                  </a:lnTo>
                  <a:lnTo>
                    <a:pt x="463" y="513"/>
                  </a:lnTo>
                  <a:lnTo>
                    <a:pt x="474" y="513"/>
                  </a:lnTo>
                  <a:lnTo>
                    <a:pt x="484" y="513"/>
                  </a:lnTo>
                  <a:lnTo>
                    <a:pt x="493" y="513"/>
                  </a:lnTo>
                  <a:lnTo>
                    <a:pt x="505" y="513"/>
                  </a:lnTo>
                  <a:lnTo>
                    <a:pt x="517" y="513"/>
                  </a:lnTo>
                  <a:lnTo>
                    <a:pt x="528" y="513"/>
                  </a:lnTo>
                  <a:lnTo>
                    <a:pt x="540" y="515"/>
                  </a:lnTo>
                  <a:lnTo>
                    <a:pt x="551" y="515"/>
                  </a:lnTo>
                  <a:lnTo>
                    <a:pt x="563" y="517"/>
                  </a:lnTo>
                  <a:lnTo>
                    <a:pt x="574" y="517"/>
                  </a:lnTo>
                  <a:lnTo>
                    <a:pt x="584" y="518"/>
                  </a:lnTo>
                  <a:lnTo>
                    <a:pt x="596" y="518"/>
                  </a:lnTo>
                  <a:lnTo>
                    <a:pt x="607" y="520"/>
                  </a:lnTo>
                  <a:lnTo>
                    <a:pt x="617" y="520"/>
                  </a:lnTo>
                  <a:lnTo>
                    <a:pt x="628" y="520"/>
                  </a:lnTo>
                  <a:lnTo>
                    <a:pt x="640" y="522"/>
                  </a:lnTo>
                  <a:lnTo>
                    <a:pt x="650" y="524"/>
                  </a:lnTo>
                  <a:lnTo>
                    <a:pt x="659" y="524"/>
                  </a:lnTo>
                  <a:lnTo>
                    <a:pt x="671" y="525"/>
                  </a:lnTo>
                  <a:lnTo>
                    <a:pt x="681" y="527"/>
                  </a:lnTo>
                  <a:lnTo>
                    <a:pt x="692" y="529"/>
                  </a:lnTo>
                  <a:lnTo>
                    <a:pt x="702" y="529"/>
                  </a:lnTo>
                  <a:lnTo>
                    <a:pt x="711" y="531"/>
                  </a:lnTo>
                  <a:lnTo>
                    <a:pt x="721" y="531"/>
                  </a:lnTo>
                  <a:lnTo>
                    <a:pt x="731" y="533"/>
                  </a:lnTo>
                  <a:lnTo>
                    <a:pt x="740" y="534"/>
                  </a:lnTo>
                  <a:lnTo>
                    <a:pt x="748" y="536"/>
                  </a:lnTo>
                  <a:lnTo>
                    <a:pt x="758" y="536"/>
                  </a:lnTo>
                  <a:lnTo>
                    <a:pt x="767" y="538"/>
                  </a:lnTo>
                  <a:lnTo>
                    <a:pt x="775" y="538"/>
                  </a:lnTo>
                  <a:lnTo>
                    <a:pt x="785" y="541"/>
                  </a:lnTo>
                  <a:lnTo>
                    <a:pt x="792" y="541"/>
                  </a:lnTo>
                  <a:lnTo>
                    <a:pt x="802" y="545"/>
                  </a:lnTo>
                  <a:lnTo>
                    <a:pt x="810" y="545"/>
                  </a:lnTo>
                  <a:lnTo>
                    <a:pt x="817" y="547"/>
                  </a:lnTo>
                  <a:lnTo>
                    <a:pt x="825" y="548"/>
                  </a:lnTo>
                  <a:lnTo>
                    <a:pt x="833" y="550"/>
                  </a:lnTo>
                  <a:lnTo>
                    <a:pt x="841" y="550"/>
                  </a:lnTo>
                  <a:lnTo>
                    <a:pt x="848" y="554"/>
                  </a:lnTo>
                  <a:lnTo>
                    <a:pt x="856" y="554"/>
                  </a:lnTo>
                  <a:lnTo>
                    <a:pt x="864" y="555"/>
                  </a:lnTo>
                  <a:lnTo>
                    <a:pt x="870" y="557"/>
                  </a:lnTo>
                  <a:lnTo>
                    <a:pt x="877" y="559"/>
                  </a:lnTo>
                  <a:lnTo>
                    <a:pt x="883" y="559"/>
                  </a:lnTo>
                  <a:lnTo>
                    <a:pt x="891" y="561"/>
                  </a:lnTo>
                  <a:lnTo>
                    <a:pt x="897" y="562"/>
                  </a:lnTo>
                  <a:lnTo>
                    <a:pt x="902" y="562"/>
                  </a:lnTo>
                  <a:lnTo>
                    <a:pt x="908" y="564"/>
                  </a:lnTo>
                  <a:lnTo>
                    <a:pt x="914" y="566"/>
                  </a:lnTo>
                  <a:lnTo>
                    <a:pt x="920" y="568"/>
                  </a:lnTo>
                  <a:lnTo>
                    <a:pt x="924" y="569"/>
                  </a:lnTo>
                  <a:lnTo>
                    <a:pt x="929" y="569"/>
                  </a:lnTo>
                  <a:lnTo>
                    <a:pt x="935" y="571"/>
                  </a:lnTo>
                  <a:lnTo>
                    <a:pt x="943" y="573"/>
                  </a:lnTo>
                  <a:lnTo>
                    <a:pt x="952" y="576"/>
                  </a:lnTo>
                  <a:lnTo>
                    <a:pt x="960" y="578"/>
                  </a:lnTo>
                  <a:lnTo>
                    <a:pt x="966" y="578"/>
                  </a:lnTo>
                  <a:lnTo>
                    <a:pt x="972" y="580"/>
                  </a:lnTo>
                  <a:lnTo>
                    <a:pt x="978" y="584"/>
                  </a:lnTo>
                  <a:lnTo>
                    <a:pt x="981" y="584"/>
                  </a:lnTo>
                  <a:lnTo>
                    <a:pt x="985" y="585"/>
                  </a:lnTo>
                  <a:lnTo>
                    <a:pt x="987" y="587"/>
                  </a:lnTo>
                  <a:lnTo>
                    <a:pt x="989" y="589"/>
                  </a:lnTo>
                  <a:lnTo>
                    <a:pt x="993" y="589"/>
                  </a:lnTo>
                  <a:lnTo>
                    <a:pt x="995" y="594"/>
                  </a:lnTo>
                  <a:lnTo>
                    <a:pt x="999" y="599"/>
                  </a:lnTo>
                  <a:lnTo>
                    <a:pt x="1003" y="606"/>
                  </a:lnTo>
                  <a:lnTo>
                    <a:pt x="1006" y="612"/>
                  </a:lnTo>
                  <a:lnTo>
                    <a:pt x="1012" y="617"/>
                  </a:lnTo>
                  <a:lnTo>
                    <a:pt x="1016" y="620"/>
                  </a:lnTo>
                  <a:lnTo>
                    <a:pt x="1026" y="622"/>
                  </a:lnTo>
                  <a:lnTo>
                    <a:pt x="1030" y="622"/>
                  </a:lnTo>
                  <a:lnTo>
                    <a:pt x="1035" y="622"/>
                  </a:lnTo>
                  <a:lnTo>
                    <a:pt x="1041" y="622"/>
                  </a:lnTo>
                  <a:lnTo>
                    <a:pt x="1051" y="622"/>
                  </a:lnTo>
                  <a:lnTo>
                    <a:pt x="1059" y="622"/>
                  </a:lnTo>
                  <a:lnTo>
                    <a:pt x="1066" y="622"/>
                  </a:lnTo>
                  <a:lnTo>
                    <a:pt x="1074" y="620"/>
                  </a:lnTo>
                  <a:lnTo>
                    <a:pt x="1084" y="620"/>
                  </a:lnTo>
                  <a:lnTo>
                    <a:pt x="1091" y="619"/>
                  </a:lnTo>
                  <a:lnTo>
                    <a:pt x="1099" y="619"/>
                  </a:lnTo>
                  <a:lnTo>
                    <a:pt x="1107" y="617"/>
                  </a:lnTo>
                  <a:lnTo>
                    <a:pt x="1114" y="615"/>
                  </a:lnTo>
                  <a:lnTo>
                    <a:pt x="1120" y="613"/>
                  </a:lnTo>
                  <a:lnTo>
                    <a:pt x="1124" y="613"/>
                  </a:lnTo>
                  <a:lnTo>
                    <a:pt x="1128" y="610"/>
                  </a:lnTo>
                  <a:lnTo>
                    <a:pt x="1132" y="608"/>
                  </a:lnTo>
                  <a:lnTo>
                    <a:pt x="1134" y="601"/>
                  </a:lnTo>
                  <a:lnTo>
                    <a:pt x="1140" y="594"/>
                  </a:lnTo>
                  <a:lnTo>
                    <a:pt x="1143" y="585"/>
                  </a:lnTo>
                  <a:lnTo>
                    <a:pt x="1149" y="578"/>
                  </a:lnTo>
                  <a:lnTo>
                    <a:pt x="1151" y="569"/>
                  </a:lnTo>
                  <a:lnTo>
                    <a:pt x="1157" y="564"/>
                  </a:lnTo>
                  <a:lnTo>
                    <a:pt x="1159" y="559"/>
                  </a:lnTo>
                  <a:lnTo>
                    <a:pt x="1161" y="559"/>
                  </a:lnTo>
                  <a:lnTo>
                    <a:pt x="1161" y="557"/>
                  </a:lnTo>
                  <a:lnTo>
                    <a:pt x="1165" y="554"/>
                  </a:lnTo>
                  <a:lnTo>
                    <a:pt x="1168" y="550"/>
                  </a:lnTo>
                  <a:lnTo>
                    <a:pt x="1172" y="547"/>
                  </a:lnTo>
                  <a:lnTo>
                    <a:pt x="1178" y="543"/>
                  </a:lnTo>
                  <a:lnTo>
                    <a:pt x="1184" y="540"/>
                  </a:lnTo>
                  <a:lnTo>
                    <a:pt x="1190" y="534"/>
                  </a:lnTo>
                  <a:lnTo>
                    <a:pt x="1197" y="529"/>
                  </a:lnTo>
                  <a:lnTo>
                    <a:pt x="1205" y="524"/>
                  </a:lnTo>
                  <a:lnTo>
                    <a:pt x="1215" y="518"/>
                  </a:lnTo>
                  <a:lnTo>
                    <a:pt x="1219" y="515"/>
                  </a:lnTo>
                  <a:lnTo>
                    <a:pt x="1224" y="511"/>
                  </a:lnTo>
                  <a:lnTo>
                    <a:pt x="1228" y="510"/>
                  </a:lnTo>
                  <a:lnTo>
                    <a:pt x="1234" y="506"/>
                  </a:lnTo>
                  <a:lnTo>
                    <a:pt x="1240" y="503"/>
                  </a:lnTo>
                  <a:lnTo>
                    <a:pt x="1244" y="501"/>
                  </a:lnTo>
                  <a:lnTo>
                    <a:pt x="1251" y="497"/>
                  </a:lnTo>
                  <a:lnTo>
                    <a:pt x="1257" y="496"/>
                  </a:lnTo>
                  <a:lnTo>
                    <a:pt x="1261" y="492"/>
                  </a:lnTo>
                  <a:lnTo>
                    <a:pt x="1269" y="489"/>
                  </a:lnTo>
                  <a:lnTo>
                    <a:pt x="1275" y="485"/>
                  </a:lnTo>
                  <a:lnTo>
                    <a:pt x="1280" y="482"/>
                  </a:lnTo>
                  <a:lnTo>
                    <a:pt x="1288" y="478"/>
                  </a:lnTo>
                  <a:lnTo>
                    <a:pt x="1294" y="476"/>
                  </a:lnTo>
                  <a:lnTo>
                    <a:pt x="1302" y="471"/>
                  </a:lnTo>
                  <a:lnTo>
                    <a:pt x="1309" y="469"/>
                  </a:lnTo>
                  <a:lnTo>
                    <a:pt x="1315" y="466"/>
                  </a:lnTo>
                  <a:lnTo>
                    <a:pt x="1323" y="462"/>
                  </a:lnTo>
                  <a:lnTo>
                    <a:pt x="1330" y="459"/>
                  </a:lnTo>
                  <a:lnTo>
                    <a:pt x="1338" y="457"/>
                  </a:lnTo>
                  <a:lnTo>
                    <a:pt x="1346" y="453"/>
                  </a:lnTo>
                  <a:lnTo>
                    <a:pt x="1354" y="450"/>
                  </a:lnTo>
                  <a:lnTo>
                    <a:pt x="1363" y="446"/>
                  </a:lnTo>
                  <a:lnTo>
                    <a:pt x="1371" y="445"/>
                  </a:lnTo>
                  <a:lnTo>
                    <a:pt x="1381" y="441"/>
                  </a:lnTo>
                  <a:lnTo>
                    <a:pt x="1388" y="438"/>
                  </a:lnTo>
                  <a:lnTo>
                    <a:pt x="1396" y="436"/>
                  </a:lnTo>
                  <a:lnTo>
                    <a:pt x="1406" y="432"/>
                  </a:lnTo>
                  <a:lnTo>
                    <a:pt x="1415" y="431"/>
                  </a:lnTo>
                  <a:lnTo>
                    <a:pt x="1425" y="427"/>
                  </a:lnTo>
                  <a:lnTo>
                    <a:pt x="1433" y="425"/>
                  </a:lnTo>
                  <a:lnTo>
                    <a:pt x="1444" y="424"/>
                  </a:lnTo>
                  <a:lnTo>
                    <a:pt x="1454" y="420"/>
                  </a:lnTo>
                  <a:lnTo>
                    <a:pt x="1464" y="418"/>
                  </a:lnTo>
                  <a:lnTo>
                    <a:pt x="1473" y="415"/>
                  </a:lnTo>
                  <a:lnTo>
                    <a:pt x="1483" y="413"/>
                  </a:lnTo>
                  <a:lnTo>
                    <a:pt x="1494" y="411"/>
                  </a:lnTo>
                  <a:lnTo>
                    <a:pt x="1504" y="409"/>
                  </a:lnTo>
                  <a:lnTo>
                    <a:pt x="1516" y="408"/>
                  </a:lnTo>
                  <a:lnTo>
                    <a:pt x="1525" y="406"/>
                  </a:lnTo>
                  <a:lnTo>
                    <a:pt x="1537" y="404"/>
                  </a:lnTo>
                  <a:lnTo>
                    <a:pt x="1546" y="402"/>
                  </a:lnTo>
                  <a:lnTo>
                    <a:pt x="1558" y="401"/>
                  </a:lnTo>
                  <a:lnTo>
                    <a:pt x="1570" y="399"/>
                  </a:lnTo>
                  <a:lnTo>
                    <a:pt x="1579" y="397"/>
                  </a:lnTo>
                  <a:lnTo>
                    <a:pt x="1591" y="397"/>
                  </a:lnTo>
                  <a:lnTo>
                    <a:pt x="1600" y="395"/>
                  </a:lnTo>
                  <a:lnTo>
                    <a:pt x="1612" y="394"/>
                  </a:lnTo>
                  <a:lnTo>
                    <a:pt x="1624" y="394"/>
                  </a:lnTo>
                  <a:lnTo>
                    <a:pt x="1635" y="392"/>
                  </a:lnTo>
                  <a:lnTo>
                    <a:pt x="1645" y="390"/>
                  </a:lnTo>
                  <a:lnTo>
                    <a:pt x="1656" y="390"/>
                  </a:lnTo>
                  <a:lnTo>
                    <a:pt x="1666" y="390"/>
                  </a:lnTo>
                  <a:lnTo>
                    <a:pt x="1678" y="388"/>
                  </a:lnTo>
                  <a:lnTo>
                    <a:pt x="1689" y="388"/>
                  </a:lnTo>
                  <a:lnTo>
                    <a:pt x="1701" y="388"/>
                  </a:lnTo>
                  <a:lnTo>
                    <a:pt x="1708" y="387"/>
                  </a:lnTo>
                  <a:lnTo>
                    <a:pt x="1720" y="387"/>
                  </a:lnTo>
                  <a:lnTo>
                    <a:pt x="1730" y="387"/>
                  </a:lnTo>
                  <a:lnTo>
                    <a:pt x="1741" y="387"/>
                  </a:lnTo>
                  <a:lnTo>
                    <a:pt x="1751" y="385"/>
                  </a:lnTo>
                  <a:lnTo>
                    <a:pt x="1761" y="385"/>
                  </a:lnTo>
                  <a:lnTo>
                    <a:pt x="1772" y="385"/>
                  </a:lnTo>
                  <a:lnTo>
                    <a:pt x="1782" y="385"/>
                  </a:lnTo>
                  <a:lnTo>
                    <a:pt x="1789" y="385"/>
                  </a:lnTo>
                  <a:lnTo>
                    <a:pt x="1801" y="385"/>
                  </a:lnTo>
                  <a:lnTo>
                    <a:pt x="1809" y="385"/>
                  </a:lnTo>
                  <a:lnTo>
                    <a:pt x="1820" y="385"/>
                  </a:lnTo>
                  <a:lnTo>
                    <a:pt x="1828" y="385"/>
                  </a:lnTo>
                  <a:lnTo>
                    <a:pt x="1838" y="385"/>
                  </a:lnTo>
                  <a:lnTo>
                    <a:pt x="1847" y="385"/>
                  </a:lnTo>
                  <a:lnTo>
                    <a:pt x="1857" y="387"/>
                  </a:lnTo>
                  <a:lnTo>
                    <a:pt x="1865" y="387"/>
                  </a:lnTo>
                  <a:lnTo>
                    <a:pt x="1872" y="387"/>
                  </a:lnTo>
                  <a:lnTo>
                    <a:pt x="1880" y="387"/>
                  </a:lnTo>
                  <a:lnTo>
                    <a:pt x="1890" y="387"/>
                  </a:lnTo>
                  <a:lnTo>
                    <a:pt x="1897" y="387"/>
                  </a:lnTo>
                  <a:lnTo>
                    <a:pt x="1905" y="387"/>
                  </a:lnTo>
                  <a:lnTo>
                    <a:pt x="1911" y="387"/>
                  </a:lnTo>
                  <a:lnTo>
                    <a:pt x="1919" y="387"/>
                  </a:lnTo>
                  <a:lnTo>
                    <a:pt x="1926" y="387"/>
                  </a:lnTo>
                  <a:lnTo>
                    <a:pt x="1932" y="387"/>
                  </a:lnTo>
                  <a:lnTo>
                    <a:pt x="1940" y="388"/>
                  </a:lnTo>
                  <a:lnTo>
                    <a:pt x="1946" y="388"/>
                  </a:lnTo>
                  <a:lnTo>
                    <a:pt x="1953" y="388"/>
                  </a:lnTo>
                  <a:lnTo>
                    <a:pt x="1959" y="388"/>
                  </a:lnTo>
                  <a:lnTo>
                    <a:pt x="1965" y="390"/>
                  </a:lnTo>
                  <a:lnTo>
                    <a:pt x="1971" y="390"/>
                  </a:lnTo>
                  <a:lnTo>
                    <a:pt x="1975" y="390"/>
                  </a:lnTo>
                  <a:lnTo>
                    <a:pt x="1980" y="390"/>
                  </a:lnTo>
                  <a:lnTo>
                    <a:pt x="1984" y="390"/>
                  </a:lnTo>
                  <a:lnTo>
                    <a:pt x="1988" y="392"/>
                  </a:lnTo>
                  <a:lnTo>
                    <a:pt x="1996" y="392"/>
                  </a:lnTo>
                  <a:lnTo>
                    <a:pt x="2002" y="394"/>
                  </a:lnTo>
                  <a:lnTo>
                    <a:pt x="2007" y="394"/>
                  </a:lnTo>
                  <a:lnTo>
                    <a:pt x="2011" y="394"/>
                  </a:lnTo>
                  <a:lnTo>
                    <a:pt x="2013" y="394"/>
                  </a:lnTo>
                  <a:lnTo>
                    <a:pt x="2015" y="394"/>
                  </a:lnTo>
                  <a:lnTo>
                    <a:pt x="2013" y="394"/>
                  </a:lnTo>
                  <a:lnTo>
                    <a:pt x="2013" y="390"/>
                  </a:lnTo>
                  <a:lnTo>
                    <a:pt x="2011" y="387"/>
                  </a:lnTo>
                  <a:lnTo>
                    <a:pt x="2009" y="381"/>
                  </a:lnTo>
                  <a:lnTo>
                    <a:pt x="2004" y="374"/>
                  </a:lnTo>
                  <a:lnTo>
                    <a:pt x="2000" y="367"/>
                  </a:lnTo>
                  <a:lnTo>
                    <a:pt x="1998" y="362"/>
                  </a:lnTo>
                  <a:lnTo>
                    <a:pt x="1996" y="357"/>
                  </a:lnTo>
                  <a:lnTo>
                    <a:pt x="1994" y="351"/>
                  </a:lnTo>
                  <a:lnTo>
                    <a:pt x="1992" y="348"/>
                  </a:lnTo>
                  <a:lnTo>
                    <a:pt x="1988" y="341"/>
                  </a:lnTo>
                  <a:lnTo>
                    <a:pt x="1986" y="336"/>
                  </a:lnTo>
                  <a:lnTo>
                    <a:pt x="1982" y="329"/>
                  </a:lnTo>
                  <a:lnTo>
                    <a:pt x="1980" y="323"/>
                  </a:lnTo>
                  <a:lnTo>
                    <a:pt x="1977" y="318"/>
                  </a:lnTo>
                  <a:lnTo>
                    <a:pt x="1973" y="311"/>
                  </a:lnTo>
                  <a:lnTo>
                    <a:pt x="1969" y="304"/>
                  </a:lnTo>
                  <a:lnTo>
                    <a:pt x="1967" y="299"/>
                  </a:lnTo>
                  <a:lnTo>
                    <a:pt x="1963" y="292"/>
                  </a:lnTo>
                  <a:lnTo>
                    <a:pt x="1959" y="285"/>
                  </a:lnTo>
                  <a:lnTo>
                    <a:pt x="1955" y="276"/>
                  </a:lnTo>
                  <a:lnTo>
                    <a:pt x="1951" y="269"/>
                  </a:lnTo>
                  <a:lnTo>
                    <a:pt x="1946" y="262"/>
                  </a:lnTo>
                  <a:lnTo>
                    <a:pt x="1944" y="255"/>
                  </a:lnTo>
                  <a:lnTo>
                    <a:pt x="1938" y="246"/>
                  </a:lnTo>
                  <a:lnTo>
                    <a:pt x="1936" y="239"/>
                  </a:lnTo>
                  <a:lnTo>
                    <a:pt x="1930" y="230"/>
                  </a:lnTo>
                  <a:lnTo>
                    <a:pt x="1926" y="223"/>
                  </a:lnTo>
                  <a:lnTo>
                    <a:pt x="1921" y="214"/>
                  </a:lnTo>
                  <a:lnTo>
                    <a:pt x="1917" y="207"/>
                  </a:lnTo>
                  <a:lnTo>
                    <a:pt x="1911" y="198"/>
                  </a:lnTo>
                  <a:lnTo>
                    <a:pt x="1907" y="190"/>
                  </a:lnTo>
                  <a:lnTo>
                    <a:pt x="1901" y="183"/>
                  </a:lnTo>
                  <a:lnTo>
                    <a:pt x="1897" y="174"/>
                  </a:lnTo>
                  <a:lnTo>
                    <a:pt x="1892" y="165"/>
                  </a:lnTo>
                  <a:lnTo>
                    <a:pt x="1886" y="156"/>
                  </a:lnTo>
                  <a:lnTo>
                    <a:pt x="1882" y="149"/>
                  </a:lnTo>
                  <a:lnTo>
                    <a:pt x="1876" y="140"/>
                  </a:lnTo>
                  <a:lnTo>
                    <a:pt x="1870" y="133"/>
                  </a:lnTo>
                  <a:lnTo>
                    <a:pt x="1865" y="125"/>
                  </a:lnTo>
                  <a:lnTo>
                    <a:pt x="1861" y="118"/>
                  </a:lnTo>
                  <a:lnTo>
                    <a:pt x="1855" y="111"/>
                  </a:lnTo>
                  <a:lnTo>
                    <a:pt x="1849" y="102"/>
                  </a:lnTo>
                  <a:lnTo>
                    <a:pt x="1843" y="95"/>
                  </a:lnTo>
                  <a:lnTo>
                    <a:pt x="1838" y="88"/>
                  </a:lnTo>
                  <a:lnTo>
                    <a:pt x="1832" y="81"/>
                  </a:lnTo>
                  <a:lnTo>
                    <a:pt x="1826" y="74"/>
                  </a:lnTo>
                  <a:lnTo>
                    <a:pt x="1820" y="65"/>
                  </a:lnTo>
                  <a:lnTo>
                    <a:pt x="1815" y="58"/>
                  </a:lnTo>
                  <a:lnTo>
                    <a:pt x="1809" y="52"/>
                  </a:lnTo>
                  <a:lnTo>
                    <a:pt x="1803" y="45"/>
                  </a:lnTo>
                  <a:lnTo>
                    <a:pt x="1797" y="38"/>
                  </a:lnTo>
                  <a:lnTo>
                    <a:pt x="1791" y="31"/>
                  </a:lnTo>
                  <a:lnTo>
                    <a:pt x="1788" y="28"/>
                  </a:lnTo>
                  <a:lnTo>
                    <a:pt x="1782" y="21"/>
                  </a:lnTo>
                  <a:lnTo>
                    <a:pt x="1774" y="16"/>
                  </a:lnTo>
                  <a:lnTo>
                    <a:pt x="1770" y="12"/>
                  </a:lnTo>
                  <a:lnTo>
                    <a:pt x="1764" y="7"/>
                  </a:lnTo>
                  <a:lnTo>
                    <a:pt x="1685" y="0"/>
                  </a:lnTo>
                  <a:lnTo>
                    <a:pt x="1653" y="17"/>
                  </a:lnTo>
                  <a:lnTo>
                    <a:pt x="1764" y="24"/>
                  </a:lnTo>
                  <a:lnTo>
                    <a:pt x="1766" y="26"/>
                  </a:lnTo>
                  <a:lnTo>
                    <a:pt x="1768" y="30"/>
                  </a:lnTo>
                  <a:lnTo>
                    <a:pt x="1772" y="33"/>
                  </a:lnTo>
                  <a:lnTo>
                    <a:pt x="1774" y="38"/>
                  </a:lnTo>
                  <a:lnTo>
                    <a:pt x="1780" y="45"/>
                  </a:lnTo>
                  <a:lnTo>
                    <a:pt x="1782" y="47"/>
                  </a:lnTo>
                  <a:lnTo>
                    <a:pt x="1786" y="52"/>
                  </a:lnTo>
                  <a:lnTo>
                    <a:pt x="1789" y="56"/>
                  </a:lnTo>
                  <a:lnTo>
                    <a:pt x="1791" y="61"/>
                  </a:lnTo>
                  <a:lnTo>
                    <a:pt x="1795" y="65"/>
                  </a:lnTo>
                  <a:lnTo>
                    <a:pt x="1799" y="70"/>
                  </a:lnTo>
                  <a:lnTo>
                    <a:pt x="1801" y="75"/>
                  </a:lnTo>
                  <a:lnTo>
                    <a:pt x="1805" y="81"/>
                  </a:lnTo>
                  <a:lnTo>
                    <a:pt x="1809" y="86"/>
                  </a:lnTo>
                  <a:lnTo>
                    <a:pt x="1813" y="91"/>
                  </a:lnTo>
                  <a:lnTo>
                    <a:pt x="1816" y="96"/>
                  </a:lnTo>
                  <a:lnTo>
                    <a:pt x="1822" y="103"/>
                  </a:lnTo>
                  <a:lnTo>
                    <a:pt x="1826" y="109"/>
                  </a:lnTo>
                  <a:lnTo>
                    <a:pt x="1830" y="114"/>
                  </a:lnTo>
                  <a:lnTo>
                    <a:pt x="1834" y="121"/>
                  </a:lnTo>
                  <a:lnTo>
                    <a:pt x="1840" y="128"/>
                  </a:lnTo>
                  <a:lnTo>
                    <a:pt x="1843" y="133"/>
                  </a:lnTo>
                  <a:lnTo>
                    <a:pt x="1847" y="140"/>
                  </a:lnTo>
                  <a:lnTo>
                    <a:pt x="1853" y="147"/>
                  </a:lnTo>
                  <a:lnTo>
                    <a:pt x="1857" y="154"/>
                  </a:lnTo>
                  <a:lnTo>
                    <a:pt x="1863" y="162"/>
                  </a:lnTo>
                  <a:lnTo>
                    <a:pt x="1867" y="169"/>
                  </a:lnTo>
                  <a:lnTo>
                    <a:pt x="1870" y="176"/>
                  </a:lnTo>
                  <a:lnTo>
                    <a:pt x="1876" y="183"/>
                  </a:lnTo>
                  <a:lnTo>
                    <a:pt x="1880" y="190"/>
                  </a:lnTo>
                  <a:lnTo>
                    <a:pt x="1884" y="197"/>
                  </a:lnTo>
                  <a:lnTo>
                    <a:pt x="1890" y="204"/>
                  </a:lnTo>
                  <a:lnTo>
                    <a:pt x="1894" y="211"/>
                  </a:lnTo>
                  <a:lnTo>
                    <a:pt x="1897" y="218"/>
                  </a:lnTo>
                  <a:lnTo>
                    <a:pt x="1903" y="225"/>
                  </a:lnTo>
                  <a:lnTo>
                    <a:pt x="1907" y="234"/>
                  </a:lnTo>
                  <a:lnTo>
                    <a:pt x="1911" y="241"/>
                  </a:lnTo>
                  <a:lnTo>
                    <a:pt x="1915" y="248"/>
                  </a:lnTo>
                  <a:lnTo>
                    <a:pt x="1921" y="255"/>
                  </a:lnTo>
                  <a:lnTo>
                    <a:pt x="1924" y="262"/>
                  </a:lnTo>
                  <a:lnTo>
                    <a:pt x="1928" y="269"/>
                  </a:lnTo>
                  <a:lnTo>
                    <a:pt x="1932" y="276"/>
                  </a:lnTo>
                  <a:lnTo>
                    <a:pt x="1936" y="283"/>
                  </a:lnTo>
                  <a:lnTo>
                    <a:pt x="1940" y="290"/>
                  </a:lnTo>
                  <a:lnTo>
                    <a:pt x="1944" y="297"/>
                  </a:lnTo>
                  <a:lnTo>
                    <a:pt x="1946" y="304"/>
                  </a:lnTo>
                  <a:lnTo>
                    <a:pt x="1950" y="311"/>
                  </a:lnTo>
                  <a:lnTo>
                    <a:pt x="1953" y="318"/>
                  </a:lnTo>
                  <a:lnTo>
                    <a:pt x="1957" y="325"/>
                  </a:lnTo>
                  <a:lnTo>
                    <a:pt x="1959" y="332"/>
                  </a:lnTo>
                  <a:lnTo>
                    <a:pt x="1963" y="337"/>
                  </a:lnTo>
                  <a:lnTo>
                    <a:pt x="1965" y="344"/>
                  </a:lnTo>
                  <a:lnTo>
                    <a:pt x="1969" y="351"/>
                  </a:lnTo>
                  <a:lnTo>
                    <a:pt x="1971" y="357"/>
                  </a:lnTo>
                  <a:lnTo>
                    <a:pt x="1973" y="364"/>
                  </a:lnTo>
                  <a:lnTo>
                    <a:pt x="1975" y="369"/>
                  </a:lnTo>
                  <a:lnTo>
                    <a:pt x="1977" y="376"/>
                  </a:lnTo>
                  <a:lnTo>
                    <a:pt x="1975" y="374"/>
                  </a:lnTo>
                  <a:lnTo>
                    <a:pt x="1969" y="374"/>
                  </a:lnTo>
                  <a:lnTo>
                    <a:pt x="1965" y="374"/>
                  </a:lnTo>
                  <a:lnTo>
                    <a:pt x="1957" y="373"/>
                  </a:lnTo>
                  <a:lnTo>
                    <a:pt x="1950" y="373"/>
                  </a:lnTo>
                  <a:lnTo>
                    <a:pt x="1944" y="371"/>
                  </a:lnTo>
                  <a:lnTo>
                    <a:pt x="1940" y="371"/>
                  </a:lnTo>
                  <a:lnTo>
                    <a:pt x="1934" y="371"/>
                  </a:lnTo>
                  <a:lnTo>
                    <a:pt x="1930" y="371"/>
                  </a:lnTo>
                  <a:lnTo>
                    <a:pt x="1924" y="371"/>
                  </a:lnTo>
                  <a:lnTo>
                    <a:pt x="1919" y="369"/>
                  </a:lnTo>
                  <a:lnTo>
                    <a:pt x="1911" y="369"/>
                  </a:lnTo>
                  <a:lnTo>
                    <a:pt x="1905" y="369"/>
                  </a:lnTo>
                  <a:lnTo>
                    <a:pt x="1899" y="367"/>
                  </a:lnTo>
                  <a:lnTo>
                    <a:pt x="1892" y="367"/>
                  </a:lnTo>
                  <a:lnTo>
                    <a:pt x="1884" y="367"/>
                  </a:lnTo>
                  <a:lnTo>
                    <a:pt x="1878" y="367"/>
                  </a:lnTo>
                  <a:lnTo>
                    <a:pt x="1870" y="367"/>
                  </a:lnTo>
                  <a:lnTo>
                    <a:pt x="1863" y="367"/>
                  </a:lnTo>
                  <a:lnTo>
                    <a:pt x="1855" y="365"/>
                  </a:lnTo>
                  <a:lnTo>
                    <a:pt x="1847" y="365"/>
                  </a:lnTo>
                  <a:lnTo>
                    <a:pt x="1840" y="365"/>
                  </a:lnTo>
                  <a:lnTo>
                    <a:pt x="1832" y="365"/>
                  </a:lnTo>
                  <a:lnTo>
                    <a:pt x="1822" y="365"/>
                  </a:lnTo>
                  <a:lnTo>
                    <a:pt x="1815" y="365"/>
                  </a:lnTo>
                  <a:lnTo>
                    <a:pt x="1805" y="364"/>
                  </a:lnTo>
                  <a:lnTo>
                    <a:pt x="1797" y="364"/>
                  </a:lnTo>
                  <a:lnTo>
                    <a:pt x="1788" y="364"/>
                  </a:lnTo>
                  <a:lnTo>
                    <a:pt x="1778" y="364"/>
                  </a:lnTo>
                  <a:lnTo>
                    <a:pt x="1768" y="364"/>
                  </a:lnTo>
                  <a:lnTo>
                    <a:pt x="1761" y="364"/>
                  </a:lnTo>
                  <a:lnTo>
                    <a:pt x="1751" y="364"/>
                  </a:lnTo>
                  <a:lnTo>
                    <a:pt x="1741" y="364"/>
                  </a:lnTo>
                  <a:lnTo>
                    <a:pt x="1732" y="364"/>
                  </a:lnTo>
                  <a:lnTo>
                    <a:pt x="1722" y="364"/>
                  </a:lnTo>
                  <a:lnTo>
                    <a:pt x="1712" y="364"/>
                  </a:lnTo>
                  <a:lnTo>
                    <a:pt x="1703" y="364"/>
                  </a:lnTo>
                  <a:lnTo>
                    <a:pt x="1693" y="364"/>
                  </a:lnTo>
                  <a:lnTo>
                    <a:pt x="1683" y="364"/>
                  </a:lnTo>
                  <a:lnTo>
                    <a:pt x="1674" y="365"/>
                  </a:lnTo>
                  <a:lnTo>
                    <a:pt x="1664" y="365"/>
                  </a:lnTo>
                  <a:lnTo>
                    <a:pt x="1654" y="365"/>
                  </a:lnTo>
                  <a:lnTo>
                    <a:pt x="1645" y="365"/>
                  </a:lnTo>
                  <a:lnTo>
                    <a:pt x="1635" y="367"/>
                  </a:lnTo>
                  <a:lnTo>
                    <a:pt x="1626" y="367"/>
                  </a:lnTo>
                  <a:lnTo>
                    <a:pt x="1616" y="367"/>
                  </a:lnTo>
                  <a:lnTo>
                    <a:pt x="1606" y="369"/>
                  </a:lnTo>
                  <a:lnTo>
                    <a:pt x="1597" y="369"/>
                  </a:lnTo>
                  <a:lnTo>
                    <a:pt x="1589" y="371"/>
                  </a:lnTo>
                  <a:lnTo>
                    <a:pt x="1577" y="371"/>
                  </a:lnTo>
                  <a:lnTo>
                    <a:pt x="1570" y="373"/>
                  </a:lnTo>
                  <a:lnTo>
                    <a:pt x="1560" y="374"/>
                  </a:lnTo>
                  <a:lnTo>
                    <a:pt x="1550" y="376"/>
                  </a:lnTo>
                  <a:lnTo>
                    <a:pt x="1543" y="376"/>
                  </a:lnTo>
                  <a:lnTo>
                    <a:pt x="1533" y="378"/>
                  </a:lnTo>
                  <a:lnTo>
                    <a:pt x="1525" y="380"/>
                  </a:lnTo>
                  <a:lnTo>
                    <a:pt x="1516" y="383"/>
                  </a:lnTo>
                  <a:lnTo>
                    <a:pt x="1508" y="385"/>
                  </a:lnTo>
                  <a:lnTo>
                    <a:pt x="1500" y="387"/>
                  </a:lnTo>
                  <a:lnTo>
                    <a:pt x="1491" y="387"/>
                  </a:lnTo>
                  <a:lnTo>
                    <a:pt x="1481" y="390"/>
                  </a:lnTo>
                  <a:lnTo>
                    <a:pt x="1473" y="392"/>
                  </a:lnTo>
                  <a:lnTo>
                    <a:pt x="1464" y="394"/>
                  </a:lnTo>
                  <a:lnTo>
                    <a:pt x="1456" y="397"/>
                  </a:lnTo>
                  <a:lnTo>
                    <a:pt x="1448" y="401"/>
                  </a:lnTo>
                  <a:lnTo>
                    <a:pt x="1438" y="402"/>
                  </a:lnTo>
                  <a:lnTo>
                    <a:pt x="1429" y="404"/>
                  </a:lnTo>
                  <a:lnTo>
                    <a:pt x="1421" y="408"/>
                  </a:lnTo>
                  <a:lnTo>
                    <a:pt x="1413" y="411"/>
                  </a:lnTo>
                  <a:lnTo>
                    <a:pt x="1404" y="413"/>
                  </a:lnTo>
                  <a:lnTo>
                    <a:pt x="1396" y="416"/>
                  </a:lnTo>
                  <a:lnTo>
                    <a:pt x="1388" y="420"/>
                  </a:lnTo>
                  <a:lnTo>
                    <a:pt x="1381" y="424"/>
                  </a:lnTo>
                  <a:lnTo>
                    <a:pt x="1371" y="427"/>
                  </a:lnTo>
                  <a:lnTo>
                    <a:pt x="1361" y="429"/>
                  </a:lnTo>
                  <a:lnTo>
                    <a:pt x="1354" y="432"/>
                  </a:lnTo>
                  <a:lnTo>
                    <a:pt x="1346" y="436"/>
                  </a:lnTo>
                  <a:lnTo>
                    <a:pt x="1338" y="439"/>
                  </a:lnTo>
                  <a:lnTo>
                    <a:pt x="1330" y="443"/>
                  </a:lnTo>
                  <a:lnTo>
                    <a:pt x="1323" y="446"/>
                  </a:lnTo>
                  <a:lnTo>
                    <a:pt x="1315" y="450"/>
                  </a:lnTo>
                  <a:lnTo>
                    <a:pt x="1305" y="453"/>
                  </a:lnTo>
                  <a:lnTo>
                    <a:pt x="1298" y="457"/>
                  </a:lnTo>
                  <a:lnTo>
                    <a:pt x="1290" y="460"/>
                  </a:lnTo>
                  <a:lnTo>
                    <a:pt x="1284" y="464"/>
                  </a:lnTo>
                  <a:lnTo>
                    <a:pt x="1276" y="467"/>
                  </a:lnTo>
                  <a:lnTo>
                    <a:pt x="1269" y="471"/>
                  </a:lnTo>
                  <a:lnTo>
                    <a:pt x="1261" y="474"/>
                  </a:lnTo>
                  <a:lnTo>
                    <a:pt x="1255" y="478"/>
                  </a:lnTo>
                  <a:lnTo>
                    <a:pt x="1248" y="482"/>
                  </a:lnTo>
                  <a:lnTo>
                    <a:pt x="1242" y="485"/>
                  </a:lnTo>
                  <a:lnTo>
                    <a:pt x="1234" y="487"/>
                  </a:lnTo>
                  <a:lnTo>
                    <a:pt x="1228" y="490"/>
                  </a:lnTo>
                  <a:lnTo>
                    <a:pt x="1222" y="494"/>
                  </a:lnTo>
                  <a:lnTo>
                    <a:pt x="1217" y="497"/>
                  </a:lnTo>
                  <a:lnTo>
                    <a:pt x="1211" y="501"/>
                  </a:lnTo>
                  <a:lnTo>
                    <a:pt x="1205" y="503"/>
                  </a:lnTo>
                  <a:lnTo>
                    <a:pt x="1199" y="506"/>
                  </a:lnTo>
                  <a:lnTo>
                    <a:pt x="1194" y="510"/>
                  </a:lnTo>
                  <a:lnTo>
                    <a:pt x="1188" y="511"/>
                  </a:lnTo>
                  <a:lnTo>
                    <a:pt x="1184" y="515"/>
                  </a:lnTo>
                  <a:lnTo>
                    <a:pt x="1178" y="517"/>
                  </a:lnTo>
                  <a:lnTo>
                    <a:pt x="1174" y="520"/>
                  </a:lnTo>
                  <a:lnTo>
                    <a:pt x="1170" y="522"/>
                  </a:lnTo>
                  <a:lnTo>
                    <a:pt x="1167" y="525"/>
                  </a:lnTo>
                  <a:lnTo>
                    <a:pt x="1157" y="529"/>
                  </a:lnTo>
                  <a:lnTo>
                    <a:pt x="1151" y="534"/>
                  </a:lnTo>
                  <a:lnTo>
                    <a:pt x="1145" y="536"/>
                  </a:lnTo>
                  <a:lnTo>
                    <a:pt x="1141" y="541"/>
                  </a:lnTo>
                  <a:lnTo>
                    <a:pt x="1134" y="545"/>
                  </a:lnTo>
                  <a:lnTo>
                    <a:pt x="1132" y="547"/>
                  </a:lnTo>
                  <a:lnTo>
                    <a:pt x="1116" y="601"/>
                  </a:lnTo>
                  <a:lnTo>
                    <a:pt x="1032" y="608"/>
                  </a:lnTo>
                  <a:lnTo>
                    <a:pt x="1012" y="575"/>
                  </a:lnTo>
                  <a:lnTo>
                    <a:pt x="1014" y="573"/>
                  </a:lnTo>
                  <a:lnTo>
                    <a:pt x="1018" y="573"/>
                  </a:lnTo>
                  <a:lnTo>
                    <a:pt x="1024" y="569"/>
                  </a:lnTo>
                  <a:lnTo>
                    <a:pt x="1032" y="568"/>
                  </a:lnTo>
                  <a:lnTo>
                    <a:pt x="1039" y="564"/>
                  </a:lnTo>
                  <a:lnTo>
                    <a:pt x="1049" y="562"/>
                  </a:lnTo>
                  <a:lnTo>
                    <a:pt x="1055" y="561"/>
                  </a:lnTo>
                  <a:lnTo>
                    <a:pt x="1062" y="561"/>
                  </a:lnTo>
                  <a:lnTo>
                    <a:pt x="1066" y="559"/>
                  </a:lnTo>
                  <a:lnTo>
                    <a:pt x="1070" y="561"/>
                  </a:lnTo>
                  <a:lnTo>
                    <a:pt x="1076" y="562"/>
                  </a:lnTo>
                  <a:lnTo>
                    <a:pt x="1082" y="564"/>
                  </a:lnTo>
                  <a:lnTo>
                    <a:pt x="1089" y="566"/>
                  </a:lnTo>
                  <a:lnTo>
                    <a:pt x="1091" y="562"/>
                  </a:lnTo>
                  <a:lnTo>
                    <a:pt x="1089" y="554"/>
                  </a:lnTo>
                  <a:lnTo>
                    <a:pt x="1087" y="547"/>
                  </a:lnTo>
                  <a:lnTo>
                    <a:pt x="1086" y="541"/>
                  </a:lnTo>
                  <a:lnTo>
                    <a:pt x="1078" y="540"/>
                  </a:lnTo>
                  <a:lnTo>
                    <a:pt x="1076" y="538"/>
                  </a:lnTo>
                  <a:lnTo>
                    <a:pt x="1072" y="538"/>
                  </a:lnTo>
                  <a:lnTo>
                    <a:pt x="1066" y="538"/>
                  </a:lnTo>
                  <a:lnTo>
                    <a:pt x="1062" y="540"/>
                  </a:lnTo>
                  <a:lnTo>
                    <a:pt x="1057" y="540"/>
                  </a:lnTo>
                  <a:lnTo>
                    <a:pt x="1051" y="540"/>
                  </a:lnTo>
                  <a:lnTo>
                    <a:pt x="1043" y="541"/>
                  </a:lnTo>
                  <a:lnTo>
                    <a:pt x="1039" y="543"/>
                  </a:lnTo>
                  <a:lnTo>
                    <a:pt x="1032" y="543"/>
                  </a:lnTo>
                  <a:lnTo>
                    <a:pt x="1026" y="545"/>
                  </a:lnTo>
                  <a:lnTo>
                    <a:pt x="1020" y="547"/>
                  </a:lnTo>
                  <a:lnTo>
                    <a:pt x="1016" y="550"/>
                  </a:lnTo>
                  <a:lnTo>
                    <a:pt x="1010" y="552"/>
                  </a:lnTo>
                  <a:lnTo>
                    <a:pt x="1006" y="554"/>
                  </a:lnTo>
                  <a:lnTo>
                    <a:pt x="1003" y="557"/>
                  </a:lnTo>
                  <a:lnTo>
                    <a:pt x="1001" y="561"/>
                  </a:lnTo>
                  <a:lnTo>
                    <a:pt x="999" y="559"/>
                  </a:lnTo>
                  <a:lnTo>
                    <a:pt x="997" y="559"/>
                  </a:lnTo>
                  <a:lnTo>
                    <a:pt x="995" y="557"/>
                  </a:lnTo>
                  <a:lnTo>
                    <a:pt x="989" y="557"/>
                  </a:lnTo>
                  <a:lnTo>
                    <a:pt x="983" y="554"/>
                  </a:lnTo>
                  <a:lnTo>
                    <a:pt x="978" y="554"/>
                  </a:lnTo>
                  <a:lnTo>
                    <a:pt x="968" y="550"/>
                  </a:lnTo>
                  <a:lnTo>
                    <a:pt x="960" y="548"/>
                  </a:lnTo>
                  <a:lnTo>
                    <a:pt x="952" y="547"/>
                  </a:lnTo>
                  <a:lnTo>
                    <a:pt x="949" y="545"/>
                  </a:lnTo>
                  <a:lnTo>
                    <a:pt x="943" y="545"/>
                  </a:lnTo>
                  <a:lnTo>
                    <a:pt x="937" y="543"/>
                  </a:lnTo>
                  <a:lnTo>
                    <a:pt x="931" y="541"/>
                  </a:lnTo>
                  <a:lnTo>
                    <a:pt x="924" y="541"/>
                  </a:lnTo>
                  <a:lnTo>
                    <a:pt x="918" y="540"/>
                  </a:lnTo>
                  <a:lnTo>
                    <a:pt x="912" y="538"/>
                  </a:lnTo>
                  <a:lnTo>
                    <a:pt x="904" y="536"/>
                  </a:lnTo>
                  <a:lnTo>
                    <a:pt x="898" y="536"/>
                  </a:lnTo>
                  <a:lnTo>
                    <a:pt x="891" y="533"/>
                  </a:lnTo>
                  <a:lnTo>
                    <a:pt x="885" y="533"/>
                  </a:lnTo>
                  <a:lnTo>
                    <a:pt x="877" y="531"/>
                  </a:lnTo>
                  <a:lnTo>
                    <a:pt x="868" y="529"/>
                  </a:lnTo>
                  <a:lnTo>
                    <a:pt x="860" y="527"/>
                  </a:lnTo>
                  <a:lnTo>
                    <a:pt x="854" y="527"/>
                  </a:lnTo>
                  <a:lnTo>
                    <a:pt x="844" y="524"/>
                  </a:lnTo>
                  <a:lnTo>
                    <a:pt x="837" y="522"/>
                  </a:lnTo>
                  <a:lnTo>
                    <a:pt x="827" y="520"/>
                  </a:lnTo>
                  <a:lnTo>
                    <a:pt x="819" y="520"/>
                  </a:lnTo>
                  <a:lnTo>
                    <a:pt x="812" y="518"/>
                  </a:lnTo>
                  <a:lnTo>
                    <a:pt x="802" y="517"/>
                  </a:lnTo>
                  <a:lnTo>
                    <a:pt x="794" y="515"/>
                  </a:lnTo>
                  <a:lnTo>
                    <a:pt x="785" y="513"/>
                  </a:lnTo>
                  <a:lnTo>
                    <a:pt x="775" y="511"/>
                  </a:lnTo>
                  <a:lnTo>
                    <a:pt x="765" y="511"/>
                  </a:lnTo>
                  <a:lnTo>
                    <a:pt x="756" y="510"/>
                  </a:lnTo>
                  <a:lnTo>
                    <a:pt x="748" y="508"/>
                  </a:lnTo>
                  <a:lnTo>
                    <a:pt x="738" y="506"/>
                  </a:lnTo>
                  <a:lnTo>
                    <a:pt x="729" y="506"/>
                  </a:lnTo>
                  <a:lnTo>
                    <a:pt x="719" y="504"/>
                  </a:lnTo>
                  <a:lnTo>
                    <a:pt x="711" y="503"/>
                  </a:lnTo>
                  <a:lnTo>
                    <a:pt x="700" y="503"/>
                  </a:lnTo>
                  <a:lnTo>
                    <a:pt x="690" y="501"/>
                  </a:lnTo>
                  <a:lnTo>
                    <a:pt x="681" y="499"/>
                  </a:lnTo>
                  <a:lnTo>
                    <a:pt x="673" y="499"/>
                  </a:lnTo>
                  <a:lnTo>
                    <a:pt x="661" y="497"/>
                  </a:lnTo>
                  <a:lnTo>
                    <a:pt x="652" y="496"/>
                  </a:lnTo>
                  <a:lnTo>
                    <a:pt x="642" y="496"/>
                  </a:lnTo>
                  <a:lnTo>
                    <a:pt x="634" y="496"/>
                  </a:lnTo>
                  <a:lnTo>
                    <a:pt x="623" y="496"/>
                  </a:lnTo>
                  <a:lnTo>
                    <a:pt x="613" y="494"/>
                  </a:lnTo>
                  <a:lnTo>
                    <a:pt x="603" y="494"/>
                  </a:lnTo>
                  <a:lnTo>
                    <a:pt x="594" y="494"/>
                  </a:lnTo>
                  <a:lnTo>
                    <a:pt x="584" y="494"/>
                  </a:lnTo>
                  <a:lnTo>
                    <a:pt x="576" y="494"/>
                  </a:lnTo>
                  <a:lnTo>
                    <a:pt x="567" y="494"/>
                  </a:lnTo>
                  <a:lnTo>
                    <a:pt x="557" y="494"/>
                  </a:lnTo>
                  <a:lnTo>
                    <a:pt x="547" y="494"/>
                  </a:lnTo>
                  <a:lnTo>
                    <a:pt x="540" y="494"/>
                  </a:lnTo>
                  <a:lnTo>
                    <a:pt x="528" y="494"/>
                  </a:lnTo>
                  <a:lnTo>
                    <a:pt x="520" y="494"/>
                  </a:lnTo>
                  <a:lnTo>
                    <a:pt x="511" y="494"/>
                  </a:lnTo>
                  <a:lnTo>
                    <a:pt x="501" y="494"/>
                  </a:lnTo>
                  <a:lnTo>
                    <a:pt x="492" y="494"/>
                  </a:lnTo>
                  <a:lnTo>
                    <a:pt x="482" y="496"/>
                  </a:lnTo>
                  <a:lnTo>
                    <a:pt x="472" y="496"/>
                  </a:lnTo>
                  <a:lnTo>
                    <a:pt x="463" y="496"/>
                  </a:lnTo>
                  <a:lnTo>
                    <a:pt x="453" y="496"/>
                  </a:lnTo>
                  <a:lnTo>
                    <a:pt x="443" y="497"/>
                  </a:lnTo>
                  <a:lnTo>
                    <a:pt x="434" y="497"/>
                  </a:lnTo>
                  <a:lnTo>
                    <a:pt x="426" y="499"/>
                  </a:lnTo>
                  <a:lnTo>
                    <a:pt x="416" y="499"/>
                  </a:lnTo>
                  <a:lnTo>
                    <a:pt x="407" y="501"/>
                  </a:lnTo>
                  <a:lnTo>
                    <a:pt x="397" y="501"/>
                  </a:lnTo>
                  <a:lnTo>
                    <a:pt x="389" y="503"/>
                  </a:lnTo>
                  <a:lnTo>
                    <a:pt x="380" y="503"/>
                  </a:lnTo>
                  <a:lnTo>
                    <a:pt x="370" y="504"/>
                  </a:lnTo>
                  <a:lnTo>
                    <a:pt x="360" y="506"/>
                  </a:lnTo>
                  <a:lnTo>
                    <a:pt x="353" y="508"/>
                  </a:lnTo>
                  <a:lnTo>
                    <a:pt x="343" y="508"/>
                  </a:lnTo>
                  <a:lnTo>
                    <a:pt x="335" y="510"/>
                  </a:lnTo>
                  <a:lnTo>
                    <a:pt x="328" y="511"/>
                  </a:lnTo>
                  <a:lnTo>
                    <a:pt x="318" y="511"/>
                  </a:lnTo>
                  <a:lnTo>
                    <a:pt x="310" y="513"/>
                  </a:lnTo>
                  <a:lnTo>
                    <a:pt x="301" y="515"/>
                  </a:lnTo>
                  <a:lnTo>
                    <a:pt x="293" y="515"/>
                  </a:lnTo>
                  <a:lnTo>
                    <a:pt x="285" y="517"/>
                  </a:lnTo>
                  <a:lnTo>
                    <a:pt x="277" y="518"/>
                  </a:lnTo>
                  <a:lnTo>
                    <a:pt x="272" y="520"/>
                  </a:lnTo>
                  <a:lnTo>
                    <a:pt x="264" y="520"/>
                  </a:lnTo>
                  <a:lnTo>
                    <a:pt x="256" y="522"/>
                  </a:lnTo>
                  <a:lnTo>
                    <a:pt x="247" y="524"/>
                  </a:lnTo>
                  <a:lnTo>
                    <a:pt x="241" y="525"/>
                  </a:lnTo>
                  <a:lnTo>
                    <a:pt x="233" y="525"/>
                  </a:lnTo>
                  <a:lnTo>
                    <a:pt x="227" y="527"/>
                  </a:lnTo>
                  <a:lnTo>
                    <a:pt x="220" y="529"/>
                  </a:lnTo>
                  <a:lnTo>
                    <a:pt x="214" y="529"/>
                  </a:lnTo>
                  <a:lnTo>
                    <a:pt x="208" y="531"/>
                  </a:lnTo>
                  <a:lnTo>
                    <a:pt x="202" y="531"/>
                  </a:lnTo>
                  <a:lnTo>
                    <a:pt x="196" y="533"/>
                  </a:lnTo>
                  <a:lnTo>
                    <a:pt x="191" y="534"/>
                  </a:lnTo>
                  <a:lnTo>
                    <a:pt x="185" y="534"/>
                  </a:lnTo>
                  <a:lnTo>
                    <a:pt x="179" y="536"/>
                  </a:lnTo>
                  <a:lnTo>
                    <a:pt x="175" y="536"/>
                  </a:lnTo>
                  <a:lnTo>
                    <a:pt x="171" y="538"/>
                  </a:lnTo>
                  <a:lnTo>
                    <a:pt x="162" y="540"/>
                  </a:lnTo>
                  <a:lnTo>
                    <a:pt x="154" y="541"/>
                  </a:lnTo>
                  <a:lnTo>
                    <a:pt x="146" y="543"/>
                  </a:lnTo>
                  <a:lnTo>
                    <a:pt x="142" y="545"/>
                  </a:lnTo>
                  <a:lnTo>
                    <a:pt x="135" y="547"/>
                  </a:lnTo>
                  <a:lnTo>
                    <a:pt x="133" y="548"/>
                  </a:lnTo>
                  <a:lnTo>
                    <a:pt x="19" y="118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489" name="Freeform 67"/>
            <p:cNvSpPr>
              <a:spLocks/>
            </p:cNvSpPr>
            <p:nvPr/>
          </p:nvSpPr>
          <p:spPr bwMode="auto">
            <a:xfrm>
              <a:off x="440" y="4193"/>
              <a:ext cx="445" cy="88"/>
            </a:xfrm>
            <a:custGeom>
              <a:avLst/>
              <a:gdLst>
                <a:gd name="T0" fmla="*/ 1 w 890"/>
                <a:gd name="T1" fmla="*/ 0 h 178"/>
                <a:gd name="T2" fmla="*/ 1 w 890"/>
                <a:gd name="T3" fmla="*/ 0 h 178"/>
                <a:gd name="T4" fmla="*/ 1 w 890"/>
                <a:gd name="T5" fmla="*/ 0 h 178"/>
                <a:gd name="T6" fmla="*/ 1 w 890"/>
                <a:gd name="T7" fmla="*/ 0 h 178"/>
                <a:gd name="T8" fmla="*/ 1 w 890"/>
                <a:gd name="T9" fmla="*/ 0 h 178"/>
                <a:gd name="T10" fmla="*/ 1 w 890"/>
                <a:gd name="T11" fmla="*/ 0 h 178"/>
                <a:gd name="T12" fmla="*/ 1 w 890"/>
                <a:gd name="T13" fmla="*/ 0 h 178"/>
                <a:gd name="T14" fmla="*/ 1 w 890"/>
                <a:gd name="T15" fmla="*/ 0 h 178"/>
                <a:gd name="T16" fmla="*/ 1 w 890"/>
                <a:gd name="T17" fmla="*/ 0 h 178"/>
                <a:gd name="T18" fmla="*/ 1 w 890"/>
                <a:gd name="T19" fmla="*/ 0 h 178"/>
                <a:gd name="T20" fmla="*/ 1 w 890"/>
                <a:gd name="T21" fmla="*/ 0 h 178"/>
                <a:gd name="T22" fmla="*/ 1 w 890"/>
                <a:gd name="T23" fmla="*/ 0 h 178"/>
                <a:gd name="T24" fmla="*/ 1 w 890"/>
                <a:gd name="T25" fmla="*/ 0 h 178"/>
                <a:gd name="T26" fmla="*/ 1 w 890"/>
                <a:gd name="T27" fmla="*/ 0 h 178"/>
                <a:gd name="T28" fmla="*/ 1 w 890"/>
                <a:gd name="T29" fmla="*/ 0 h 178"/>
                <a:gd name="T30" fmla="*/ 1 w 890"/>
                <a:gd name="T31" fmla="*/ 0 h 178"/>
                <a:gd name="T32" fmla="*/ 1 w 890"/>
                <a:gd name="T33" fmla="*/ 0 h 178"/>
                <a:gd name="T34" fmla="*/ 1 w 890"/>
                <a:gd name="T35" fmla="*/ 0 h 178"/>
                <a:gd name="T36" fmla="*/ 1 w 890"/>
                <a:gd name="T37" fmla="*/ 0 h 178"/>
                <a:gd name="T38" fmla="*/ 1 w 890"/>
                <a:gd name="T39" fmla="*/ 0 h 178"/>
                <a:gd name="T40" fmla="*/ 1 w 890"/>
                <a:gd name="T41" fmla="*/ 0 h 178"/>
                <a:gd name="T42" fmla="*/ 1 w 890"/>
                <a:gd name="T43" fmla="*/ 0 h 178"/>
                <a:gd name="T44" fmla="*/ 1 w 890"/>
                <a:gd name="T45" fmla="*/ 0 h 178"/>
                <a:gd name="T46" fmla="*/ 1 w 890"/>
                <a:gd name="T47" fmla="*/ 0 h 178"/>
                <a:gd name="T48" fmla="*/ 1 w 890"/>
                <a:gd name="T49" fmla="*/ 0 h 178"/>
                <a:gd name="T50" fmla="*/ 1 w 890"/>
                <a:gd name="T51" fmla="*/ 0 h 178"/>
                <a:gd name="T52" fmla="*/ 1 w 890"/>
                <a:gd name="T53" fmla="*/ 0 h 178"/>
                <a:gd name="T54" fmla="*/ 1 w 890"/>
                <a:gd name="T55" fmla="*/ 0 h 178"/>
                <a:gd name="T56" fmla="*/ 1 w 890"/>
                <a:gd name="T57" fmla="*/ 0 h 178"/>
                <a:gd name="T58" fmla="*/ 1 w 890"/>
                <a:gd name="T59" fmla="*/ 0 h 178"/>
                <a:gd name="T60" fmla="*/ 1 w 890"/>
                <a:gd name="T61" fmla="*/ 0 h 178"/>
                <a:gd name="T62" fmla="*/ 1 w 890"/>
                <a:gd name="T63" fmla="*/ 0 h 178"/>
                <a:gd name="T64" fmla="*/ 1 w 890"/>
                <a:gd name="T65" fmla="*/ 0 h 178"/>
                <a:gd name="T66" fmla="*/ 1 w 890"/>
                <a:gd name="T67" fmla="*/ 0 h 178"/>
                <a:gd name="T68" fmla="*/ 1 w 890"/>
                <a:gd name="T69" fmla="*/ 0 h 178"/>
                <a:gd name="T70" fmla="*/ 1 w 890"/>
                <a:gd name="T71" fmla="*/ 0 h 178"/>
                <a:gd name="T72" fmla="*/ 1 w 890"/>
                <a:gd name="T73" fmla="*/ 0 h 178"/>
                <a:gd name="T74" fmla="*/ 1 w 890"/>
                <a:gd name="T75" fmla="*/ 0 h 178"/>
                <a:gd name="T76" fmla="*/ 1 w 890"/>
                <a:gd name="T77" fmla="*/ 0 h 178"/>
                <a:gd name="T78" fmla="*/ 1 w 890"/>
                <a:gd name="T79" fmla="*/ 0 h 178"/>
                <a:gd name="T80" fmla="*/ 1 w 890"/>
                <a:gd name="T81" fmla="*/ 0 h 178"/>
                <a:gd name="T82" fmla="*/ 1 w 890"/>
                <a:gd name="T83" fmla="*/ 0 h 178"/>
                <a:gd name="T84" fmla="*/ 1 w 890"/>
                <a:gd name="T85" fmla="*/ 0 h 178"/>
                <a:gd name="T86" fmla="*/ 1 w 890"/>
                <a:gd name="T87" fmla="*/ 0 h 178"/>
                <a:gd name="T88" fmla="*/ 1 w 890"/>
                <a:gd name="T89" fmla="*/ 0 h 178"/>
                <a:gd name="T90" fmla="*/ 1 w 890"/>
                <a:gd name="T91" fmla="*/ 0 h 178"/>
                <a:gd name="T92" fmla="*/ 1 w 890"/>
                <a:gd name="T93" fmla="*/ 0 h 178"/>
                <a:gd name="T94" fmla="*/ 1 w 890"/>
                <a:gd name="T95" fmla="*/ 0 h 178"/>
                <a:gd name="T96" fmla="*/ 1 w 890"/>
                <a:gd name="T97" fmla="*/ 0 h 178"/>
                <a:gd name="T98" fmla="*/ 1 w 890"/>
                <a:gd name="T99" fmla="*/ 0 h 178"/>
                <a:gd name="T100" fmla="*/ 1 w 890"/>
                <a:gd name="T101" fmla="*/ 0 h 178"/>
                <a:gd name="T102" fmla="*/ 1 w 890"/>
                <a:gd name="T103" fmla="*/ 0 h 178"/>
                <a:gd name="T104" fmla="*/ 1 w 890"/>
                <a:gd name="T105" fmla="*/ 0 h 178"/>
                <a:gd name="T106" fmla="*/ 1 w 890"/>
                <a:gd name="T107" fmla="*/ 0 h 178"/>
                <a:gd name="T108" fmla="*/ 1 w 890"/>
                <a:gd name="T109" fmla="*/ 0 h 178"/>
                <a:gd name="T110" fmla="*/ 1 w 890"/>
                <a:gd name="T111" fmla="*/ 0 h 178"/>
                <a:gd name="T112" fmla="*/ 1 w 890"/>
                <a:gd name="T113" fmla="*/ 0 h 178"/>
                <a:gd name="T114" fmla="*/ 1 w 890"/>
                <a:gd name="T115" fmla="*/ 0 h 178"/>
                <a:gd name="T116" fmla="*/ 1 w 890"/>
                <a:gd name="T117" fmla="*/ 0 h 178"/>
                <a:gd name="T118" fmla="*/ 1 w 890"/>
                <a:gd name="T119" fmla="*/ 0 h 178"/>
                <a:gd name="T120" fmla="*/ 1 w 890"/>
                <a:gd name="T121" fmla="*/ 0 h 178"/>
                <a:gd name="T122" fmla="*/ 1 w 890"/>
                <a:gd name="T123" fmla="*/ 0 h 178"/>
                <a:gd name="T124" fmla="*/ 1 w 890"/>
                <a:gd name="T125" fmla="*/ 0 h 17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890" h="178">
                  <a:moveTo>
                    <a:pt x="0" y="56"/>
                  </a:moveTo>
                  <a:lnTo>
                    <a:pt x="2" y="56"/>
                  </a:lnTo>
                  <a:lnTo>
                    <a:pt x="10" y="55"/>
                  </a:lnTo>
                  <a:lnTo>
                    <a:pt x="14" y="53"/>
                  </a:lnTo>
                  <a:lnTo>
                    <a:pt x="20" y="53"/>
                  </a:lnTo>
                  <a:lnTo>
                    <a:pt x="26" y="51"/>
                  </a:lnTo>
                  <a:lnTo>
                    <a:pt x="33" y="49"/>
                  </a:lnTo>
                  <a:lnTo>
                    <a:pt x="41" y="48"/>
                  </a:lnTo>
                  <a:lnTo>
                    <a:pt x="51" y="46"/>
                  </a:lnTo>
                  <a:lnTo>
                    <a:pt x="54" y="44"/>
                  </a:lnTo>
                  <a:lnTo>
                    <a:pt x="60" y="42"/>
                  </a:lnTo>
                  <a:lnTo>
                    <a:pt x="66" y="42"/>
                  </a:lnTo>
                  <a:lnTo>
                    <a:pt x="72" y="42"/>
                  </a:lnTo>
                  <a:lnTo>
                    <a:pt x="78" y="40"/>
                  </a:lnTo>
                  <a:lnTo>
                    <a:pt x="81" y="39"/>
                  </a:lnTo>
                  <a:lnTo>
                    <a:pt x="87" y="37"/>
                  </a:lnTo>
                  <a:lnTo>
                    <a:pt x="95" y="37"/>
                  </a:lnTo>
                  <a:lnTo>
                    <a:pt x="101" y="35"/>
                  </a:lnTo>
                  <a:lnTo>
                    <a:pt x="108" y="33"/>
                  </a:lnTo>
                  <a:lnTo>
                    <a:pt x="114" y="33"/>
                  </a:lnTo>
                  <a:lnTo>
                    <a:pt x="122" y="33"/>
                  </a:lnTo>
                  <a:lnTo>
                    <a:pt x="128" y="32"/>
                  </a:lnTo>
                  <a:lnTo>
                    <a:pt x="135" y="30"/>
                  </a:lnTo>
                  <a:lnTo>
                    <a:pt x="141" y="28"/>
                  </a:lnTo>
                  <a:lnTo>
                    <a:pt x="149" y="26"/>
                  </a:lnTo>
                  <a:lnTo>
                    <a:pt x="157" y="26"/>
                  </a:lnTo>
                  <a:lnTo>
                    <a:pt x="164" y="25"/>
                  </a:lnTo>
                  <a:lnTo>
                    <a:pt x="172" y="23"/>
                  </a:lnTo>
                  <a:lnTo>
                    <a:pt x="180" y="23"/>
                  </a:lnTo>
                  <a:lnTo>
                    <a:pt x="188" y="21"/>
                  </a:lnTo>
                  <a:lnTo>
                    <a:pt x="195" y="19"/>
                  </a:lnTo>
                  <a:lnTo>
                    <a:pt x="203" y="18"/>
                  </a:lnTo>
                  <a:lnTo>
                    <a:pt x="211" y="18"/>
                  </a:lnTo>
                  <a:lnTo>
                    <a:pt x="218" y="16"/>
                  </a:lnTo>
                  <a:lnTo>
                    <a:pt x="228" y="16"/>
                  </a:lnTo>
                  <a:lnTo>
                    <a:pt x="236" y="14"/>
                  </a:lnTo>
                  <a:lnTo>
                    <a:pt x="245" y="14"/>
                  </a:lnTo>
                  <a:lnTo>
                    <a:pt x="253" y="12"/>
                  </a:lnTo>
                  <a:lnTo>
                    <a:pt x="261" y="11"/>
                  </a:lnTo>
                  <a:lnTo>
                    <a:pt x="270" y="9"/>
                  </a:lnTo>
                  <a:lnTo>
                    <a:pt x="278" y="9"/>
                  </a:lnTo>
                  <a:lnTo>
                    <a:pt x="288" y="9"/>
                  </a:lnTo>
                  <a:lnTo>
                    <a:pt x="296" y="7"/>
                  </a:lnTo>
                  <a:lnTo>
                    <a:pt x="305" y="7"/>
                  </a:lnTo>
                  <a:lnTo>
                    <a:pt x="315" y="7"/>
                  </a:lnTo>
                  <a:lnTo>
                    <a:pt x="323" y="5"/>
                  </a:lnTo>
                  <a:lnTo>
                    <a:pt x="332" y="4"/>
                  </a:lnTo>
                  <a:lnTo>
                    <a:pt x="340" y="4"/>
                  </a:lnTo>
                  <a:lnTo>
                    <a:pt x="350" y="4"/>
                  </a:lnTo>
                  <a:lnTo>
                    <a:pt x="357" y="2"/>
                  </a:lnTo>
                  <a:lnTo>
                    <a:pt x="367" y="2"/>
                  </a:lnTo>
                  <a:lnTo>
                    <a:pt x="377" y="2"/>
                  </a:lnTo>
                  <a:lnTo>
                    <a:pt x="386" y="2"/>
                  </a:lnTo>
                  <a:lnTo>
                    <a:pt x="394" y="0"/>
                  </a:lnTo>
                  <a:lnTo>
                    <a:pt x="404" y="0"/>
                  </a:lnTo>
                  <a:lnTo>
                    <a:pt x="411" y="0"/>
                  </a:lnTo>
                  <a:lnTo>
                    <a:pt x="421" y="0"/>
                  </a:lnTo>
                  <a:lnTo>
                    <a:pt x="429" y="0"/>
                  </a:lnTo>
                  <a:lnTo>
                    <a:pt x="438" y="0"/>
                  </a:lnTo>
                  <a:lnTo>
                    <a:pt x="446" y="0"/>
                  </a:lnTo>
                  <a:lnTo>
                    <a:pt x="456" y="0"/>
                  </a:lnTo>
                  <a:lnTo>
                    <a:pt x="465" y="0"/>
                  </a:lnTo>
                  <a:lnTo>
                    <a:pt x="473" y="0"/>
                  </a:lnTo>
                  <a:lnTo>
                    <a:pt x="483" y="0"/>
                  </a:lnTo>
                  <a:lnTo>
                    <a:pt x="492" y="0"/>
                  </a:lnTo>
                  <a:lnTo>
                    <a:pt x="500" y="0"/>
                  </a:lnTo>
                  <a:lnTo>
                    <a:pt x="510" y="2"/>
                  </a:lnTo>
                  <a:lnTo>
                    <a:pt x="517" y="2"/>
                  </a:lnTo>
                  <a:lnTo>
                    <a:pt x="527" y="4"/>
                  </a:lnTo>
                  <a:lnTo>
                    <a:pt x="535" y="4"/>
                  </a:lnTo>
                  <a:lnTo>
                    <a:pt x="544" y="5"/>
                  </a:lnTo>
                  <a:lnTo>
                    <a:pt x="554" y="5"/>
                  </a:lnTo>
                  <a:lnTo>
                    <a:pt x="562" y="7"/>
                  </a:lnTo>
                  <a:lnTo>
                    <a:pt x="569" y="7"/>
                  </a:lnTo>
                  <a:lnTo>
                    <a:pt x="579" y="9"/>
                  </a:lnTo>
                  <a:lnTo>
                    <a:pt x="587" y="9"/>
                  </a:lnTo>
                  <a:lnTo>
                    <a:pt x="596" y="11"/>
                  </a:lnTo>
                  <a:lnTo>
                    <a:pt x="604" y="12"/>
                  </a:lnTo>
                  <a:lnTo>
                    <a:pt x="612" y="14"/>
                  </a:lnTo>
                  <a:lnTo>
                    <a:pt x="620" y="14"/>
                  </a:lnTo>
                  <a:lnTo>
                    <a:pt x="627" y="16"/>
                  </a:lnTo>
                  <a:lnTo>
                    <a:pt x="635" y="18"/>
                  </a:lnTo>
                  <a:lnTo>
                    <a:pt x="643" y="18"/>
                  </a:lnTo>
                  <a:lnTo>
                    <a:pt x="650" y="19"/>
                  </a:lnTo>
                  <a:lnTo>
                    <a:pt x="658" y="21"/>
                  </a:lnTo>
                  <a:lnTo>
                    <a:pt x="664" y="23"/>
                  </a:lnTo>
                  <a:lnTo>
                    <a:pt x="672" y="25"/>
                  </a:lnTo>
                  <a:lnTo>
                    <a:pt x="679" y="25"/>
                  </a:lnTo>
                  <a:lnTo>
                    <a:pt x="685" y="26"/>
                  </a:lnTo>
                  <a:lnTo>
                    <a:pt x="691" y="26"/>
                  </a:lnTo>
                  <a:lnTo>
                    <a:pt x="699" y="28"/>
                  </a:lnTo>
                  <a:lnTo>
                    <a:pt x="704" y="30"/>
                  </a:lnTo>
                  <a:lnTo>
                    <a:pt x="710" y="32"/>
                  </a:lnTo>
                  <a:lnTo>
                    <a:pt x="716" y="33"/>
                  </a:lnTo>
                  <a:lnTo>
                    <a:pt x="722" y="33"/>
                  </a:lnTo>
                  <a:lnTo>
                    <a:pt x="728" y="35"/>
                  </a:lnTo>
                  <a:lnTo>
                    <a:pt x="733" y="37"/>
                  </a:lnTo>
                  <a:lnTo>
                    <a:pt x="737" y="37"/>
                  </a:lnTo>
                  <a:lnTo>
                    <a:pt x="743" y="39"/>
                  </a:lnTo>
                  <a:lnTo>
                    <a:pt x="749" y="40"/>
                  </a:lnTo>
                  <a:lnTo>
                    <a:pt x="755" y="42"/>
                  </a:lnTo>
                  <a:lnTo>
                    <a:pt x="760" y="42"/>
                  </a:lnTo>
                  <a:lnTo>
                    <a:pt x="768" y="46"/>
                  </a:lnTo>
                  <a:lnTo>
                    <a:pt x="774" y="48"/>
                  </a:lnTo>
                  <a:lnTo>
                    <a:pt x="782" y="49"/>
                  </a:lnTo>
                  <a:lnTo>
                    <a:pt x="785" y="49"/>
                  </a:lnTo>
                  <a:lnTo>
                    <a:pt x="789" y="51"/>
                  </a:lnTo>
                  <a:lnTo>
                    <a:pt x="791" y="51"/>
                  </a:lnTo>
                  <a:lnTo>
                    <a:pt x="791" y="53"/>
                  </a:lnTo>
                  <a:lnTo>
                    <a:pt x="874" y="72"/>
                  </a:lnTo>
                  <a:lnTo>
                    <a:pt x="890" y="93"/>
                  </a:lnTo>
                  <a:lnTo>
                    <a:pt x="888" y="95"/>
                  </a:lnTo>
                  <a:lnTo>
                    <a:pt x="882" y="100"/>
                  </a:lnTo>
                  <a:lnTo>
                    <a:pt x="878" y="102"/>
                  </a:lnTo>
                  <a:lnTo>
                    <a:pt x="872" y="104"/>
                  </a:lnTo>
                  <a:lnTo>
                    <a:pt x="866" y="106"/>
                  </a:lnTo>
                  <a:lnTo>
                    <a:pt x="859" y="107"/>
                  </a:lnTo>
                  <a:lnTo>
                    <a:pt x="853" y="107"/>
                  </a:lnTo>
                  <a:lnTo>
                    <a:pt x="847" y="107"/>
                  </a:lnTo>
                  <a:lnTo>
                    <a:pt x="839" y="107"/>
                  </a:lnTo>
                  <a:lnTo>
                    <a:pt x="832" y="107"/>
                  </a:lnTo>
                  <a:lnTo>
                    <a:pt x="828" y="107"/>
                  </a:lnTo>
                  <a:lnTo>
                    <a:pt x="822" y="107"/>
                  </a:lnTo>
                  <a:lnTo>
                    <a:pt x="816" y="107"/>
                  </a:lnTo>
                  <a:lnTo>
                    <a:pt x="812" y="107"/>
                  </a:lnTo>
                  <a:lnTo>
                    <a:pt x="807" y="107"/>
                  </a:lnTo>
                  <a:lnTo>
                    <a:pt x="801" y="107"/>
                  </a:lnTo>
                  <a:lnTo>
                    <a:pt x="797" y="107"/>
                  </a:lnTo>
                  <a:lnTo>
                    <a:pt x="791" y="107"/>
                  </a:lnTo>
                  <a:lnTo>
                    <a:pt x="785" y="107"/>
                  </a:lnTo>
                  <a:lnTo>
                    <a:pt x="780" y="107"/>
                  </a:lnTo>
                  <a:lnTo>
                    <a:pt x="774" y="107"/>
                  </a:lnTo>
                  <a:lnTo>
                    <a:pt x="770" y="107"/>
                  </a:lnTo>
                  <a:lnTo>
                    <a:pt x="762" y="107"/>
                  </a:lnTo>
                  <a:lnTo>
                    <a:pt x="756" y="107"/>
                  </a:lnTo>
                  <a:lnTo>
                    <a:pt x="753" y="107"/>
                  </a:lnTo>
                  <a:lnTo>
                    <a:pt x="747" y="107"/>
                  </a:lnTo>
                  <a:lnTo>
                    <a:pt x="741" y="107"/>
                  </a:lnTo>
                  <a:lnTo>
                    <a:pt x="735" y="107"/>
                  </a:lnTo>
                  <a:lnTo>
                    <a:pt x="729" y="107"/>
                  </a:lnTo>
                  <a:lnTo>
                    <a:pt x="726" y="107"/>
                  </a:lnTo>
                  <a:lnTo>
                    <a:pt x="720" y="107"/>
                  </a:lnTo>
                  <a:lnTo>
                    <a:pt x="714" y="107"/>
                  </a:lnTo>
                  <a:lnTo>
                    <a:pt x="710" y="107"/>
                  </a:lnTo>
                  <a:lnTo>
                    <a:pt x="706" y="107"/>
                  </a:lnTo>
                  <a:lnTo>
                    <a:pt x="701" y="106"/>
                  </a:lnTo>
                  <a:lnTo>
                    <a:pt x="693" y="106"/>
                  </a:lnTo>
                  <a:lnTo>
                    <a:pt x="689" y="106"/>
                  </a:lnTo>
                  <a:lnTo>
                    <a:pt x="685" y="106"/>
                  </a:lnTo>
                  <a:lnTo>
                    <a:pt x="679" y="106"/>
                  </a:lnTo>
                  <a:lnTo>
                    <a:pt x="675" y="107"/>
                  </a:lnTo>
                  <a:lnTo>
                    <a:pt x="670" y="107"/>
                  </a:lnTo>
                  <a:lnTo>
                    <a:pt x="662" y="107"/>
                  </a:lnTo>
                  <a:lnTo>
                    <a:pt x="656" y="107"/>
                  </a:lnTo>
                  <a:lnTo>
                    <a:pt x="650" y="109"/>
                  </a:lnTo>
                  <a:lnTo>
                    <a:pt x="643" y="109"/>
                  </a:lnTo>
                  <a:lnTo>
                    <a:pt x="637" y="109"/>
                  </a:lnTo>
                  <a:lnTo>
                    <a:pt x="629" y="111"/>
                  </a:lnTo>
                  <a:lnTo>
                    <a:pt x="621" y="111"/>
                  </a:lnTo>
                  <a:lnTo>
                    <a:pt x="614" y="111"/>
                  </a:lnTo>
                  <a:lnTo>
                    <a:pt x="606" y="111"/>
                  </a:lnTo>
                  <a:lnTo>
                    <a:pt x="596" y="111"/>
                  </a:lnTo>
                  <a:lnTo>
                    <a:pt x="589" y="113"/>
                  </a:lnTo>
                  <a:lnTo>
                    <a:pt x="579" y="113"/>
                  </a:lnTo>
                  <a:lnTo>
                    <a:pt x="569" y="113"/>
                  </a:lnTo>
                  <a:lnTo>
                    <a:pt x="560" y="114"/>
                  </a:lnTo>
                  <a:lnTo>
                    <a:pt x="552" y="116"/>
                  </a:lnTo>
                  <a:lnTo>
                    <a:pt x="540" y="116"/>
                  </a:lnTo>
                  <a:lnTo>
                    <a:pt x="531" y="118"/>
                  </a:lnTo>
                  <a:lnTo>
                    <a:pt x="521" y="118"/>
                  </a:lnTo>
                  <a:lnTo>
                    <a:pt x="512" y="120"/>
                  </a:lnTo>
                  <a:lnTo>
                    <a:pt x="500" y="120"/>
                  </a:lnTo>
                  <a:lnTo>
                    <a:pt x="490" y="121"/>
                  </a:lnTo>
                  <a:lnTo>
                    <a:pt x="479" y="123"/>
                  </a:lnTo>
                  <a:lnTo>
                    <a:pt x="471" y="125"/>
                  </a:lnTo>
                  <a:lnTo>
                    <a:pt x="459" y="125"/>
                  </a:lnTo>
                  <a:lnTo>
                    <a:pt x="448" y="127"/>
                  </a:lnTo>
                  <a:lnTo>
                    <a:pt x="436" y="127"/>
                  </a:lnTo>
                  <a:lnTo>
                    <a:pt x="425" y="128"/>
                  </a:lnTo>
                  <a:lnTo>
                    <a:pt x="415" y="128"/>
                  </a:lnTo>
                  <a:lnTo>
                    <a:pt x="404" y="130"/>
                  </a:lnTo>
                  <a:lnTo>
                    <a:pt x="392" y="132"/>
                  </a:lnTo>
                  <a:lnTo>
                    <a:pt x="382" y="134"/>
                  </a:lnTo>
                  <a:lnTo>
                    <a:pt x="371" y="135"/>
                  </a:lnTo>
                  <a:lnTo>
                    <a:pt x="359" y="135"/>
                  </a:lnTo>
                  <a:lnTo>
                    <a:pt x="350" y="137"/>
                  </a:lnTo>
                  <a:lnTo>
                    <a:pt x="338" y="139"/>
                  </a:lnTo>
                  <a:lnTo>
                    <a:pt x="326" y="141"/>
                  </a:lnTo>
                  <a:lnTo>
                    <a:pt x="317" y="142"/>
                  </a:lnTo>
                  <a:lnTo>
                    <a:pt x="305" y="144"/>
                  </a:lnTo>
                  <a:lnTo>
                    <a:pt x="296" y="146"/>
                  </a:lnTo>
                  <a:lnTo>
                    <a:pt x="284" y="148"/>
                  </a:lnTo>
                  <a:lnTo>
                    <a:pt x="272" y="149"/>
                  </a:lnTo>
                  <a:lnTo>
                    <a:pt x="263" y="151"/>
                  </a:lnTo>
                  <a:lnTo>
                    <a:pt x="251" y="153"/>
                  </a:lnTo>
                  <a:lnTo>
                    <a:pt x="242" y="155"/>
                  </a:lnTo>
                  <a:lnTo>
                    <a:pt x="232" y="157"/>
                  </a:lnTo>
                  <a:lnTo>
                    <a:pt x="222" y="158"/>
                  </a:lnTo>
                  <a:lnTo>
                    <a:pt x="213" y="162"/>
                  </a:lnTo>
                  <a:lnTo>
                    <a:pt x="201" y="162"/>
                  </a:lnTo>
                  <a:lnTo>
                    <a:pt x="193" y="164"/>
                  </a:lnTo>
                  <a:lnTo>
                    <a:pt x="184" y="165"/>
                  </a:lnTo>
                  <a:lnTo>
                    <a:pt x="174" y="169"/>
                  </a:lnTo>
                  <a:lnTo>
                    <a:pt x="164" y="171"/>
                  </a:lnTo>
                  <a:lnTo>
                    <a:pt x="157" y="172"/>
                  </a:lnTo>
                  <a:lnTo>
                    <a:pt x="149" y="176"/>
                  </a:lnTo>
                  <a:lnTo>
                    <a:pt x="141" y="178"/>
                  </a:lnTo>
                  <a:lnTo>
                    <a:pt x="118" y="157"/>
                  </a:lnTo>
                  <a:lnTo>
                    <a:pt x="122" y="155"/>
                  </a:lnTo>
                  <a:lnTo>
                    <a:pt x="124" y="155"/>
                  </a:lnTo>
                  <a:lnTo>
                    <a:pt x="128" y="153"/>
                  </a:lnTo>
                  <a:lnTo>
                    <a:pt x="132" y="153"/>
                  </a:lnTo>
                  <a:lnTo>
                    <a:pt x="137" y="153"/>
                  </a:lnTo>
                  <a:lnTo>
                    <a:pt x="141" y="151"/>
                  </a:lnTo>
                  <a:lnTo>
                    <a:pt x="147" y="149"/>
                  </a:lnTo>
                  <a:lnTo>
                    <a:pt x="151" y="148"/>
                  </a:lnTo>
                  <a:lnTo>
                    <a:pt x="159" y="148"/>
                  </a:lnTo>
                  <a:lnTo>
                    <a:pt x="166" y="146"/>
                  </a:lnTo>
                  <a:lnTo>
                    <a:pt x="174" y="144"/>
                  </a:lnTo>
                  <a:lnTo>
                    <a:pt x="182" y="144"/>
                  </a:lnTo>
                  <a:lnTo>
                    <a:pt x="189" y="142"/>
                  </a:lnTo>
                  <a:lnTo>
                    <a:pt x="197" y="141"/>
                  </a:lnTo>
                  <a:lnTo>
                    <a:pt x="207" y="139"/>
                  </a:lnTo>
                  <a:lnTo>
                    <a:pt x="215" y="137"/>
                  </a:lnTo>
                  <a:lnTo>
                    <a:pt x="226" y="135"/>
                  </a:lnTo>
                  <a:lnTo>
                    <a:pt x="236" y="134"/>
                  </a:lnTo>
                  <a:lnTo>
                    <a:pt x="245" y="132"/>
                  </a:lnTo>
                  <a:lnTo>
                    <a:pt x="257" y="130"/>
                  </a:lnTo>
                  <a:lnTo>
                    <a:pt x="269" y="128"/>
                  </a:lnTo>
                  <a:lnTo>
                    <a:pt x="278" y="127"/>
                  </a:lnTo>
                  <a:lnTo>
                    <a:pt x="290" y="125"/>
                  </a:lnTo>
                  <a:lnTo>
                    <a:pt x="301" y="123"/>
                  </a:lnTo>
                  <a:lnTo>
                    <a:pt x="315" y="121"/>
                  </a:lnTo>
                  <a:lnTo>
                    <a:pt x="326" y="120"/>
                  </a:lnTo>
                  <a:lnTo>
                    <a:pt x="338" y="118"/>
                  </a:lnTo>
                  <a:lnTo>
                    <a:pt x="351" y="116"/>
                  </a:lnTo>
                  <a:lnTo>
                    <a:pt x="365" y="114"/>
                  </a:lnTo>
                  <a:lnTo>
                    <a:pt x="377" y="111"/>
                  </a:lnTo>
                  <a:lnTo>
                    <a:pt x="388" y="109"/>
                  </a:lnTo>
                  <a:lnTo>
                    <a:pt x="402" y="107"/>
                  </a:lnTo>
                  <a:lnTo>
                    <a:pt x="415" y="106"/>
                  </a:lnTo>
                  <a:lnTo>
                    <a:pt x="429" y="104"/>
                  </a:lnTo>
                  <a:lnTo>
                    <a:pt x="442" y="102"/>
                  </a:lnTo>
                  <a:lnTo>
                    <a:pt x="454" y="100"/>
                  </a:lnTo>
                  <a:lnTo>
                    <a:pt x="469" y="100"/>
                  </a:lnTo>
                  <a:lnTo>
                    <a:pt x="481" y="97"/>
                  </a:lnTo>
                  <a:lnTo>
                    <a:pt x="494" y="97"/>
                  </a:lnTo>
                  <a:lnTo>
                    <a:pt x="508" y="95"/>
                  </a:lnTo>
                  <a:lnTo>
                    <a:pt x="521" y="95"/>
                  </a:lnTo>
                  <a:lnTo>
                    <a:pt x="535" y="93"/>
                  </a:lnTo>
                  <a:lnTo>
                    <a:pt x="548" y="91"/>
                  </a:lnTo>
                  <a:lnTo>
                    <a:pt x="562" y="90"/>
                  </a:lnTo>
                  <a:lnTo>
                    <a:pt x="573" y="90"/>
                  </a:lnTo>
                  <a:lnTo>
                    <a:pt x="587" y="88"/>
                  </a:lnTo>
                  <a:lnTo>
                    <a:pt x="598" y="88"/>
                  </a:lnTo>
                  <a:lnTo>
                    <a:pt x="610" y="86"/>
                  </a:lnTo>
                  <a:lnTo>
                    <a:pt x="623" y="86"/>
                  </a:lnTo>
                  <a:lnTo>
                    <a:pt x="635" y="86"/>
                  </a:lnTo>
                  <a:lnTo>
                    <a:pt x="648" y="86"/>
                  </a:lnTo>
                  <a:lnTo>
                    <a:pt x="660" y="86"/>
                  </a:lnTo>
                  <a:lnTo>
                    <a:pt x="672" y="86"/>
                  </a:lnTo>
                  <a:lnTo>
                    <a:pt x="683" y="86"/>
                  </a:lnTo>
                  <a:lnTo>
                    <a:pt x="695" y="86"/>
                  </a:lnTo>
                  <a:lnTo>
                    <a:pt x="704" y="86"/>
                  </a:lnTo>
                  <a:lnTo>
                    <a:pt x="716" y="88"/>
                  </a:lnTo>
                  <a:lnTo>
                    <a:pt x="726" y="88"/>
                  </a:lnTo>
                  <a:lnTo>
                    <a:pt x="735" y="90"/>
                  </a:lnTo>
                  <a:lnTo>
                    <a:pt x="745" y="91"/>
                  </a:lnTo>
                  <a:lnTo>
                    <a:pt x="755" y="93"/>
                  </a:lnTo>
                  <a:lnTo>
                    <a:pt x="753" y="91"/>
                  </a:lnTo>
                  <a:lnTo>
                    <a:pt x="747" y="90"/>
                  </a:lnTo>
                  <a:lnTo>
                    <a:pt x="743" y="86"/>
                  </a:lnTo>
                  <a:lnTo>
                    <a:pt x="737" y="86"/>
                  </a:lnTo>
                  <a:lnTo>
                    <a:pt x="731" y="84"/>
                  </a:lnTo>
                  <a:lnTo>
                    <a:pt x="726" y="83"/>
                  </a:lnTo>
                  <a:lnTo>
                    <a:pt x="720" y="81"/>
                  </a:lnTo>
                  <a:lnTo>
                    <a:pt x="716" y="79"/>
                  </a:lnTo>
                  <a:lnTo>
                    <a:pt x="710" y="77"/>
                  </a:lnTo>
                  <a:lnTo>
                    <a:pt x="706" y="77"/>
                  </a:lnTo>
                  <a:lnTo>
                    <a:pt x="701" y="76"/>
                  </a:lnTo>
                  <a:lnTo>
                    <a:pt x="695" y="76"/>
                  </a:lnTo>
                  <a:lnTo>
                    <a:pt x="689" y="74"/>
                  </a:lnTo>
                  <a:lnTo>
                    <a:pt x="683" y="72"/>
                  </a:lnTo>
                  <a:lnTo>
                    <a:pt x="675" y="70"/>
                  </a:lnTo>
                  <a:lnTo>
                    <a:pt x="668" y="70"/>
                  </a:lnTo>
                  <a:lnTo>
                    <a:pt x="660" y="69"/>
                  </a:lnTo>
                  <a:lnTo>
                    <a:pt x="652" y="69"/>
                  </a:lnTo>
                  <a:lnTo>
                    <a:pt x="645" y="67"/>
                  </a:lnTo>
                  <a:lnTo>
                    <a:pt x="635" y="67"/>
                  </a:lnTo>
                  <a:lnTo>
                    <a:pt x="627" y="67"/>
                  </a:lnTo>
                  <a:lnTo>
                    <a:pt x="618" y="67"/>
                  </a:lnTo>
                  <a:lnTo>
                    <a:pt x="608" y="65"/>
                  </a:lnTo>
                  <a:lnTo>
                    <a:pt x="598" y="65"/>
                  </a:lnTo>
                  <a:lnTo>
                    <a:pt x="587" y="63"/>
                  </a:lnTo>
                  <a:lnTo>
                    <a:pt x="575" y="63"/>
                  </a:lnTo>
                  <a:lnTo>
                    <a:pt x="564" y="63"/>
                  </a:lnTo>
                  <a:lnTo>
                    <a:pt x="552" y="63"/>
                  </a:lnTo>
                  <a:lnTo>
                    <a:pt x="540" y="63"/>
                  </a:lnTo>
                  <a:lnTo>
                    <a:pt x="527" y="65"/>
                  </a:lnTo>
                  <a:lnTo>
                    <a:pt x="513" y="65"/>
                  </a:lnTo>
                  <a:lnTo>
                    <a:pt x="500" y="65"/>
                  </a:lnTo>
                  <a:lnTo>
                    <a:pt x="486" y="65"/>
                  </a:lnTo>
                  <a:lnTo>
                    <a:pt x="471" y="67"/>
                  </a:lnTo>
                  <a:lnTo>
                    <a:pt x="456" y="67"/>
                  </a:lnTo>
                  <a:lnTo>
                    <a:pt x="440" y="69"/>
                  </a:lnTo>
                  <a:lnTo>
                    <a:pt x="425" y="70"/>
                  </a:lnTo>
                  <a:lnTo>
                    <a:pt x="409" y="72"/>
                  </a:lnTo>
                  <a:lnTo>
                    <a:pt x="390" y="74"/>
                  </a:lnTo>
                  <a:lnTo>
                    <a:pt x="373" y="76"/>
                  </a:lnTo>
                  <a:lnTo>
                    <a:pt x="355" y="77"/>
                  </a:lnTo>
                  <a:lnTo>
                    <a:pt x="336" y="81"/>
                  </a:lnTo>
                  <a:lnTo>
                    <a:pt x="317" y="83"/>
                  </a:lnTo>
                  <a:lnTo>
                    <a:pt x="297" y="86"/>
                  </a:lnTo>
                  <a:lnTo>
                    <a:pt x="278" y="88"/>
                  </a:lnTo>
                  <a:lnTo>
                    <a:pt x="257" y="93"/>
                  </a:lnTo>
                  <a:lnTo>
                    <a:pt x="236" y="95"/>
                  </a:lnTo>
                  <a:lnTo>
                    <a:pt x="215" y="100"/>
                  </a:lnTo>
                  <a:lnTo>
                    <a:pt x="191" y="104"/>
                  </a:lnTo>
                  <a:lnTo>
                    <a:pt x="168" y="109"/>
                  </a:lnTo>
                  <a:lnTo>
                    <a:pt x="145" y="113"/>
                  </a:lnTo>
                  <a:lnTo>
                    <a:pt x="122" y="118"/>
                  </a:lnTo>
                  <a:lnTo>
                    <a:pt x="97" y="123"/>
                  </a:lnTo>
                  <a:lnTo>
                    <a:pt x="72" y="128"/>
                  </a:lnTo>
                  <a:lnTo>
                    <a:pt x="53" y="109"/>
                  </a:lnTo>
                  <a:lnTo>
                    <a:pt x="54" y="107"/>
                  </a:lnTo>
                  <a:lnTo>
                    <a:pt x="58" y="107"/>
                  </a:lnTo>
                  <a:lnTo>
                    <a:pt x="62" y="106"/>
                  </a:lnTo>
                  <a:lnTo>
                    <a:pt x="70" y="104"/>
                  </a:lnTo>
                  <a:lnTo>
                    <a:pt x="76" y="102"/>
                  </a:lnTo>
                  <a:lnTo>
                    <a:pt x="80" y="102"/>
                  </a:lnTo>
                  <a:lnTo>
                    <a:pt x="85" y="100"/>
                  </a:lnTo>
                  <a:lnTo>
                    <a:pt x="91" y="99"/>
                  </a:lnTo>
                  <a:lnTo>
                    <a:pt x="97" y="97"/>
                  </a:lnTo>
                  <a:lnTo>
                    <a:pt x="105" y="97"/>
                  </a:lnTo>
                  <a:lnTo>
                    <a:pt x="112" y="95"/>
                  </a:lnTo>
                  <a:lnTo>
                    <a:pt x="122" y="95"/>
                  </a:lnTo>
                  <a:lnTo>
                    <a:pt x="130" y="91"/>
                  </a:lnTo>
                  <a:lnTo>
                    <a:pt x="137" y="90"/>
                  </a:lnTo>
                  <a:lnTo>
                    <a:pt x="145" y="88"/>
                  </a:lnTo>
                  <a:lnTo>
                    <a:pt x="155" y="86"/>
                  </a:lnTo>
                  <a:lnTo>
                    <a:pt x="164" y="86"/>
                  </a:lnTo>
                  <a:lnTo>
                    <a:pt x="174" y="84"/>
                  </a:lnTo>
                  <a:lnTo>
                    <a:pt x="186" y="83"/>
                  </a:lnTo>
                  <a:lnTo>
                    <a:pt x="197" y="81"/>
                  </a:lnTo>
                  <a:lnTo>
                    <a:pt x="207" y="77"/>
                  </a:lnTo>
                  <a:lnTo>
                    <a:pt x="216" y="77"/>
                  </a:lnTo>
                  <a:lnTo>
                    <a:pt x="228" y="76"/>
                  </a:lnTo>
                  <a:lnTo>
                    <a:pt x="242" y="74"/>
                  </a:lnTo>
                  <a:lnTo>
                    <a:pt x="251" y="70"/>
                  </a:lnTo>
                  <a:lnTo>
                    <a:pt x="265" y="69"/>
                  </a:lnTo>
                  <a:lnTo>
                    <a:pt x="278" y="67"/>
                  </a:lnTo>
                  <a:lnTo>
                    <a:pt x="290" y="67"/>
                  </a:lnTo>
                  <a:lnTo>
                    <a:pt x="303" y="65"/>
                  </a:lnTo>
                  <a:lnTo>
                    <a:pt x="315" y="63"/>
                  </a:lnTo>
                  <a:lnTo>
                    <a:pt x="328" y="62"/>
                  </a:lnTo>
                  <a:lnTo>
                    <a:pt x="342" y="60"/>
                  </a:lnTo>
                  <a:lnTo>
                    <a:pt x="353" y="58"/>
                  </a:lnTo>
                  <a:lnTo>
                    <a:pt x="369" y="56"/>
                  </a:lnTo>
                  <a:lnTo>
                    <a:pt x="380" y="55"/>
                  </a:lnTo>
                  <a:lnTo>
                    <a:pt x="396" y="55"/>
                  </a:lnTo>
                  <a:lnTo>
                    <a:pt x="407" y="53"/>
                  </a:lnTo>
                  <a:lnTo>
                    <a:pt x="423" y="53"/>
                  </a:lnTo>
                  <a:lnTo>
                    <a:pt x="436" y="51"/>
                  </a:lnTo>
                  <a:lnTo>
                    <a:pt x="450" y="49"/>
                  </a:lnTo>
                  <a:lnTo>
                    <a:pt x="463" y="49"/>
                  </a:lnTo>
                  <a:lnTo>
                    <a:pt x="479" y="48"/>
                  </a:lnTo>
                  <a:lnTo>
                    <a:pt x="490" y="48"/>
                  </a:lnTo>
                  <a:lnTo>
                    <a:pt x="506" y="48"/>
                  </a:lnTo>
                  <a:lnTo>
                    <a:pt x="519" y="46"/>
                  </a:lnTo>
                  <a:lnTo>
                    <a:pt x="533" y="46"/>
                  </a:lnTo>
                  <a:lnTo>
                    <a:pt x="546" y="46"/>
                  </a:lnTo>
                  <a:lnTo>
                    <a:pt x="560" y="46"/>
                  </a:lnTo>
                  <a:lnTo>
                    <a:pt x="573" y="46"/>
                  </a:lnTo>
                  <a:lnTo>
                    <a:pt x="587" y="46"/>
                  </a:lnTo>
                  <a:lnTo>
                    <a:pt x="600" y="46"/>
                  </a:lnTo>
                  <a:lnTo>
                    <a:pt x="614" y="48"/>
                  </a:lnTo>
                  <a:lnTo>
                    <a:pt x="625" y="48"/>
                  </a:lnTo>
                  <a:lnTo>
                    <a:pt x="639" y="48"/>
                  </a:lnTo>
                  <a:lnTo>
                    <a:pt x="652" y="48"/>
                  </a:lnTo>
                  <a:lnTo>
                    <a:pt x="666" y="49"/>
                  </a:lnTo>
                  <a:lnTo>
                    <a:pt x="677" y="51"/>
                  </a:lnTo>
                  <a:lnTo>
                    <a:pt x="689" y="53"/>
                  </a:lnTo>
                  <a:lnTo>
                    <a:pt x="702" y="55"/>
                  </a:lnTo>
                  <a:lnTo>
                    <a:pt x="714" y="56"/>
                  </a:lnTo>
                  <a:lnTo>
                    <a:pt x="712" y="56"/>
                  </a:lnTo>
                  <a:lnTo>
                    <a:pt x="710" y="55"/>
                  </a:lnTo>
                  <a:lnTo>
                    <a:pt x="706" y="53"/>
                  </a:lnTo>
                  <a:lnTo>
                    <a:pt x="702" y="53"/>
                  </a:lnTo>
                  <a:lnTo>
                    <a:pt x="695" y="49"/>
                  </a:lnTo>
                  <a:lnTo>
                    <a:pt x="687" y="48"/>
                  </a:lnTo>
                  <a:lnTo>
                    <a:pt x="681" y="46"/>
                  </a:lnTo>
                  <a:lnTo>
                    <a:pt x="677" y="44"/>
                  </a:lnTo>
                  <a:lnTo>
                    <a:pt x="672" y="44"/>
                  </a:lnTo>
                  <a:lnTo>
                    <a:pt x="668" y="42"/>
                  </a:lnTo>
                  <a:lnTo>
                    <a:pt x="660" y="40"/>
                  </a:lnTo>
                  <a:lnTo>
                    <a:pt x="654" y="40"/>
                  </a:lnTo>
                  <a:lnTo>
                    <a:pt x="647" y="37"/>
                  </a:lnTo>
                  <a:lnTo>
                    <a:pt x="641" y="37"/>
                  </a:lnTo>
                  <a:lnTo>
                    <a:pt x="633" y="35"/>
                  </a:lnTo>
                  <a:lnTo>
                    <a:pt x="625" y="33"/>
                  </a:lnTo>
                  <a:lnTo>
                    <a:pt x="618" y="33"/>
                  </a:lnTo>
                  <a:lnTo>
                    <a:pt x="610" y="32"/>
                  </a:lnTo>
                  <a:lnTo>
                    <a:pt x="600" y="30"/>
                  </a:lnTo>
                  <a:lnTo>
                    <a:pt x="591" y="30"/>
                  </a:lnTo>
                  <a:lnTo>
                    <a:pt x="581" y="28"/>
                  </a:lnTo>
                  <a:lnTo>
                    <a:pt x="573" y="26"/>
                  </a:lnTo>
                  <a:lnTo>
                    <a:pt x="562" y="26"/>
                  </a:lnTo>
                  <a:lnTo>
                    <a:pt x="554" y="25"/>
                  </a:lnTo>
                  <a:lnTo>
                    <a:pt x="542" y="23"/>
                  </a:lnTo>
                  <a:lnTo>
                    <a:pt x="533" y="23"/>
                  </a:lnTo>
                  <a:lnTo>
                    <a:pt x="519" y="21"/>
                  </a:lnTo>
                  <a:lnTo>
                    <a:pt x="508" y="21"/>
                  </a:lnTo>
                  <a:lnTo>
                    <a:pt x="496" y="19"/>
                  </a:lnTo>
                  <a:lnTo>
                    <a:pt x="485" y="19"/>
                  </a:lnTo>
                  <a:lnTo>
                    <a:pt x="471" y="19"/>
                  </a:lnTo>
                  <a:lnTo>
                    <a:pt x="459" y="18"/>
                  </a:lnTo>
                  <a:lnTo>
                    <a:pt x="446" y="18"/>
                  </a:lnTo>
                  <a:lnTo>
                    <a:pt x="432" y="18"/>
                  </a:lnTo>
                  <a:lnTo>
                    <a:pt x="417" y="18"/>
                  </a:lnTo>
                  <a:lnTo>
                    <a:pt x="404" y="18"/>
                  </a:lnTo>
                  <a:lnTo>
                    <a:pt x="390" y="18"/>
                  </a:lnTo>
                  <a:lnTo>
                    <a:pt x="377" y="19"/>
                  </a:lnTo>
                  <a:lnTo>
                    <a:pt x="361" y="19"/>
                  </a:lnTo>
                  <a:lnTo>
                    <a:pt x="344" y="21"/>
                  </a:lnTo>
                  <a:lnTo>
                    <a:pt x="328" y="21"/>
                  </a:lnTo>
                  <a:lnTo>
                    <a:pt x="315" y="23"/>
                  </a:lnTo>
                  <a:lnTo>
                    <a:pt x="297" y="25"/>
                  </a:lnTo>
                  <a:lnTo>
                    <a:pt x="280" y="26"/>
                  </a:lnTo>
                  <a:lnTo>
                    <a:pt x="263" y="26"/>
                  </a:lnTo>
                  <a:lnTo>
                    <a:pt x="247" y="30"/>
                  </a:lnTo>
                  <a:lnTo>
                    <a:pt x="230" y="32"/>
                  </a:lnTo>
                  <a:lnTo>
                    <a:pt x="213" y="33"/>
                  </a:lnTo>
                  <a:lnTo>
                    <a:pt x="193" y="37"/>
                  </a:lnTo>
                  <a:lnTo>
                    <a:pt x="176" y="40"/>
                  </a:lnTo>
                  <a:lnTo>
                    <a:pt x="157" y="42"/>
                  </a:lnTo>
                  <a:lnTo>
                    <a:pt x="139" y="46"/>
                  </a:lnTo>
                  <a:lnTo>
                    <a:pt x="120" y="49"/>
                  </a:lnTo>
                  <a:lnTo>
                    <a:pt x="101" y="55"/>
                  </a:lnTo>
                  <a:lnTo>
                    <a:pt x="80" y="60"/>
                  </a:lnTo>
                  <a:lnTo>
                    <a:pt x="60" y="63"/>
                  </a:lnTo>
                  <a:lnTo>
                    <a:pt x="41" y="69"/>
                  </a:lnTo>
                  <a:lnTo>
                    <a:pt x="22" y="74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490" name="Freeform 68"/>
            <p:cNvSpPr>
              <a:spLocks/>
            </p:cNvSpPr>
            <p:nvPr/>
          </p:nvSpPr>
          <p:spPr bwMode="auto">
            <a:xfrm>
              <a:off x="947" y="4130"/>
              <a:ext cx="419" cy="103"/>
            </a:xfrm>
            <a:custGeom>
              <a:avLst/>
              <a:gdLst>
                <a:gd name="T0" fmla="*/ 1 w 837"/>
                <a:gd name="T1" fmla="*/ 1 h 206"/>
                <a:gd name="T2" fmla="*/ 1 w 837"/>
                <a:gd name="T3" fmla="*/ 1 h 206"/>
                <a:gd name="T4" fmla="*/ 1 w 837"/>
                <a:gd name="T5" fmla="*/ 1 h 206"/>
                <a:gd name="T6" fmla="*/ 1 w 837"/>
                <a:gd name="T7" fmla="*/ 1 h 206"/>
                <a:gd name="T8" fmla="*/ 1 w 837"/>
                <a:gd name="T9" fmla="*/ 1 h 206"/>
                <a:gd name="T10" fmla="*/ 1 w 837"/>
                <a:gd name="T11" fmla="*/ 0 h 206"/>
                <a:gd name="T12" fmla="*/ 1 w 837"/>
                <a:gd name="T13" fmla="*/ 0 h 206"/>
                <a:gd name="T14" fmla="*/ 1 w 837"/>
                <a:gd name="T15" fmla="*/ 1 h 206"/>
                <a:gd name="T16" fmla="*/ 1 w 837"/>
                <a:gd name="T17" fmla="*/ 1 h 206"/>
                <a:gd name="T18" fmla="*/ 1 w 837"/>
                <a:gd name="T19" fmla="*/ 1 h 206"/>
                <a:gd name="T20" fmla="*/ 1 w 837"/>
                <a:gd name="T21" fmla="*/ 1 h 206"/>
                <a:gd name="T22" fmla="*/ 1 w 837"/>
                <a:gd name="T23" fmla="*/ 1 h 206"/>
                <a:gd name="T24" fmla="*/ 1 w 837"/>
                <a:gd name="T25" fmla="*/ 1 h 206"/>
                <a:gd name="T26" fmla="*/ 1 w 837"/>
                <a:gd name="T27" fmla="*/ 1 h 206"/>
                <a:gd name="T28" fmla="*/ 1 w 837"/>
                <a:gd name="T29" fmla="*/ 1 h 206"/>
                <a:gd name="T30" fmla="*/ 1 w 837"/>
                <a:gd name="T31" fmla="*/ 1 h 206"/>
                <a:gd name="T32" fmla="*/ 1 w 837"/>
                <a:gd name="T33" fmla="*/ 1 h 206"/>
                <a:gd name="T34" fmla="*/ 1 w 837"/>
                <a:gd name="T35" fmla="*/ 1 h 206"/>
                <a:gd name="T36" fmla="*/ 1 w 837"/>
                <a:gd name="T37" fmla="*/ 1 h 206"/>
                <a:gd name="T38" fmla="*/ 1 w 837"/>
                <a:gd name="T39" fmla="*/ 1 h 206"/>
                <a:gd name="T40" fmla="*/ 1 w 837"/>
                <a:gd name="T41" fmla="*/ 1 h 206"/>
                <a:gd name="T42" fmla="*/ 1 w 837"/>
                <a:gd name="T43" fmla="*/ 1 h 206"/>
                <a:gd name="T44" fmla="*/ 1 w 837"/>
                <a:gd name="T45" fmla="*/ 1 h 206"/>
                <a:gd name="T46" fmla="*/ 1 w 837"/>
                <a:gd name="T47" fmla="*/ 1 h 206"/>
                <a:gd name="T48" fmla="*/ 1 w 837"/>
                <a:gd name="T49" fmla="*/ 1 h 206"/>
                <a:gd name="T50" fmla="*/ 1 w 837"/>
                <a:gd name="T51" fmla="*/ 1 h 206"/>
                <a:gd name="T52" fmla="*/ 1 w 837"/>
                <a:gd name="T53" fmla="*/ 1 h 206"/>
                <a:gd name="T54" fmla="*/ 1 w 837"/>
                <a:gd name="T55" fmla="*/ 1 h 206"/>
                <a:gd name="T56" fmla="*/ 1 w 837"/>
                <a:gd name="T57" fmla="*/ 1 h 206"/>
                <a:gd name="T58" fmla="*/ 1 w 837"/>
                <a:gd name="T59" fmla="*/ 1 h 206"/>
                <a:gd name="T60" fmla="*/ 1 w 837"/>
                <a:gd name="T61" fmla="*/ 1 h 206"/>
                <a:gd name="T62" fmla="*/ 1 w 837"/>
                <a:gd name="T63" fmla="*/ 1 h 206"/>
                <a:gd name="T64" fmla="*/ 1 w 837"/>
                <a:gd name="T65" fmla="*/ 1 h 206"/>
                <a:gd name="T66" fmla="*/ 1 w 837"/>
                <a:gd name="T67" fmla="*/ 1 h 206"/>
                <a:gd name="T68" fmla="*/ 1 w 837"/>
                <a:gd name="T69" fmla="*/ 1 h 206"/>
                <a:gd name="T70" fmla="*/ 1 w 837"/>
                <a:gd name="T71" fmla="*/ 1 h 206"/>
                <a:gd name="T72" fmla="*/ 1 w 837"/>
                <a:gd name="T73" fmla="*/ 1 h 206"/>
                <a:gd name="T74" fmla="*/ 1 w 837"/>
                <a:gd name="T75" fmla="*/ 1 h 206"/>
                <a:gd name="T76" fmla="*/ 1 w 837"/>
                <a:gd name="T77" fmla="*/ 1 h 206"/>
                <a:gd name="T78" fmla="*/ 1 w 837"/>
                <a:gd name="T79" fmla="*/ 1 h 206"/>
                <a:gd name="T80" fmla="*/ 1 w 837"/>
                <a:gd name="T81" fmla="*/ 1 h 206"/>
                <a:gd name="T82" fmla="*/ 1 w 837"/>
                <a:gd name="T83" fmla="*/ 1 h 206"/>
                <a:gd name="T84" fmla="*/ 1 w 837"/>
                <a:gd name="T85" fmla="*/ 1 h 206"/>
                <a:gd name="T86" fmla="*/ 1 w 837"/>
                <a:gd name="T87" fmla="*/ 1 h 206"/>
                <a:gd name="T88" fmla="*/ 1 w 837"/>
                <a:gd name="T89" fmla="*/ 1 h 206"/>
                <a:gd name="T90" fmla="*/ 1 w 837"/>
                <a:gd name="T91" fmla="*/ 1 h 206"/>
                <a:gd name="T92" fmla="*/ 1 w 837"/>
                <a:gd name="T93" fmla="*/ 1 h 206"/>
                <a:gd name="T94" fmla="*/ 1 w 837"/>
                <a:gd name="T95" fmla="*/ 1 h 206"/>
                <a:gd name="T96" fmla="*/ 1 w 837"/>
                <a:gd name="T97" fmla="*/ 1 h 206"/>
                <a:gd name="T98" fmla="*/ 1 w 837"/>
                <a:gd name="T99" fmla="*/ 1 h 206"/>
                <a:gd name="T100" fmla="*/ 1 w 837"/>
                <a:gd name="T101" fmla="*/ 1 h 206"/>
                <a:gd name="T102" fmla="*/ 1 w 837"/>
                <a:gd name="T103" fmla="*/ 1 h 206"/>
                <a:gd name="T104" fmla="*/ 1 w 837"/>
                <a:gd name="T105" fmla="*/ 1 h 206"/>
                <a:gd name="T106" fmla="*/ 1 w 837"/>
                <a:gd name="T107" fmla="*/ 1 h 206"/>
                <a:gd name="T108" fmla="*/ 1 w 837"/>
                <a:gd name="T109" fmla="*/ 1 h 206"/>
                <a:gd name="T110" fmla="*/ 1 w 837"/>
                <a:gd name="T111" fmla="*/ 1 h 206"/>
                <a:gd name="T112" fmla="*/ 1 w 837"/>
                <a:gd name="T113" fmla="*/ 1 h 206"/>
                <a:gd name="T114" fmla="*/ 1 w 837"/>
                <a:gd name="T115" fmla="*/ 1 h 206"/>
                <a:gd name="T116" fmla="*/ 1 w 837"/>
                <a:gd name="T117" fmla="*/ 1 h 206"/>
                <a:gd name="T118" fmla="*/ 1 w 837"/>
                <a:gd name="T119" fmla="*/ 1 h 20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837" h="206">
                  <a:moveTo>
                    <a:pt x="17" y="136"/>
                  </a:moveTo>
                  <a:lnTo>
                    <a:pt x="19" y="134"/>
                  </a:lnTo>
                  <a:lnTo>
                    <a:pt x="27" y="130"/>
                  </a:lnTo>
                  <a:lnTo>
                    <a:pt x="31" y="129"/>
                  </a:lnTo>
                  <a:lnTo>
                    <a:pt x="37" y="125"/>
                  </a:lnTo>
                  <a:lnTo>
                    <a:pt x="44" y="123"/>
                  </a:lnTo>
                  <a:lnTo>
                    <a:pt x="54" y="120"/>
                  </a:lnTo>
                  <a:lnTo>
                    <a:pt x="58" y="118"/>
                  </a:lnTo>
                  <a:lnTo>
                    <a:pt x="62" y="116"/>
                  </a:lnTo>
                  <a:lnTo>
                    <a:pt x="67" y="114"/>
                  </a:lnTo>
                  <a:lnTo>
                    <a:pt x="71" y="113"/>
                  </a:lnTo>
                  <a:lnTo>
                    <a:pt x="77" y="109"/>
                  </a:lnTo>
                  <a:lnTo>
                    <a:pt x="83" y="107"/>
                  </a:lnTo>
                  <a:lnTo>
                    <a:pt x="89" y="106"/>
                  </a:lnTo>
                  <a:lnTo>
                    <a:pt x="94" y="104"/>
                  </a:lnTo>
                  <a:lnTo>
                    <a:pt x="100" y="100"/>
                  </a:lnTo>
                  <a:lnTo>
                    <a:pt x="108" y="99"/>
                  </a:lnTo>
                  <a:lnTo>
                    <a:pt x="114" y="97"/>
                  </a:lnTo>
                  <a:lnTo>
                    <a:pt x="121" y="93"/>
                  </a:lnTo>
                  <a:lnTo>
                    <a:pt x="127" y="92"/>
                  </a:lnTo>
                  <a:lnTo>
                    <a:pt x="135" y="90"/>
                  </a:lnTo>
                  <a:lnTo>
                    <a:pt x="143" y="86"/>
                  </a:lnTo>
                  <a:lnTo>
                    <a:pt x="150" y="85"/>
                  </a:lnTo>
                  <a:lnTo>
                    <a:pt x="158" y="83"/>
                  </a:lnTo>
                  <a:lnTo>
                    <a:pt x="166" y="79"/>
                  </a:lnTo>
                  <a:lnTo>
                    <a:pt x="173" y="76"/>
                  </a:lnTo>
                  <a:lnTo>
                    <a:pt x="183" y="74"/>
                  </a:lnTo>
                  <a:lnTo>
                    <a:pt x="191" y="72"/>
                  </a:lnTo>
                  <a:lnTo>
                    <a:pt x="199" y="69"/>
                  </a:lnTo>
                  <a:lnTo>
                    <a:pt x="208" y="67"/>
                  </a:lnTo>
                  <a:lnTo>
                    <a:pt x="218" y="65"/>
                  </a:lnTo>
                  <a:lnTo>
                    <a:pt x="226" y="62"/>
                  </a:lnTo>
                  <a:lnTo>
                    <a:pt x="235" y="58"/>
                  </a:lnTo>
                  <a:lnTo>
                    <a:pt x="243" y="56"/>
                  </a:lnTo>
                  <a:lnTo>
                    <a:pt x="254" y="55"/>
                  </a:lnTo>
                  <a:lnTo>
                    <a:pt x="264" y="51"/>
                  </a:lnTo>
                  <a:lnTo>
                    <a:pt x="274" y="49"/>
                  </a:lnTo>
                  <a:lnTo>
                    <a:pt x="283" y="48"/>
                  </a:lnTo>
                  <a:lnTo>
                    <a:pt x="295" y="44"/>
                  </a:lnTo>
                  <a:lnTo>
                    <a:pt x="305" y="42"/>
                  </a:lnTo>
                  <a:lnTo>
                    <a:pt x="312" y="41"/>
                  </a:lnTo>
                  <a:lnTo>
                    <a:pt x="324" y="37"/>
                  </a:lnTo>
                  <a:lnTo>
                    <a:pt x="334" y="35"/>
                  </a:lnTo>
                  <a:lnTo>
                    <a:pt x="345" y="34"/>
                  </a:lnTo>
                  <a:lnTo>
                    <a:pt x="355" y="30"/>
                  </a:lnTo>
                  <a:lnTo>
                    <a:pt x="366" y="28"/>
                  </a:lnTo>
                  <a:lnTo>
                    <a:pt x="378" y="27"/>
                  </a:lnTo>
                  <a:lnTo>
                    <a:pt x="388" y="25"/>
                  </a:lnTo>
                  <a:lnTo>
                    <a:pt x="397" y="21"/>
                  </a:lnTo>
                  <a:lnTo>
                    <a:pt x="409" y="20"/>
                  </a:lnTo>
                  <a:lnTo>
                    <a:pt x="420" y="18"/>
                  </a:lnTo>
                  <a:lnTo>
                    <a:pt x="432" y="16"/>
                  </a:lnTo>
                  <a:lnTo>
                    <a:pt x="443" y="16"/>
                  </a:lnTo>
                  <a:lnTo>
                    <a:pt x="455" y="14"/>
                  </a:lnTo>
                  <a:lnTo>
                    <a:pt x="467" y="13"/>
                  </a:lnTo>
                  <a:lnTo>
                    <a:pt x="478" y="11"/>
                  </a:lnTo>
                  <a:lnTo>
                    <a:pt x="488" y="9"/>
                  </a:lnTo>
                  <a:lnTo>
                    <a:pt x="499" y="9"/>
                  </a:lnTo>
                  <a:lnTo>
                    <a:pt x="511" y="7"/>
                  </a:lnTo>
                  <a:lnTo>
                    <a:pt x="521" y="5"/>
                  </a:lnTo>
                  <a:lnTo>
                    <a:pt x="530" y="5"/>
                  </a:lnTo>
                  <a:lnTo>
                    <a:pt x="542" y="4"/>
                  </a:lnTo>
                  <a:lnTo>
                    <a:pt x="551" y="4"/>
                  </a:lnTo>
                  <a:lnTo>
                    <a:pt x="561" y="2"/>
                  </a:lnTo>
                  <a:lnTo>
                    <a:pt x="571" y="2"/>
                  </a:lnTo>
                  <a:lnTo>
                    <a:pt x="580" y="0"/>
                  </a:lnTo>
                  <a:lnTo>
                    <a:pt x="590" y="0"/>
                  </a:lnTo>
                  <a:lnTo>
                    <a:pt x="598" y="0"/>
                  </a:lnTo>
                  <a:lnTo>
                    <a:pt x="607" y="0"/>
                  </a:lnTo>
                  <a:lnTo>
                    <a:pt x="615" y="0"/>
                  </a:lnTo>
                  <a:lnTo>
                    <a:pt x="625" y="0"/>
                  </a:lnTo>
                  <a:lnTo>
                    <a:pt x="632" y="0"/>
                  </a:lnTo>
                  <a:lnTo>
                    <a:pt x="642" y="0"/>
                  </a:lnTo>
                  <a:lnTo>
                    <a:pt x="650" y="0"/>
                  </a:lnTo>
                  <a:lnTo>
                    <a:pt x="659" y="0"/>
                  </a:lnTo>
                  <a:lnTo>
                    <a:pt x="665" y="0"/>
                  </a:lnTo>
                  <a:lnTo>
                    <a:pt x="673" y="0"/>
                  </a:lnTo>
                  <a:lnTo>
                    <a:pt x="681" y="0"/>
                  </a:lnTo>
                  <a:lnTo>
                    <a:pt x="688" y="0"/>
                  </a:lnTo>
                  <a:lnTo>
                    <a:pt x="696" y="0"/>
                  </a:lnTo>
                  <a:lnTo>
                    <a:pt x="704" y="0"/>
                  </a:lnTo>
                  <a:lnTo>
                    <a:pt x="710" y="0"/>
                  </a:lnTo>
                  <a:lnTo>
                    <a:pt x="717" y="2"/>
                  </a:lnTo>
                  <a:lnTo>
                    <a:pt x="723" y="2"/>
                  </a:lnTo>
                  <a:lnTo>
                    <a:pt x="729" y="2"/>
                  </a:lnTo>
                  <a:lnTo>
                    <a:pt x="735" y="4"/>
                  </a:lnTo>
                  <a:lnTo>
                    <a:pt x="742" y="4"/>
                  </a:lnTo>
                  <a:lnTo>
                    <a:pt x="748" y="4"/>
                  </a:lnTo>
                  <a:lnTo>
                    <a:pt x="752" y="4"/>
                  </a:lnTo>
                  <a:lnTo>
                    <a:pt x="758" y="5"/>
                  </a:lnTo>
                  <a:lnTo>
                    <a:pt x="764" y="5"/>
                  </a:lnTo>
                  <a:lnTo>
                    <a:pt x="769" y="5"/>
                  </a:lnTo>
                  <a:lnTo>
                    <a:pt x="773" y="7"/>
                  </a:lnTo>
                  <a:lnTo>
                    <a:pt x="779" y="7"/>
                  </a:lnTo>
                  <a:lnTo>
                    <a:pt x="783" y="9"/>
                  </a:lnTo>
                  <a:lnTo>
                    <a:pt x="791" y="9"/>
                  </a:lnTo>
                  <a:lnTo>
                    <a:pt x="798" y="9"/>
                  </a:lnTo>
                  <a:lnTo>
                    <a:pt x="806" y="11"/>
                  </a:lnTo>
                  <a:lnTo>
                    <a:pt x="814" y="13"/>
                  </a:lnTo>
                  <a:lnTo>
                    <a:pt x="818" y="13"/>
                  </a:lnTo>
                  <a:lnTo>
                    <a:pt x="823" y="14"/>
                  </a:lnTo>
                  <a:lnTo>
                    <a:pt x="827" y="14"/>
                  </a:lnTo>
                  <a:lnTo>
                    <a:pt x="831" y="16"/>
                  </a:lnTo>
                  <a:lnTo>
                    <a:pt x="835" y="16"/>
                  </a:lnTo>
                  <a:lnTo>
                    <a:pt x="837" y="18"/>
                  </a:lnTo>
                  <a:lnTo>
                    <a:pt x="831" y="32"/>
                  </a:lnTo>
                  <a:lnTo>
                    <a:pt x="829" y="32"/>
                  </a:lnTo>
                  <a:lnTo>
                    <a:pt x="825" y="30"/>
                  </a:lnTo>
                  <a:lnTo>
                    <a:pt x="820" y="30"/>
                  </a:lnTo>
                  <a:lnTo>
                    <a:pt x="816" y="30"/>
                  </a:lnTo>
                  <a:lnTo>
                    <a:pt x="810" y="28"/>
                  </a:lnTo>
                  <a:lnTo>
                    <a:pt x="806" y="28"/>
                  </a:lnTo>
                  <a:lnTo>
                    <a:pt x="798" y="27"/>
                  </a:lnTo>
                  <a:lnTo>
                    <a:pt x="791" y="27"/>
                  </a:lnTo>
                  <a:lnTo>
                    <a:pt x="781" y="25"/>
                  </a:lnTo>
                  <a:lnTo>
                    <a:pt x="773" y="25"/>
                  </a:lnTo>
                  <a:lnTo>
                    <a:pt x="769" y="25"/>
                  </a:lnTo>
                  <a:lnTo>
                    <a:pt x="764" y="25"/>
                  </a:lnTo>
                  <a:lnTo>
                    <a:pt x="760" y="25"/>
                  </a:lnTo>
                  <a:lnTo>
                    <a:pt x="754" y="25"/>
                  </a:lnTo>
                  <a:lnTo>
                    <a:pt x="748" y="25"/>
                  </a:lnTo>
                  <a:lnTo>
                    <a:pt x="744" y="25"/>
                  </a:lnTo>
                  <a:lnTo>
                    <a:pt x="739" y="25"/>
                  </a:lnTo>
                  <a:lnTo>
                    <a:pt x="733" y="25"/>
                  </a:lnTo>
                  <a:lnTo>
                    <a:pt x="725" y="23"/>
                  </a:lnTo>
                  <a:lnTo>
                    <a:pt x="719" y="23"/>
                  </a:lnTo>
                  <a:lnTo>
                    <a:pt x="713" y="23"/>
                  </a:lnTo>
                  <a:lnTo>
                    <a:pt x="708" y="23"/>
                  </a:lnTo>
                  <a:lnTo>
                    <a:pt x="700" y="23"/>
                  </a:lnTo>
                  <a:lnTo>
                    <a:pt x="694" y="23"/>
                  </a:lnTo>
                  <a:lnTo>
                    <a:pt x="686" y="23"/>
                  </a:lnTo>
                  <a:lnTo>
                    <a:pt x="681" y="23"/>
                  </a:lnTo>
                  <a:lnTo>
                    <a:pt x="673" y="23"/>
                  </a:lnTo>
                  <a:lnTo>
                    <a:pt x="665" y="23"/>
                  </a:lnTo>
                  <a:lnTo>
                    <a:pt x="658" y="23"/>
                  </a:lnTo>
                  <a:lnTo>
                    <a:pt x="650" y="23"/>
                  </a:lnTo>
                  <a:lnTo>
                    <a:pt x="642" y="23"/>
                  </a:lnTo>
                  <a:lnTo>
                    <a:pt x="634" y="23"/>
                  </a:lnTo>
                  <a:lnTo>
                    <a:pt x="627" y="23"/>
                  </a:lnTo>
                  <a:lnTo>
                    <a:pt x="619" y="25"/>
                  </a:lnTo>
                  <a:lnTo>
                    <a:pt x="609" y="25"/>
                  </a:lnTo>
                  <a:lnTo>
                    <a:pt x="602" y="25"/>
                  </a:lnTo>
                  <a:lnTo>
                    <a:pt x="592" y="25"/>
                  </a:lnTo>
                  <a:lnTo>
                    <a:pt x="584" y="25"/>
                  </a:lnTo>
                  <a:lnTo>
                    <a:pt x="575" y="25"/>
                  </a:lnTo>
                  <a:lnTo>
                    <a:pt x="567" y="25"/>
                  </a:lnTo>
                  <a:lnTo>
                    <a:pt x="557" y="27"/>
                  </a:lnTo>
                  <a:lnTo>
                    <a:pt x="550" y="28"/>
                  </a:lnTo>
                  <a:lnTo>
                    <a:pt x="538" y="28"/>
                  </a:lnTo>
                  <a:lnTo>
                    <a:pt x="530" y="30"/>
                  </a:lnTo>
                  <a:lnTo>
                    <a:pt x="519" y="30"/>
                  </a:lnTo>
                  <a:lnTo>
                    <a:pt x="511" y="32"/>
                  </a:lnTo>
                  <a:lnTo>
                    <a:pt x="499" y="32"/>
                  </a:lnTo>
                  <a:lnTo>
                    <a:pt x="490" y="34"/>
                  </a:lnTo>
                  <a:lnTo>
                    <a:pt x="480" y="34"/>
                  </a:lnTo>
                  <a:lnTo>
                    <a:pt x="470" y="37"/>
                  </a:lnTo>
                  <a:lnTo>
                    <a:pt x="461" y="37"/>
                  </a:lnTo>
                  <a:lnTo>
                    <a:pt x="451" y="39"/>
                  </a:lnTo>
                  <a:lnTo>
                    <a:pt x="440" y="41"/>
                  </a:lnTo>
                  <a:lnTo>
                    <a:pt x="430" y="42"/>
                  </a:lnTo>
                  <a:lnTo>
                    <a:pt x="418" y="42"/>
                  </a:lnTo>
                  <a:lnTo>
                    <a:pt x="409" y="44"/>
                  </a:lnTo>
                  <a:lnTo>
                    <a:pt x="399" y="46"/>
                  </a:lnTo>
                  <a:lnTo>
                    <a:pt x="389" y="49"/>
                  </a:lnTo>
                  <a:lnTo>
                    <a:pt x="380" y="49"/>
                  </a:lnTo>
                  <a:lnTo>
                    <a:pt x="370" y="51"/>
                  </a:lnTo>
                  <a:lnTo>
                    <a:pt x="361" y="53"/>
                  </a:lnTo>
                  <a:lnTo>
                    <a:pt x="351" y="56"/>
                  </a:lnTo>
                  <a:lnTo>
                    <a:pt x="341" y="58"/>
                  </a:lnTo>
                  <a:lnTo>
                    <a:pt x="334" y="60"/>
                  </a:lnTo>
                  <a:lnTo>
                    <a:pt x="324" y="62"/>
                  </a:lnTo>
                  <a:lnTo>
                    <a:pt x="314" y="65"/>
                  </a:lnTo>
                  <a:lnTo>
                    <a:pt x="305" y="67"/>
                  </a:lnTo>
                  <a:lnTo>
                    <a:pt x="297" y="69"/>
                  </a:lnTo>
                  <a:lnTo>
                    <a:pt x="287" y="71"/>
                  </a:lnTo>
                  <a:lnTo>
                    <a:pt x="278" y="72"/>
                  </a:lnTo>
                  <a:lnTo>
                    <a:pt x="268" y="74"/>
                  </a:lnTo>
                  <a:lnTo>
                    <a:pt x="260" y="76"/>
                  </a:lnTo>
                  <a:lnTo>
                    <a:pt x="253" y="79"/>
                  </a:lnTo>
                  <a:lnTo>
                    <a:pt x="245" y="81"/>
                  </a:lnTo>
                  <a:lnTo>
                    <a:pt x="235" y="83"/>
                  </a:lnTo>
                  <a:lnTo>
                    <a:pt x="227" y="85"/>
                  </a:lnTo>
                  <a:lnTo>
                    <a:pt x="220" y="88"/>
                  </a:lnTo>
                  <a:lnTo>
                    <a:pt x="214" y="90"/>
                  </a:lnTo>
                  <a:lnTo>
                    <a:pt x="204" y="92"/>
                  </a:lnTo>
                  <a:lnTo>
                    <a:pt x="197" y="95"/>
                  </a:lnTo>
                  <a:lnTo>
                    <a:pt x="191" y="97"/>
                  </a:lnTo>
                  <a:lnTo>
                    <a:pt x="185" y="100"/>
                  </a:lnTo>
                  <a:lnTo>
                    <a:pt x="177" y="100"/>
                  </a:lnTo>
                  <a:lnTo>
                    <a:pt x="170" y="102"/>
                  </a:lnTo>
                  <a:lnTo>
                    <a:pt x="162" y="106"/>
                  </a:lnTo>
                  <a:lnTo>
                    <a:pt x="158" y="107"/>
                  </a:lnTo>
                  <a:lnTo>
                    <a:pt x="150" y="109"/>
                  </a:lnTo>
                  <a:lnTo>
                    <a:pt x="145" y="111"/>
                  </a:lnTo>
                  <a:lnTo>
                    <a:pt x="139" y="113"/>
                  </a:lnTo>
                  <a:lnTo>
                    <a:pt x="133" y="116"/>
                  </a:lnTo>
                  <a:lnTo>
                    <a:pt x="127" y="118"/>
                  </a:lnTo>
                  <a:lnTo>
                    <a:pt x="121" y="118"/>
                  </a:lnTo>
                  <a:lnTo>
                    <a:pt x="116" y="120"/>
                  </a:lnTo>
                  <a:lnTo>
                    <a:pt x="112" y="122"/>
                  </a:lnTo>
                  <a:lnTo>
                    <a:pt x="104" y="125"/>
                  </a:lnTo>
                  <a:lnTo>
                    <a:pt x="94" y="129"/>
                  </a:lnTo>
                  <a:lnTo>
                    <a:pt x="87" y="130"/>
                  </a:lnTo>
                  <a:lnTo>
                    <a:pt x="81" y="134"/>
                  </a:lnTo>
                  <a:lnTo>
                    <a:pt x="75" y="136"/>
                  </a:lnTo>
                  <a:lnTo>
                    <a:pt x="75" y="137"/>
                  </a:lnTo>
                  <a:lnTo>
                    <a:pt x="81" y="136"/>
                  </a:lnTo>
                  <a:lnTo>
                    <a:pt x="89" y="134"/>
                  </a:lnTo>
                  <a:lnTo>
                    <a:pt x="94" y="132"/>
                  </a:lnTo>
                  <a:lnTo>
                    <a:pt x="98" y="132"/>
                  </a:lnTo>
                  <a:lnTo>
                    <a:pt x="104" y="130"/>
                  </a:lnTo>
                  <a:lnTo>
                    <a:pt x="110" y="130"/>
                  </a:lnTo>
                  <a:lnTo>
                    <a:pt x="114" y="127"/>
                  </a:lnTo>
                  <a:lnTo>
                    <a:pt x="119" y="127"/>
                  </a:lnTo>
                  <a:lnTo>
                    <a:pt x="125" y="125"/>
                  </a:lnTo>
                  <a:lnTo>
                    <a:pt x="131" y="123"/>
                  </a:lnTo>
                  <a:lnTo>
                    <a:pt x="139" y="122"/>
                  </a:lnTo>
                  <a:lnTo>
                    <a:pt x="145" y="120"/>
                  </a:lnTo>
                  <a:lnTo>
                    <a:pt x="152" y="118"/>
                  </a:lnTo>
                  <a:lnTo>
                    <a:pt x="160" y="118"/>
                  </a:lnTo>
                  <a:lnTo>
                    <a:pt x="168" y="114"/>
                  </a:lnTo>
                  <a:lnTo>
                    <a:pt x="173" y="113"/>
                  </a:lnTo>
                  <a:lnTo>
                    <a:pt x="181" y="111"/>
                  </a:lnTo>
                  <a:lnTo>
                    <a:pt x="191" y="109"/>
                  </a:lnTo>
                  <a:lnTo>
                    <a:pt x="199" y="109"/>
                  </a:lnTo>
                  <a:lnTo>
                    <a:pt x="206" y="107"/>
                  </a:lnTo>
                  <a:lnTo>
                    <a:pt x="214" y="106"/>
                  </a:lnTo>
                  <a:lnTo>
                    <a:pt x="224" y="104"/>
                  </a:lnTo>
                  <a:lnTo>
                    <a:pt x="231" y="100"/>
                  </a:lnTo>
                  <a:lnTo>
                    <a:pt x="239" y="100"/>
                  </a:lnTo>
                  <a:lnTo>
                    <a:pt x="249" y="99"/>
                  </a:lnTo>
                  <a:lnTo>
                    <a:pt x="256" y="97"/>
                  </a:lnTo>
                  <a:lnTo>
                    <a:pt x="266" y="93"/>
                  </a:lnTo>
                  <a:lnTo>
                    <a:pt x="276" y="92"/>
                  </a:lnTo>
                  <a:lnTo>
                    <a:pt x="283" y="92"/>
                  </a:lnTo>
                  <a:lnTo>
                    <a:pt x="293" y="90"/>
                  </a:lnTo>
                  <a:lnTo>
                    <a:pt x="303" y="86"/>
                  </a:lnTo>
                  <a:lnTo>
                    <a:pt x="312" y="86"/>
                  </a:lnTo>
                  <a:lnTo>
                    <a:pt x="320" y="85"/>
                  </a:lnTo>
                  <a:lnTo>
                    <a:pt x="330" y="83"/>
                  </a:lnTo>
                  <a:lnTo>
                    <a:pt x="339" y="81"/>
                  </a:lnTo>
                  <a:lnTo>
                    <a:pt x="349" y="81"/>
                  </a:lnTo>
                  <a:lnTo>
                    <a:pt x="359" y="79"/>
                  </a:lnTo>
                  <a:lnTo>
                    <a:pt x="368" y="78"/>
                  </a:lnTo>
                  <a:lnTo>
                    <a:pt x="376" y="76"/>
                  </a:lnTo>
                  <a:lnTo>
                    <a:pt x="386" y="76"/>
                  </a:lnTo>
                  <a:lnTo>
                    <a:pt x="393" y="74"/>
                  </a:lnTo>
                  <a:lnTo>
                    <a:pt x="403" y="74"/>
                  </a:lnTo>
                  <a:lnTo>
                    <a:pt x="411" y="72"/>
                  </a:lnTo>
                  <a:lnTo>
                    <a:pt x="420" y="71"/>
                  </a:lnTo>
                  <a:lnTo>
                    <a:pt x="428" y="71"/>
                  </a:lnTo>
                  <a:lnTo>
                    <a:pt x="438" y="71"/>
                  </a:lnTo>
                  <a:lnTo>
                    <a:pt x="445" y="69"/>
                  </a:lnTo>
                  <a:lnTo>
                    <a:pt x="455" y="67"/>
                  </a:lnTo>
                  <a:lnTo>
                    <a:pt x="463" y="67"/>
                  </a:lnTo>
                  <a:lnTo>
                    <a:pt x="472" y="67"/>
                  </a:lnTo>
                  <a:lnTo>
                    <a:pt x="480" y="67"/>
                  </a:lnTo>
                  <a:lnTo>
                    <a:pt x="488" y="67"/>
                  </a:lnTo>
                  <a:lnTo>
                    <a:pt x="496" y="67"/>
                  </a:lnTo>
                  <a:lnTo>
                    <a:pt x="503" y="67"/>
                  </a:lnTo>
                  <a:lnTo>
                    <a:pt x="511" y="67"/>
                  </a:lnTo>
                  <a:lnTo>
                    <a:pt x="517" y="67"/>
                  </a:lnTo>
                  <a:lnTo>
                    <a:pt x="524" y="67"/>
                  </a:lnTo>
                  <a:lnTo>
                    <a:pt x="532" y="67"/>
                  </a:lnTo>
                  <a:lnTo>
                    <a:pt x="540" y="67"/>
                  </a:lnTo>
                  <a:lnTo>
                    <a:pt x="546" y="69"/>
                  </a:lnTo>
                  <a:lnTo>
                    <a:pt x="553" y="69"/>
                  </a:lnTo>
                  <a:lnTo>
                    <a:pt x="561" y="69"/>
                  </a:lnTo>
                  <a:lnTo>
                    <a:pt x="567" y="69"/>
                  </a:lnTo>
                  <a:lnTo>
                    <a:pt x="575" y="69"/>
                  </a:lnTo>
                  <a:lnTo>
                    <a:pt x="580" y="69"/>
                  </a:lnTo>
                  <a:lnTo>
                    <a:pt x="588" y="71"/>
                  </a:lnTo>
                  <a:lnTo>
                    <a:pt x="594" y="71"/>
                  </a:lnTo>
                  <a:lnTo>
                    <a:pt x="602" y="71"/>
                  </a:lnTo>
                  <a:lnTo>
                    <a:pt x="607" y="71"/>
                  </a:lnTo>
                  <a:lnTo>
                    <a:pt x="615" y="72"/>
                  </a:lnTo>
                  <a:lnTo>
                    <a:pt x="623" y="72"/>
                  </a:lnTo>
                  <a:lnTo>
                    <a:pt x="629" y="72"/>
                  </a:lnTo>
                  <a:lnTo>
                    <a:pt x="634" y="72"/>
                  </a:lnTo>
                  <a:lnTo>
                    <a:pt x="642" y="72"/>
                  </a:lnTo>
                  <a:lnTo>
                    <a:pt x="646" y="72"/>
                  </a:lnTo>
                  <a:lnTo>
                    <a:pt x="654" y="74"/>
                  </a:lnTo>
                  <a:lnTo>
                    <a:pt x="659" y="74"/>
                  </a:lnTo>
                  <a:lnTo>
                    <a:pt x="665" y="74"/>
                  </a:lnTo>
                  <a:lnTo>
                    <a:pt x="671" y="74"/>
                  </a:lnTo>
                  <a:lnTo>
                    <a:pt x="677" y="74"/>
                  </a:lnTo>
                  <a:lnTo>
                    <a:pt x="683" y="76"/>
                  </a:lnTo>
                  <a:lnTo>
                    <a:pt x="688" y="76"/>
                  </a:lnTo>
                  <a:lnTo>
                    <a:pt x="694" y="76"/>
                  </a:lnTo>
                  <a:lnTo>
                    <a:pt x="698" y="76"/>
                  </a:lnTo>
                  <a:lnTo>
                    <a:pt x="704" y="76"/>
                  </a:lnTo>
                  <a:lnTo>
                    <a:pt x="710" y="78"/>
                  </a:lnTo>
                  <a:lnTo>
                    <a:pt x="719" y="78"/>
                  </a:lnTo>
                  <a:lnTo>
                    <a:pt x="729" y="78"/>
                  </a:lnTo>
                  <a:lnTo>
                    <a:pt x="737" y="79"/>
                  </a:lnTo>
                  <a:lnTo>
                    <a:pt x="746" y="79"/>
                  </a:lnTo>
                  <a:lnTo>
                    <a:pt x="754" y="79"/>
                  </a:lnTo>
                  <a:lnTo>
                    <a:pt x="762" y="81"/>
                  </a:lnTo>
                  <a:lnTo>
                    <a:pt x="767" y="81"/>
                  </a:lnTo>
                  <a:lnTo>
                    <a:pt x="775" y="83"/>
                  </a:lnTo>
                  <a:lnTo>
                    <a:pt x="779" y="83"/>
                  </a:lnTo>
                  <a:lnTo>
                    <a:pt x="785" y="83"/>
                  </a:lnTo>
                  <a:lnTo>
                    <a:pt x="789" y="83"/>
                  </a:lnTo>
                  <a:lnTo>
                    <a:pt x="793" y="85"/>
                  </a:lnTo>
                  <a:lnTo>
                    <a:pt x="796" y="85"/>
                  </a:lnTo>
                  <a:lnTo>
                    <a:pt x="798" y="85"/>
                  </a:lnTo>
                  <a:lnTo>
                    <a:pt x="794" y="102"/>
                  </a:lnTo>
                  <a:lnTo>
                    <a:pt x="791" y="102"/>
                  </a:lnTo>
                  <a:lnTo>
                    <a:pt x="787" y="100"/>
                  </a:lnTo>
                  <a:lnTo>
                    <a:pt x="781" y="100"/>
                  </a:lnTo>
                  <a:lnTo>
                    <a:pt x="777" y="100"/>
                  </a:lnTo>
                  <a:lnTo>
                    <a:pt x="771" y="100"/>
                  </a:lnTo>
                  <a:lnTo>
                    <a:pt x="766" y="100"/>
                  </a:lnTo>
                  <a:lnTo>
                    <a:pt x="758" y="99"/>
                  </a:lnTo>
                  <a:lnTo>
                    <a:pt x="750" y="99"/>
                  </a:lnTo>
                  <a:lnTo>
                    <a:pt x="740" y="97"/>
                  </a:lnTo>
                  <a:lnTo>
                    <a:pt x="733" y="97"/>
                  </a:lnTo>
                  <a:lnTo>
                    <a:pt x="727" y="97"/>
                  </a:lnTo>
                  <a:lnTo>
                    <a:pt x="723" y="97"/>
                  </a:lnTo>
                  <a:lnTo>
                    <a:pt x="717" y="95"/>
                  </a:lnTo>
                  <a:lnTo>
                    <a:pt x="713" y="95"/>
                  </a:lnTo>
                  <a:lnTo>
                    <a:pt x="708" y="95"/>
                  </a:lnTo>
                  <a:lnTo>
                    <a:pt x="702" y="95"/>
                  </a:lnTo>
                  <a:lnTo>
                    <a:pt x="698" y="95"/>
                  </a:lnTo>
                  <a:lnTo>
                    <a:pt x="692" y="95"/>
                  </a:lnTo>
                  <a:lnTo>
                    <a:pt x="686" y="93"/>
                  </a:lnTo>
                  <a:lnTo>
                    <a:pt x="681" y="93"/>
                  </a:lnTo>
                  <a:lnTo>
                    <a:pt x="675" y="93"/>
                  </a:lnTo>
                  <a:lnTo>
                    <a:pt x="669" y="93"/>
                  </a:lnTo>
                  <a:lnTo>
                    <a:pt x="661" y="92"/>
                  </a:lnTo>
                  <a:lnTo>
                    <a:pt x="658" y="92"/>
                  </a:lnTo>
                  <a:lnTo>
                    <a:pt x="650" y="92"/>
                  </a:lnTo>
                  <a:lnTo>
                    <a:pt x="644" y="92"/>
                  </a:lnTo>
                  <a:lnTo>
                    <a:pt x="638" y="92"/>
                  </a:lnTo>
                  <a:lnTo>
                    <a:pt x="632" y="92"/>
                  </a:lnTo>
                  <a:lnTo>
                    <a:pt x="625" y="92"/>
                  </a:lnTo>
                  <a:lnTo>
                    <a:pt x="619" y="92"/>
                  </a:lnTo>
                  <a:lnTo>
                    <a:pt x="613" y="92"/>
                  </a:lnTo>
                  <a:lnTo>
                    <a:pt x="605" y="92"/>
                  </a:lnTo>
                  <a:lnTo>
                    <a:pt x="600" y="92"/>
                  </a:lnTo>
                  <a:lnTo>
                    <a:pt x="594" y="92"/>
                  </a:lnTo>
                  <a:lnTo>
                    <a:pt x="588" y="90"/>
                  </a:lnTo>
                  <a:lnTo>
                    <a:pt x="580" y="90"/>
                  </a:lnTo>
                  <a:lnTo>
                    <a:pt x="573" y="90"/>
                  </a:lnTo>
                  <a:lnTo>
                    <a:pt x="567" y="90"/>
                  </a:lnTo>
                  <a:lnTo>
                    <a:pt x="561" y="90"/>
                  </a:lnTo>
                  <a:lnTo>
                    <a:pt x="553" y="90"/>
                  </a:lnTo>
                  <a:lnTo>
                    <a:pt x="548" y="90"/>
                  </a:lnTo>
                  <a:lnTo>
                    <a:pt x="542" y="90"/>
                  </a:lnTo>
                  <a:lnTo>
                    <a:pt x="534" y="90"/>
                  </a:lnTo>
                  <a:lnTo>
                    <a:pt x="528" y="90"/>
                  </a:lnTo>
                  <a:lnTo>
                    <a:pt x="521" y="90"/>
                  </a:lnTo>
                  <a:lnTo>
                    <a:pt x="515" y="92"/>
                  </a:lnTo>
                  <a:lnTo>
                    <a:pt x="507" y="92"/>
                  </a:lnTo>
                  <a:lnTo>
                    <a:pt x="501" y="92"/>
                  </a:lnTo>
                  <a:lnTo>
                    <a:pt x="496" y="92"/>
                  </a:lnTo>
                  <a:lnTo>
                    <a:pt x="490" y="92"/>
                  </a:lnTo>
                  <a:lnTo>
                    <a:pt x="482" y="92"/>
                  </a:lnTo>
                  <a:lnTo>
                    <a:pt x="476" y="92"/>
                  </a:lnTo>
                  <a:lnTo>
                    <a:pt x="469" y="92"/>
                  </a:lnTo>
                  <a:lnTo>
                    <a:pt x="461" y="93"/>
                  </a:lnTo>
                  <a:lnTo>
                    <a:pt x="453" y="93"/>
                  </a:lnTo>
                  <a:lnTo>
                    <a:pt x="445" y="93"/>
                  </a:lnTo>
                  <a:lnTo>
                    <a:pt x="438" y="95"/>
                  </a:lnTo>
                  <a:lnTo>
                    <a:pt x="432" y="97"/>
                  </a:lnTo>
                  <a:lnTo>
                    <a:pt x="422" y="97"/>
                  </a:lnTo>
                  <a:lnTo>
                    <a:pt x="415" y="99"/>
                  </a:lnTo>
                  <a:lnTo>
                    <a:pt x="405" y="99"/>
                  </a:lnTo>
                  <a:lnTo>
                    <a:pt x="397" y="100"/>
                  </a:lnTo>
                  <a:lnTo>
                    <a:pt x="388" y="100"/>
                  </a:lnTo>
                  <a:lnTo>
                    <a:pt x="380" y="102"/>
                  </a:lnTo>
                  <a:lnTo>
                    <a:pt x="370" y="104"/>
                  </a:lnTo>
                  <a:lnTo>
                    <a:pt x="362" y="106"/>
                  </a:lnTo>
                  <a:lnTo>
                    <a:pt x="353" y="107"/>
                  </a:lnTo>
                  <a:lnTo>
                    <a:pt x="345" y="109"/>
                  </a:lnTo>
                  <a:lnTo>
                    <a:pt x="335" y="109"/>
                  </a:lnTo>
                  <a:lnTo>
                    <a:pt x="326" y="111"/>
                  </a:lnTo>
                  <a:lnTo>
                    <a:pt x="316" y="113"/>
                  </a:lnTo>
                  <a:lnTo>
                    <a:pt x="308" y="114"/>
                  </a:lnTo>
                  <a:lnTo>
                    <a:pt x="299" y="116"/>
                  </a:lnTo>
                  <a:lnTo>
                    <a:pt x="289" y="118"/>
                  </a:lnTo>
                  <a:lnTo>
                    <a:pt x="280" y="120"/>
                  </a:lnTo>
                  <a:lnTo>
                    <a:pt x="272" y="122"/>
                  </a:lnTo>
                  <a:lnTo>
                    <a:pt x="262" y="125"/>
                  </a:lnTo>
                  <a:lnTo>
                    <a:pt x="253" y="127"/>
                  </a:lnTo>
                  <a:lnTo>
                    <a:pt x="243" y="129"/>
                  </a:lnTo>
                  <a:lnTo>
                    <a:pt x="235" y="130"/>
                  </a:lnTo>
                  <a:lnTo>
                    <a:pt x="226" y="132"/>
                  </a:lnTo>
                  <a:lnTo>
                    <a:pt x="218" y="134"/>
                  </a:lnTo>
                  <a:lnTo>
                    <a:pt x="208" y="136"/>
                  </a:lnTo>
                  <a:lnTo>
                    <a:pt x="200" y="137"/>
                  </a:lnTo>
                  <a:lnTo>
                    <a:pt x="191" y="139"/>
                  </a:lnTo>
                  <a:lnTo>
                    <a:pt x="183" y="143"/>
                  </a:lnTo>
                  <a:lnTo>
                    <a:pt x="175" y="143"/>
                  </a:lnTo>
                  <a:lnTo>
                    <a:pt x="168" y="144"/>
                  </a:lnTo>
                  <a:lnTo>
                    <a:pt x="160" y="146"/>
                  </a:lnTo>
                  <a:lnTo>
                    <a:pt x="152" y="150"/>
                  </a:lnTo>
                  <a:lnTo>
                    <a:pt x="145" y="150"/>
                  </a:lnTo>
                  <a:lnTo>
                    <a:pt x="137" y="151"/>
                  </a:lnTo>
                  <a:lnTo>
                    <a:pt x="129" y="153"/>
                  </a:lnTo>
                  <a:lnTo>
                    <a:pt x="123" y="155"/>
                  </a:lnTo>
                  <a:lnTo>
                    <a:pt x="116" y="157"/>
                  </a:lnTo>
                  <a:lnTo>
                    <a:pt x="110" y="158"/>
                  </a:lnTo>
                  <a:lnTo>
                    <a:pt x="104" y="158"/>
                  </a:lnTo>
                  <a:lnTo>
                    <a:pt x="98" y="162"/>
                  </a:lnTo>
                  <a:lnTo>
                    <a:pt x="92" y="162"/>
                  </a:lnTo>
                  <a:lnTo>
                    <a:pt x="87" y="164"/>
                  </a:lnTo>
                  <a:lnTo>
                    <a:pt x="83" y="164"/>
                  </a:lnTo>
                  <a:lnTo>
                    <a:pt x="77" y="165"/>
                  </a:lnTo>
                  <a:lnTo>
                    <a:pt x="69" y="167"/>
                  </a:lnTo>
                  <a:lnTo>
                    <a:pt x="62" y="171"/>
                  </a:lnTo>
                  <a:lnTo>
                    <a:pt x="56" y="171"/>
                  </a:lnTo>
                  <a:lnTo>
                    <a:pt x="52" y="173"/>
                  </a:lnTo>
                  <a:lnTo>
                    <a:pt x="50" y="174"/>
                  </a:lnTo>
                  <a:lnTo>
                    <a:pt x="54" y="174"/>
                  </a:lnTo>
                  <a:lnTo>
                    <a:pt x="58" y="173"/>
                  </a:lnTo>
                  <a:lnTo>
                    <a:pt x="64" y="173"/>
                  </a:lnTo>
                  <a:lnTo>
                    <a:pt x="67" y="171"/>
                  </a:lnTo>
                  <a:lnTo>
                    <a:pt x="71" y="171"/>
                  </a:lnTo>
                  <a:lnTo>
                    <a:pt x="75" y="169"/>
                  </a:lnTo>
                  <a:lnTo>
                    <a:pt x="81" y="169"/>
                  </a:lnTo>
                  <a:lnTo>
                    <a:pt x="85" y="167"/>
                  </a:lnTo>
                  <a:lnTo>
                    <a:pt x="91" y="167"/>
                  </a:lnTo>
                  <a:lnTo>
                    <a:pt x="96" y="167"/>
                  </a:lnTo>
                  <a:lnTo>
                    <a:pt x="104" y="167"/>
                  </a:lnTo>
                  <a:lnTo>
                    <a:pt x="110" y="165"/>
                  </a:lnTo>
                  <a:lnTo>
                    <a:pt x="116" y="164"/>
                  </a:lnTo>
                  <a:lnTo>
                    <a:pt x="123" y="162"/>
                  </a:lnTo>
                  <a:lnTo>
                    <a:pt x="131" y="162"/>
                  </a:lnTo>
                  <a:lnTo>
                    <a:pt x="139" y="160"/>
                  </a:lnTo>
                  <a:lnTo>
                    <a:pt x="146" y="158"/>
                  </a:lnTo>
                  <a:lnTo>
                    <a:pt x="154" y="158"/>
                  </a:lnTo>
                  <a:lnTo>
                    <a:pt x="162" y="158"/>
                  </a:lnTo>
                  <a:lnTo>
                    <a:pt x="170" y="157"/>
                  </a:lnTo>
                  <a:lnTo>
                    <a:pt x="177" y="155"/>
                  </a:lnTo>
                  <a:lnTo>
                    <a:pt x="187" y="153"/>
                  </a:lnTo>
                  <a:lnTo>
                    <a:pt x="197" y="153"/>
                  </a:lnTo>
                  <a:lnTo>
                    <a:pt x="204" y="151"/>
                  </a:lnTo>
                  <a:lnTo>
                    <a:pt x="214" y="151"/>
                  </a:lnTo>
                  <a:lnTo>
                    <a:pt x="224" y="150"/>
                  </a:lnTo>
                  <a:lnTo>
                    <a:pt x="233" y="150"/>
                  </a:lnTo>
                  <a:lnTo>
                    <a:pt x="241" y="148"/>
                  </a:lnTo>
                  <a:lnTo>
                    <a:pt x="251" y="146"/>
                  </a:lnTo>
                  <a:lnTo>
                    <a:pt x="260" y="144"/>
                  </a:lnTo>
                  <a:lnTo>
                    <a:pt x="270" y="143"/>
                  </a:lnTo>
                  <a:lnTo>
                    <a:pt x="280" y="143"/>
                  </a:lnTo>
                  <a:lnTo>
                    <a:pt x="289" y="141"/>
                  </a:lnTo>
                  <a:lnTo>
                    <a:pt x="299" y="139"/>
                  </a:lnTo>
                  <a:lnTo>
                    <a:pt x="308" y="139"/>
                  </a:lnTo>
                  <a:lnTo>
                    <a:pt x="318" y="137"/>
                  </a:lnTo>
                  <a:lnTo>
                    <a:pt x="328" y="136"/>
                  </a:lnTo>
                  <a:lnTo>
                    <a:pt x="337" y="134"/>
                  </a:lnTo>
                  <a:lnTo>
                    <a:pt x="347" y="134"/>
                  </a:lnTo>
                  <a:lnTo>
                    <a:pt x="355" y="132"/>
                  </a:lnTo>
                  <a:lnTo>
                    <a:pt x="364" y="132"/>
                  </a:lnTo>
                  <a:lnTo>
                    <a:pt x="374" y="130"/>
                  </a:lnTo>
                  <a:lnTo>
                    <a:pt x="384" y="130"/>
                  </a:lnTo>
                  <a:lnTo>
                    <a:pt x="393" y="129"/>
                  </a:lnTo>
                  <a:lnTo>
                    <a:pt x="401" y="129"/>
                  </a:lnTo>
                  <a:lnTo>
                    <a:pt x="411" y="127"/>
                  </a:lnTo>
                  <a:lnTo>
                    <a:pt x="418" y="125"/>
                  </a:lnTo>
                  <a:lnTo>
                    <a:pt x="426" y="125"/>
                  </a:lnTo>
                  <a:lnTo>
                    <a:pt x="434" y="125"/>
                  </a:lnTo>
                  <a:lnTo>
                    <a:pt x="442" y="123"/>
                  </a:lnTo>
                  <a:lnTo>
                    <a:pt x="451" y="123"/>
                  </a:lnTo>
                  <a:lnTo>
                    <a:pt x="459" y="122"/>
                  </a:lnTo>
                  <a:lnTo>
                    <a:pt x="467" y="122"/>
                  </a:lnTo>
                  <a:lnTo>
                    <a:pt x="472" y="120"/>
                  </a:lnTo>
                  <a:lnTo>
                    <a:pt x="480" y="120"/>
                  </a:lnTo>
                  <a:lnTo>
                    <a:pt x="486" y="120"/>
                  </a:lnTo>
                  <a:lnTo>
                    <a:pt x="494" y="120"/>
                  </a:lnTo>
                  <a:lnTo>
                    <a:pt x="499" y="120"/>
                  </a:lnTo>
                  <a:lnTo>
                    <a:pt x="505" y="120"/>
                  </a:lnTo>
                  <a:lnTo>
                    <a:pt x="511" y="118"/>
                  </a:lnTo>
                  <a:lnTo>
                    <a:pt x="515" y="118"/>
                  </a:lnTo>
                  <a:lnTo>
                    <a:pt x="521" y="118"/>
                  </a:lnTo>
                  <a:lnTo>
                    <a:pt x="526" y="118"/>
                  </a:lnTo>
                  <a:lnTo>
                    <a:pt x="532" y="118"/>
                  </a:lnTo>
                  <a:lnTo>
                    <a:pt x="538" y="118"/>
                  </a:lnTo>
                  <a:lnTo>
                    <a:pt x="544" y="118"/>
                  </a:lnTo>
                  <a:lnTo>
                    <a:pt x="551" y="118"/>
                  </a:lnTo>
                  <a:lnTo>
                    <a:pt x="555" y="116"/>
                  </a:lnTo>
                  <a:lnTo>
                    <a:pt x="561" y="116"/>
                  </a:lnTo>
                  <a:lnTo>
                    <a:pt x="569" y="116"/>
                  </a:lnTo>
                  <a:lnTo>
                    <a:pt x="575" y="116"/>
                  </a:lnTo>
                  <a:lnTo>
                    <a:pt x="580" y="116"/>
                  </a:lnTo>
                  <a:lnTo>
                    <a:pt x="586" y="116"/>
                  </a:lnTo>
                  <a:lnTo>
                    <a:pt x="592" y="116"/>
                  </a:lnTo>
                  <a:lnTo>
                    <a:pt x="598" y="116"/>
                  </a:lnTo>
                  <a:lnTo>
                    <a:pt x="604" y="116"/>
                  </a:lnTo>
                  <a:lnTo>
                    <a:pt x="609" y="116"/>
                  </a:lnTo>
                  <a:lnTo>
                    <a:pt x="615" y="116"/>
                  </a:lnTo>
                  <a:lnTo>
                    <a:pt x="621" y="116"/>
                  </a:lnTo>
                  <a:lnTo>
                    <a:pt x="627" y="116"/>
                  </a:lnTo>
                  <a:lnTo>
                    <a:pt x="632" y="116"/>
                  </a:lnTo>
                  <a:lnTo>
                    <a:pt x="638" y="116"/>
                  </a:lnTo>
                  <a:lnTo>
                    <a:pt x="644" y="116"/>
                  </a:lnTo>
                  <a:lnTo>
                    <a:pt x="650" y="116"/>
                  </a:lnTo>
                  <a:lnTo>
                    <a:pt x="656" y="116"/>
                  </a:lnTo>
                  <a:lnTo>
                    <a:pt x="661" y="116"/>
                  </a:lnTo>
                  <a:lnTo>
                    <a:pt x="667" y="116"/>
                  </a:lnTo>
                  <a:lnTo>
                    <a:pt x="673" y="116"/>
                  </a:lnTo>
                  <a:lnTo>
                    <a:pt x="679" y="116"/>
                  </a:lnTo>
                  <a:lnTo>
                    <a:pt x="683" y="116"/>
                  </a:lnTo>
                  <a:lnTo>
                    <a:pt x="688" y="118"/>
                  </a:lnTo>
                  <a:lnTo>
                    <a:pt x="694" y="118"/>
                  </a:lnTo>
                  <a:lnTo>
                    <a:pt x="698" y="118"/>
                  </a:lnTo>
                  <a:lnTo>
                    <a:pt x="704" y="118"/>
                  </a:lnTo>
                  <a:lnTo>
                    <a:pt x="708" y="118"/>
                  </a:lnTo>
                  <a:lnTo>
                    <a:pt x="717" y="118"/>
                  </a:lnTo>
                  <a:lnTo>
                    <a:pt x="727" y="118"/>
                  </a:lnTo>
                  <a:lnTo>
                    <a:pt x="735" y="118"/>
                  </a:lnTo>
                  <a:lnTo>
                    <a:pt x="742" y="118"/>
                  </a:lnTo>
                  <a:lnTo>
                    <a:pt x="750" y="118"/>
                  </a:lnTo>
                  <a:lnTo>
                    <a:pt x="758" y="118"/>
                  </a:lnTo>
                  <a:lnTo>
                    <a:pt x="762" y="118"/>
                  </a:lnTo>
                  <a:lnTo>
                    <a:pt x="767" y="118"/>
                  </a:lnTo>
                  <a:lnTo>
                    <a:pt x="771" y="118"/>
                  </a:lnTo>
                  <a:lnTo>
                    <a:pt x="777" y="118"/>
                  </a:lnTo>
                  <a:lnTo>
                    <a:pt x="781" y="118"/>
                  </a:lnTo>
                  <a:lnTo>
                    <a:pt x="785" y="120"/>
                  </a:lnTo>
                  <a:lnTo>
                    <a:pt x="785" y="123"/>
                  </a:lnTo>
                  <a:lnTo>
                    <a:pt x="789" y="130"/>
                  </a:lnTo>
                  <a:lnTo>
                    <a:pt x="789" y="134"/>
                  </a:lnTo>
                  <a:lnTo>
                    <a:pt x="789" y="137"/>
                  </a:lnTo>
                  <a:lnTo>
                    <a:pt x="787" y="139"/>
                  </a:lnTo>
                  <a:lnTo>
                    <a:pt x="783" y="141"/>
                  </a:lnTo>
                  <a:lnTo>
                    <a:pt x="777" y="139"/>
                  </a:lnTo>
                  <a:lnTo>
                    <a:pt x="769" y="139"/>
                  </a:lnTo>
                  <a:lnTo>
                    <a:pt x="764" y="137"/>
                  </a:lnTo>
                  <a:lnTo>
                    <a:pt x="760" y="137"/>
                  </a:lnTo>
                  <a:lnTo>
                    <a:pt x="752" y="137"/>
                  </a:lnTo>
                  <a:lnTo>
                    <a:pt x="746" y="137"/>
                  </a:lnTo>
                  <a:lnTo>
                    <a:pt x="737" y="137"/>
                  </a:lnTo>
                  <a:lnTo>
                    <a:pt x="729" y="137"/>
                  </a:lnTo>
                  <a:lnTo>
                    <a:pt x="721" y="137"/>
                  </a:lnTo>
                  <a:lnTo>
                    <a:pt x="712" y="137"/>
                  </a:lnTo>
                  <a:lnTo>
                    <a:pt x="708" y="137"/>
                  </a:lnTo>
                  <a:lnTo>
                    <a:pt x="702" y="137"/>
                  </a:lnTo>
                  <a:lnTo>
                    <a:pt x="698" y="137"/>
                  </a:lnTo>
                  <a:lnTo>
                    <a:pt x="692" y="137"/>
                  </a:lnTo>
                  <a:lnTo>
                    <a:pt x="688" y="137"/>
                  </a:lnTo>
                  <a:lnTo>
                    <a:pt x="683" y="137"/>
                  </a:lnTo>
                  <a:lnTo>
                    <a:pt x="677" y="137"/>
                  </a:lnTo>
                  <a:lnTo>
                    <a:pt x="673" y="137"/>
                  </a:lnTo>
                  <a:lnTo>
                    <a:pt x="667" y="137"/>
                  </a:lnTo>
                  <a:lnTo>
                    <a:pt x="661" y="137"/>
                  </a:lnTo>
                  <a:lnTo>
                    <a:pt x="656" y="137"/>
                  </a:lnTo>
                  <a:lnTo>
                    <a:pt x="650" y="137"/>
                  </a:lnTo>
                  <a:lnTo>
                    <a:pt x="644" y="137"/>
                  </a:lnTo>
                  <a:lnTo>
                    <a:pt x="638" y="137"/>
                  </a:lnTo>
                  <a:lnTo>
                    <a:pt x="632" y="137"/>
                  </a:lnTo>
                  <a:lnTo>
                    <a:pt x="627" y="137"/>
                  </a:lnTo>
                  <a:lnTo>
                    <a:pt x="621" y="137"/>
                  </a:lnTo>
                  <a:lnTo>
                    <a:pt x="615" y="137"/>
                  </a:lnTo>
                  <a:lnTo>
                    <a:pt x="609" y="137"/>
                  </a:lnTo>
                  <a:lnTo>
                    <a:pt x="604" y="137"/>
                  </a:lnTo>
                  <a:lnTo>
                    <a:pt x="598" y="137"/>
                  </a:lnTo>
                  <a:lnTo>
                    <a:pt x="592" y="137"/>
                  </a:lnTo>
                  <a:lnTo>
                    <a:pt x="586" y="137"/>
                  </a:lnTo>
                  <a:lnTo>
                    <a:pt x="580" y="137"/>
                  </a:lnTo>
                  <a:lnTo>
                    <a:pt x="575" y="137"/>
                  </a:lnTo>
                  <a:lnTo>
                    <a:pt x="569" y="137"/>
                  </a:lnTo>
                  <a:lnTo>
                    <a:pt x="561" y="137"/>
                  </a:lnTo>
                  <a:lnTo>
                    <a:pt x="557" y="137"/>
                  </a:lnTo>
                  <a:lnTo>
                    <a:pt x="551" y="137"/>
                  </a:lnTo>
                  <a:lnTo>
                    <a:pt x="544" y="139"/>
                  </a:lnTo>
                  <a:lnTo>
                    <a:pt x="538" y="139"/>
                  </a:lnTo>
                  <a:lnTo>
                    <a:pt x="534" y="139"/>
                  </a:lnTo>
                  <a:lnTo>
                    <a:pt x="526" y="139"/>
                  </a:lnTo>
                  <a:lnTo>
                    <a:pt x="523" y="139"/>
                  </a:lnTo>
                  <a:lnTo>
                    <a:pt x="515" y="139"/>
                  </a:lnTo>
                  <a:lnTo>
                    <a:pt x="511" y="141"/>
                  </a:lnTo>
                  <a:lnTo>
                    <a:pt x="505" y="141"/>
                  </a:lnTo>
                  <a:lnTo>
                    <a:pt x="499" y="141"/>
                  </a:lnTo>
                  <a:lnTo>
                    <a:pt x="496" y="141"/>
                  </a:lnTo>
                  <a:lnTo>
                    <a:pt x="490" y="143"/>
                  </a:lnTo>
                  <a:lnTo>
                    <a:pt x="484" y="143"/>
                  </a:lnTo>
                  <a:lnTo>
                    <a:pt x="478" y="143"/>
                  </a:lnTo>
                  <a:lnTo>
                    <a:pt x="470" y="143"/>
                  </a:lnTo>
                  <a:lnTo>
                    <a:pt x="465" y="143"/>
                  </a:lnTo>
                  <a:lnTo>
                    <a:pt x="457" y="143"/>
                  </a:lnTo>
                  <a:lnTo>
                    <a:pt x="451" y="144"/>
                  </a:lnTo>
                  <a:lnTo>
                    <a:pt x="442" y="144"/>
                  </a:lnTo>
                  <a:lnTo>
                    <a:pt x="436" y="146"/>
                  </a:lnTo>
                  <a:lnTo>
                    <a:pt x="426" y="146"/>
                  </a:lnTo>
                  <a:lnTo>
                    <a:pt x="418" y="148"/>
                  </a:lnTo>
                  <a:lnTo>
                    <a:pt x="411" y="148"/>
                  </a:lnTo>
                  <a:lnTo>
                    <a:pt x="401" y="150"/>
                  </a:lnTo>
                  <a:lnTo>
                    <a:pt x="391" y="150"/>
                  </a:lnTo>
                  <a:lnTo>
                    <a:pt x="384" y="151"/>
                  </a:lnTo>
                  <a:lnTo>
                    <a:pt x="374" y="151"/>
                  </a:lnTo>
                  <a:lnTo>
                    <a:pt x="366" y="153"/>
                  </a:lnTo>
                  <a:lnTo>
                    <a:pt x="355" y="155"/>
                  </a:lnTo>
                  <a:lnTo>
                    <a:pt x="345" y="157"/>
                  </a:lnTo>
                  <a:lnTo>
                    <a:pt x="335" y="157"/>
                  </a:lnTo>
                  <a:lnTo>
                    <a:pt x="326" y="158"/>
                  </a:lnTo>
                  <a:lnTo>
                    <a:pt x="314" y="158"/>
                  </a:lnTo>
                  <a:lnTo>
                    <a:pt x="307" y="160"/>
                  </a:lnTo>
                  <a:lnTo>
                    <a:pt x="295" y="162"/>
                  </a:lnTo>
                  <a:lnTo>
                    <a:pt x="285" y="164"/>
                  </a:lnTo>
                  <a:lnTo>
                    <a:pt x="276" y="165"/>
                  </a:lnTo>
                  <a:lnTo>
                    <a:pt x="264" y="167"/>
                  </a:lnTo>
                  <a:lnTo>
                    <a:pt x="254" y="167"/>
                  </a:lnTo>
                  <a:lnTo>
                    <a:pt x="243" y="169"/>
                  </a:lnTo>
                  <a:lnTo>
                    <a:pt x="233" y="171"/>
                  </a:lnTo>
                  <a:lnTo>
                    <a:pt x="224" y="173"/>
                  </a:lnTo>
                  <a:lnTo>
                    <a:pt x="214" y="174"/>
                  </a:lnTo>
                  <a:lnTo>
                    <a:pt x="204" y="176"/>
                  </a:lnTo>
                  <a:lnTo>
                    <a:pt x="193" y="178"/>
                  </a:lnTo>
                  <a:lnTo>
                    <a:pt x="183" y="178"/>
                  </a:lnTo>
                  <a:lnTo>
                    <a:pt x="173" y="180"/>
                  </a:lnTo>
                  <a:lnTo>
                    <a:pt x="164" y="181"/>
                  </a:lnTo>
                  <a:lnTo>
                    <a:pt x="152" y="181"/>
                  </a:lnTo>
                  <a:lnTo>
                    <a:pt x="145" y="183"/>
                  </a:lnTo>
                  <a:lnTo>
                    <a:pt x="135" y="185"/>
                  </a:lnTo>
                  <a:lnTo>
                    <a:pt x="125" y="187"/>
                  </a:lnTo>
                  <a:lnTo>
                    <a:pt x="116" y="187"/>
                  </a:lnTo>
                  <a:lnTo>
                    <a:pt x="108" y="188"/>
                  </a:lnTo>
                  <a:lnTo>
                    <a:pt x="100" y="190"/>
                  </a:lnTo>
                  <a:lnTo>
                    <a:pt x="92" y="192"/>
                  </a:lnTo>
                  <a:lnTo>
                    <a:pt x="85" y="192"/>
                  </a:lnTo>
                  <a:lnTo>
                    <a:pt x="75" y="194"/>
                  </a:lnTo>
                  <a:lnTo>
                    <a:pt x="67" y="194"/>
                  </a:lnTo>
                  <a:lnTo>
                    <a:pt x="62" y="195"/>
                  </a:lnTo>
                  <a:lnTo>
                    <a:pt x="54" y="195"/>
                  </a:lnTo>
                  <a:lnTo>
                    <a:pt x="48" y="197"/>
                  </a:lnTo>
                  <a:lnTo>
                    <a:pt x="42" y="197"/>
                  </a:lnTo>
                  <a:lnTo>
                    <a:pt x="37" y="199"/>
                  </a:lnTo>
                  <a:lnTo>
                    <a:pt x="31" y="199"/>
                  </a:lnTo>
                  <a:lnTo>
                    <a:pt x="27" y="201"/>
                  </a:lnTo>
                  <a:lnTo>
                    <a:pt x="23" y="201"/>
                  </a:lnTo>
                  <a:lnTo>
                    <a:pt x="19" y="202"/>
                  </a:lnTo>
                  <a:lnTo>
                    <a:pt x="11" y="202"/>
                  </a:lnTo>
                  <a:lnTo>
                    <a:pt x="6" y="204"/>
                  </a:lnTo>
                  <a:lnTo>
                    <a:pt x="4" y="204"/>
                  </a:lnTo>
                  <a:lnTo>
                    <a:pt x="4" y="206"/>
                  </a:lnTo>
                  <a:lnTo>
                    <a:pt x="2" y="202"/>
                  </a:lnTo>
                  <a:lnTo>
                    <a:pt x="0" y="197"/>
                  </a:lnTo>
                  <a:lnTo>
                    <a:pt x="0" y="194"/>
                  </a:lnTo>
                  <a:lnTo>
                    <a:pt x="4" y="190"/>
                  </a:lnTo>
                  <a:lnTo>
                    <a:pt x="6" y="188"/>
                  </a:lnTo>
                  <a:lnTo>
                    <a:pt x="10" y="187"/>
                  </a:lnTo>
                  <a:lnTo>
                    <a:pt x="13" y="187"/>
                  </a:lnTo>
                  <a:lnTo>
                    <a:pt x="21" y="185"/>
                  </a:lnTo>
                  <a:lnTo>
                    <a:pt x="19" y="185"/>
                  </a:lnTo>
                  <a:lnTo>
                    <a:pt x="15" y="183"/>
                  </a:lnTo>
                  <a:lnTo>
                    <a:pt x="13" y="180"/>
                  </a:lnTo>
                  <a:lnTo>
                    <a:pt x="11" y="178"/>
                  </a:lnTo>
                  <a:lnTo>
                    <a:pt x="11" y="173"/>
                  </a:lnTo>
                  <a:lnTo>
                    <a:pt x="15" y="167"/>
                  </a:lnTo>
                  <a:lnTo>
                    <a:pt x="19" y="165"/>
                  </a:lnTo>
                  <a:lnTo>
                    <a:pt x="25" y="162"/>
                  </a:lnTo>
                  <a:lnTo>
                    <a:pt x="29" y="160"/>
                  </a:lnTo>
                  <a:lnTo>
                    <a:pt x="33" y="160"/>
                  </a:lnTo>
                  <a:lnTo>
                    <a:pt x="37" y="158"/>
                  </a:lnTo>
                  <a:lnTo>
                    <a:pt x="42" y="158"/>
                  </a:lnTo>
                  <a:lnTo>
                    <a:pt x="40" y="158"/>
                  </a:lnTo>
                  <a:lnTo>
                    <a:pt x="38" y="158"/>
                  </a:lnTo>
                  <a:lnTo>
                    <a:pt x="33" y="158"/>
                  </a:lnTo>
                  <a:lnTo>
                    <a:pt x="29" y="158"/>
                  </a:lnTo>
                  <a:lnTo>
                    <a:pt x="23" y="157"/>
                  </a:lnTo>
                  <a:lnTo>
                    <a:pt x="19" y="155"/>
                  </a:lnTo>
                  <a:lnTo>
                    <a:pt x="13" y="153"/>
                  </a:lnTo>
                  <a:lnTo>
                    <a:pt x="11" y="151"/>
                  </a:lnTo>
                  <a:lnTo>
                    <a:pt x="17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491" name="Freeform 69"/>
            <p:cNvSpPr>
              <a:spLocks/>
            </p:cNvSpPr>
            <p:nvPr/>
          </p:nvSpPr>
          <p:spPr bwMode="auto">
            <a:xfrm>
              <a:off x="460" y="4065"/>
              <a:ext cx="17" cy="14"/>
            </a:xfrm>
            <a:custGeom>
              <a:avLst/>
              <a:gdLst>
                <a:gd name="T0" fmla="*/ 1 w 33"/>
                <a:gd name="T1" fmla="*/ 1 h 28"/>
                <a:gd name="T2" fmla="*/ 1 w 33"/>
                <a:gd name="T3" fmla="*/ 1 h 28"/>
                <a:gd name="T4" fmla="*/ 1 w 33"/>
                <a:gd name="T5" fmla="*/ 1 h 28"/>
                <a:gd name="T6" fmla="*/ 1 w 33"/>
                <a:gd name="T7" fmla="*/ 1 h 28"/>
                <a:gd name="T8" fmla="*/ 1 w 33"/>
                <a:gd name="T9" fmla="*/ 1 h 28"/>
                <a:gd name="T10" fmla="*/ 1 w 33"/>
                <a:gd name="T11" fmla="*/ 1 h 28"/>
                <a:gd name="T12" fmla="*/ 1 w 33"/>
                <a:gd name="T13" fmla="*/ 0 h 28"/>
                <a:gd name="T14" fmla="*/ 1 w 33"/>
                <a:gd name="T15" fmla="*/ 1 h 28"/>
                <a:gd name="T16" fmla="*/ 1 w 33"/>
                <a:gd name="T17" fmla="*/ 1 h 28"/>
                <a:gd name="T18" fmla="*/ 0 w 33"/>
                <a:gd name="T19" fmla="*/ 1 h 28"/>
                <a:gd name="T20" fmla="*/ 0 w 33"/>
                <a:gd name="T21" fmla="*/ 1 h 28"/>
                <a:gd name="T22" fmla="*/ 1 w 33"/>
                <a:gd name="T23" fmla="*/ 1 h 28"/>
                <a:gd name="T24" fmla="*/ 1 w 33"/>
                <a:gd name="T25" fmla="*/ 1 h 28"/>
                <a:gd name="T26" fmla="*/ 1 w 33"/>
                <a:gd name="T27" fmla="*/ 1 h 28"/>
                <a:gd name="T28" fmla="*/ 1 w 33"/>
                <a:gd name="T29" fmla="*/ 1 h 28"/>
                <a:gd name="T30" fmla="*/ 1 w 33"/>
                <a:gd name="T31" fmla="*/ 1 h 28"/>
                <a:gd name="T32" fmla="*/ 1 w 33"/>
                <a:gd name="T33" fmla="*/ 1 h 28"/>
                <a:gd name="T34" fmla="*/ 1 w 33"/>
                <a:gd name="T35" fmla="*/ 1 h 28"/>
                <a:gd name="T36" fmla="*/ 1 w 33"/>
                <a:gd name="T37" fmla="*/ 1 h 28"/>
                <a:gd name="T38" fmla="*/ 1 w 33"/>
                <a:gd name="T39" fmla="*/ 1 h 2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3" h="28">
                  <a:moveTo>
                    <a:pt x="33" y="23"/>
                  </a:moveTo>
                  <a:lnTo>
                    <a:pt x="31" y="19"/>
                  </a:lnTo>
                  <a:lnTo>
                    <a:pt x="29" y="16"/>
                  </a:lnTo>
                  <a:lnTo>
                    <a:pt x="25" y="12"/>
                  </a:lnTo>
                  <a:lnTo>
                    <a:pt x="21" y="9"/>
                  </a:lnTo>
                  <a:lnTo>
                    <a:pt x="15" y="2"/>
                  </a:lnTo>
                  <a:lnTo>
                    <a:pt x="10" y="0"/>
                  </a:lnTo>
                  <a:lnTo>
                    <a:pt x="6" y="2"/>
                  </a:lnTo>
                  <a:lnTo>
                    <a:pt x="2" y="5"/>
                  </a:lnTo>
                  <a:lnTo>
                    <a:pt x="0" y="9"/>
                  </a:lnTo>
                  <a:lnTo>
                    <a:pt x="0" y="14"/>
                  </a:lnTo>
                  <a:lnTo>
                    <a:pt x="6" y="18"/>
                  </a:lnTo>
                  <a:lnTo>
                    <a:pt x="10" y="23"/>
                  </a:lnTo>
                  <a:lnTo>
                    <a:pt x="15" y="26"/>
                  </a:lnTo>
                  <a:lnTo>
                    <a:pt x="21" y="28"/>
                  </a:lnTo>
                  <a:lnTo>
                    <a:pt x="27" y="26"/>
                  </a:lnTo>
                  <a:lnTo>
                    <a:pt x="29" y="25"/>
                  </a:lnTo>
                  <a:lnTo>
                    <a:pt x="33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492" name="Freeform 70"/>
            <p:cNvSpPr>
              <a:spLocks/>
            </p:cNvSpPr>
            <p:nvPr/>
          </p:nvSpPr>
          <p:spPr bwMode="auto">
            <a:xfrm>
              <a:off x="475" y="4069"/>
              <a:ext cx="69" cy="55"/>
            </a:xfrm>
            <a:custGeom>
              <a:avLst/>
              <a:gdLst>
                <a:gd name="T0" fmla="*/ 0 w 139"/>
                <a:gd name="T1" fmla="*/ 0 h 111"/>
                <a:gd name="T2" fmla="*/ 0 w 139"/>
                <a:gd name="T3" fmla="*/ 0 h 111"/>
                <a:gd name="T4" fmla="*/ 0 w 139"/>
                <a:gd name="T5" fmla="*/ 0 h 111"/>
                <a:gd name="T6" fmla="*/ 0 w 139"/>
                <a:gd name="T7" fmla="*/ 0 h 111"/>
                <a:gd name="T8" fmla="*/ 0 w 139"/>
                <a:gd name="T9" fmla="*/ 0 h 111"/>
                <a:gd name="T10" fmla="*/ 0 w 139"/>
                <a:gd name="T11" fmla="*/ 0 h 111"/>
                <a:gd name="T12" fmla="*/ 0 w 139"/>
                <a:gd name="T13" fmla="*/ 0 h 111"/>
                <a:gd name="T14" fmla="*/ 0 w 139"/>
                <a:gd name="T15" fmla="*/ 0 h 111"/>
                <a:gd name="T16" fmla="*/ 0 w 139"/>
                <a:gd name="T17" fmla="*/ 0 h 111"/>
                <a:gd name="T18" fmla="*/ 0 w 139"/>
                <a:gd name="T19" fmla="*/ 0 h 111"/>
                <a:gd name="T20" fmla="*/ 0 w 139"/>
                <a:gd name="T21" fmla="*/ 0 h 111"/>
                <a:gd name="T22" fmla="*/ 0 w 139"/>
                <a:gd name="T23" fmla="*/ 0 h 111"/>
                <a:gd name="T24" fmla="*/ 0 w 139"/>
                <a:gd name="T25" fmla="*/ 0 h 111"/>
                <a:gd name="T26" fmla="*/ 0 w 139"/>
                <a:gd name="T27" fmla="*/ 0 h 111"/>
                <a:gd name="T28" fmla="*/ 0 w 139"/>
                <a:gd name="T29" fmla="*/ 0 h 111"/>
                <a:gd name="T30" fmla="*/ 0 w 139"/>
                <a:gd name="T31" fmla="*/ 0 h 111"/>
                <a:gd name="T32" fmla="*/ 0 w 139"/>
                <a:gd name="T33" fmla="*/ 0 h 111"/>
                <a:gd name="T34" fmla="*/ 0 w 139"/>
                <a:gd name="T35" fmla="*/ 0 h 111"/>
                <a:gd name="T36" fmla="*/ 0 w 139"/>
                <a:gd name="T37" fmla="*/ 0 h 111"/>
                <a:gd name="T38" fmla="*/ 0 w 139"/>
                <a:gd name="T39" fmla="*/ 0 h 111"/>
                <a:gd name="T40" fmla="*/ 0 w 139"/>
                <a:gd name="T41" fmla="*/ 0 h 111"/>
                <a:gd name="T42" fmla="*/ 0 w 139"/>
                <a:gd name="T43" fmla="*/ 0 h 111"/>
                <a:gd name="T44" fmla="*/ 0 w 139"/>
                <a:gd name="T45" fmla="*/ 0 h 111"/>
                <a:gd name="T46" fmla="*/ 0 w 139"/>
                <a:gd name="T47" fmla="*/ 0 h 111"/>
                <a:gd name="T48" fmla="*/ 0 w 139"/>
                <a:gd name="T49" fmla="*/ 0 h 111"/>
                <a:gd name="T50" fmla="*/ 0 w 139"/>
                <a:gd name="T51" fmla="*/ 0 h 111"/>
                <a:gd name="T52" fmla="*/ 0 w 139"/>
                <a:gd name="T53" fmla="*/ 0 h 111"/>
                <a:gd name="T54" fmla="*/ 0 w 139"/>
                <a:gd name="T55" fmla="*/ 0 h 111"/>
                <a:gd name="T56" fmla="*/ 0 w 139"/>
                <a:gd name="T57" fmla="*/ 0 h 111"/>
                <a:gd name="T58" fmla="*/ 0 w 139"/>
                <a:gd name="T59" fmla="*/ 0 h 111"/>
                <a:gd name="T60" fmla="*/ 0 w 139"/>
                <a:gd name="T61" fmla="*/ 0 h 111"/>
                <a:gd name="T62" fmla="*/ 0 w 139"/>
                <a:gd name="T63" fmla="*/ 0 h 111"/>
                <a:gd name="T64" fmla="*/ 0 w 139"/>
                <a:gd name="T65" fmla="*/ 0 h 111"/>
                <a:gd name="T66" fmla="*/ 0 w 139"/>
                <a:gd name="T67" fmla="*/ 0 h 111"/>
                <a:gd name="T68" fmla="*/ 0 w 139"/>
                <a:gd name="T69" fmla="*/ 0 h 111"/>
                <a:gd name="T70" fmla="*/ 0 w 139"/>
                <a:gd name="T71" fmla="*/ 0 h 111"/>
                <a:gd name="T72" fmla="*/ 0 w 139"/>
                <a:gd name="T73" fmla="*/ 0 h 111"/>
                <a:gd name="T74" fmla="*/ 0 w 139"/>
                <a:gd name="T75" fmla="*/ 0 h 111"/>
                <a:gd name="T76" fmla="*/ 0 w 139"/>
                <a:gd name="T77" fmla="*/ 0 h 111"/>
                <a:gd name="T78" fmla="*/ 0 w 139"/>
                <a:gd name="T79" fmla="*/ 0 h 111"/>
                <a:gd name="T80" fmla="*/ 0 w 139"/>
                <a:gd name="T81" fmla="*/ 0 h 111"/>
                <a:gd name="T82" fmla="*/ 0 w 139"/>
                <a:gd name="T83" fmla="*/ 0 h 111"/>
                <a:gd name="T84" fmla="*/ 0 w 139"/>
                <a:gd name="T85" fmla="*/ 0 h 11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39" h="111">
                  <a:moveTo>
                    <a:pt x="2" y="79"/>
                  </a:moveTo>
                  <a:lnTo>
                    <a:pt x="2" y="76"/>
                  </a:lnTo>
                  <a:lnTo>
                    <a:pt x="0" y="70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0" y="49"/>
                  </a:lnTo>
                  <a:lnTo>
                    <a:pt x="2" y="46"/>
                  </a:lnTo>
                  <a:lnTo>
                    <a:pt x="2" y="41"/>
                  </a:lnTo>
                  <a:lnTo>
                    <a:pt x="6" y="37"/>
                  </a:lnTo>
                  <a:lnTo>
                    <a:pt x="8" y="32"/>
                  </a:lnTo>
                  <a:lnTo>
                    <a:pt x="10" y="26"/>
                  </a:lnTo>
                  <a:lnTo>
                    <a:pt x="11" y="23"/>
                  </a:lnTo>
                  <a:lnTo>
                    <a:pt x="17" y="19"/>
                  </a:lnTo>
                  <a:lnTo>
                    <a:pt x="25" y="12"/>
                  </a:lnTo>
                  <a:lnTo>
                    <a:pt x="35" y="7"/>
                  </a:lnTo>
                  <a:lnTo>
                    <a:pt x="44" y="4"/>
                  </a:lnTo>
                  <a:lnTo>
                    <a:pt x="52" y="2"/>
                  </a:lnTo>
                  <a:lnTo>
                    <a:pt x="62" y="0"/>
                  </a:lnTo>
                  <a:lnTo>
                    <a:pt x="71" y="0"/>
                  </a:lnTo>
                  <a:lnTo>
                    <a:pt x="77" y="0"/>
                  </a:lnTo>
                  <a:lnTo>
                    <a:pt x="85" y="2"/>
                  </a:lnTo>
                  <a:lnTo>
                    <a:pt x="91" y="2"/>
                  </a:lnTo>
                  <a:lnTo>
                    <a:pt x="98" y="4"/>
                  </a:lnTo>
                  <a:lnTo>
                    <a:pt x="102" y="4"/>
                  </a:lnTo>
                  <a:lnTo>
                    <a:pt x="108" y="7"/>
                  </a:lnTo>
                  <a:lnTo>
                    <a:pt x="116" y="14"/>
                  </a:lnTo>
                  <a:lnTo>
                    <a:pt x="118" y="21"/>
                  </a:lnTo>
                  <a:lnTo>
                    <a:pt x="119" y="25"/>
                  </a:lnTo>
                  <a:lnTo>
                    <a:pt x="123" y="28"/>
                  </a:lnTo>
                  <a:lnTo>
                    <a:pt x="127" y="30"/>
                  </a:lnTo>
                  <a:lnTo>
                    <a:pt x="131" y="30"/>
                  </a:lnTo>
                  <a:lnTo>
                    <a:pt x="139" y="34"/>
                  </a:lnTo>
                  <a:lnTo>
                    <a:pt x="137" y="37"/>
                  </a:lnTo>
                  <a:lnTo>
                    <a:pt x="135" y="44"/>
                  </a:lnTo>
                  <a:lnTo>
                    <a:pt x="135" y="51"/>
                  </a:lnTo>
                  <a:lnTo>
                    <a:pt x="137" y="58"/>
                  </a:lnTo>
                  <a:lnTo>
                    <a:pt x="135" y="65"/>
                  </a:lnTo>
                  <a:lnTo>
                    <a:pt x="135" y="70"/>
                  </a:lnTo>
                  <a:lnTo>
                    <a:pt x="131" y="76"/>
                  </a:lnTo>
                  <a:lnTo>
                    <a:pt x="129" y="77"/>
                  </a:lnTo>
                  <a:lnTo>
                    <a:pt x="123" y="76"/>
                  </a:lnTo>
                  <a:lnTo>
                    <a:pt x="118" y="74"/>
                  </a:lnTo>
                  <a:lnTo>
                    <a:pt x="114" y="70"/>
                  </a:lnTo>
                  <a:lnTo>
                    <a:pt x="108" y="67"/>
                  </a:lnTo>
                  <a:lnTo>
                    <a:pt x="104" y="63"/>
                  </a:lnTo>
                  <a:lnTo>
                    <a:pt x="102" y="58"/>
                  </a:lnTo>
                  <a:lnTo>
                    <a:pt x="100" y="55"/>
                  </a:lnTo>
                  <a:lnTo>
                    <a:pt x="100" y="49"/>
                  </a:lnTo>
                  <a:lnTo>
                    <a:pt x="98" y="41"/>
                  </a:lnTo>
                  <a:lnTo>
                    <a:pt x="100" y="34"/>
                  </a:lnTo>
                  <a:lnTo>
                    <a:pt x="98" y="25"/>
                  </a:lnTo>
                  <a:lnTo>
                    <a:pt x="92" y="19"/>
                  </a:lnTo>
                  <a:lnTo>
                    <a:pt x="87" y="16"/>
                  </a:lnTo>
                  <a:lnTo>
                    <a:pt x="81" y="16"/>
                  </a:lnTo>
                  <a:lnTo>
                    <a:pt x="75" y="14"/>
                  </a:lnTo>
                  <a:lnTo>
                    <a:pt x="69" y="14"/>
                  </a:lnTo>
                  <a:lnTo>
                    <a:pt x="62" y="14"/>
                  </a:lnTo>
                  <a:lnTo>
                    <a:pt x="56" y="16"/>
                  </a:lnTo>
                  <a:lnTo>
                    <a:pt x="50" y="18"/>
                  </a:lnTo>
                  <a:lnTo>
                    <a:pt x="46" y="19"/>
                  </a:lnTo>
                  <a:lnTo>
                    <a:pt x="38" y="25"/>
                  </a:lnTo>
                  <a:lnTo>
                    <a:pt x="37" y="32"/>
                  </a:lnTo>
                  <a:lnTo>
                    <a:pt x="35" y="39"/>
                  </a:lnTo>
                  <a:lnTo>
                    <a:pt x="37" y="42"/>
                  </a:lnTo>
                  <a:lnTo>
                    <a:pt x="38" y="42"/>
                  </a:lnTo>
                  <a:lnTo>
                    <a:pt x="42" y="42"/>
                  </a:lnTo>
                  <a:lnTo>
                    <a:pt x="50" y="42"/>
                  </a:lnTo>
                  <a:lnTo>
                    <a:pt x="58" y="42"/>
                  </a:lnTo>
                  <a:lnTo>
                    <a:pt x="64" y="44"/>
                  </a:lnTo>
                  <a:lnTo>
                    <a:pt x="71" y="49"/>
                  </a:lnTo>
                  <a:lnTo>
                    <a:pt x="75" y="55"/>
                  </a:lnTo>
                  <a:lnTo>
                    <a:pt x="75" y="56"/>
                  </a:lnTo>
                  <a:lnTo>
                    <a:pt x="69" y="56"/>
                  </a:lnTo>
                  <a:lnTo>
                    <a:pt x="62" y="58"/>
                  </a:lnTo>
                  <a:lnTo>
                    <a:pt x="56" y="60"/>
                  </a:lnTo>
                  <a:lnTo>
                    <a:pt x="54" y="60"/>
                  </a:lnTo>
                  <a:lnTo>
                    <a:pt x="54" y="62"/>
                  </a:lnTo>
                  <a:lnTo>
                    <a:pt x="54" y="67"/>
                  </a:lnTo>
                  <a:lnTo>
                    <a:pt x="56" y="72"/>
                  </a:lnTo>
                  <a:lnTo>
                    <a:pt x="60" y="79"/>
                  </a:lnTo>
                  <a:lnTo>
                    <a:pt x="60" y="83"/>
                  </a:lnTo>
                  <a:lnTo>
                    <a:pt x="62" y="88"/>
                  </a:lnTo>
                  <a:lnTo>
                    <a:pt x="62" y="90"/>
                  </a:lnTo>
                  <a:lnTo>
                    <a:pt x="65" y="92"/>
                  </a:lnTo>
                  <a:lnTo>
                    <a:pt x="71" y="92"/>
                  </a:lnTo>
                  <a:lnTo>
                    <a:pt x="79" y="92"/>
                  </a:lnTo>
                  <a:lnTo>
                    <a:pt x="83" y="92"/>
                  </a:lnTo>
                  <a:lnTo>
                    <a:pt x="85" y="93"/>
                  </a:lnTo>
                  <a:lnTo>
                    <a:pt x="87" y="95"/>
                  </a:lnTo>
                  <a:lnTo>
                    <a:pt x="89" y="102"/>
                  </a:lnTo>
                  <a:lnTo>
                    <a:pt x="89" y="109"/>
                  </a:lnTo>
                  <a:lnTo>
                    <a:pt x="85" y="111"/>
                  </a:lnTo>
                  <a:lnTo>
                    <a:pt x="79" y="109"/>
                  </a:lnTo>
                  <a:lnTo>
                    <a:pt x="71" y="107"/>
                  </a:lnTo>
                  <a:lnTo>
                    <a:pt x="65" y="107"/>
                  </a:lnTo>
                  <a:lnTo>
                    <a:pt x="62" y="107"/>
                  </a:lnTo>
                  <a:lnTo>
                    <a:pt x="56" y="107"/>
                  </a:lnTo>
                  <a:lnTo>
                    <a:pt x="52" y="109"/>
                  </a:lnTo>
                  <a:lnTo>
                    <a:pt x="46" y="107"/>
                  </a:lnTo>
                  <a:lnTo>
                    <a:pt x="40" y="107"/>
                  </a:lnTo>
                  <a:lnTo>
                    <a:pt x="37" y="107"/>
                  </a:lnTo>
                  <a:lnTo>
                    <a:pt x="33" y="107"/>
                  </a:lnTo>
                  <a:lnTo>
                    <a:pt x="27" y="106"/>
                  </a:lnTo>
                  <a:lnTo>
                    <a:pt x="25" y="106"/>
                  </a:lnTo>
                  <a:lnTo>
                    <a:pt x="25" y="100"/>
                  </a:lnTo>
                  <a:lnTo>
                    <a:pt x="25" y="97"/>
                  </a:lnTo>
                  <a:lnTo>
                    <a:pt x="25" y="93"/>
                  </a:lnTo>
                  <a:lnTo>
                    <a:pt x="27" y="93"/>
                  </a:lnTo>
                  <a:lnTo>
                    <a:pt x="40" y="93"/>
                  </a:lnTo>
                  <a:lnTo>
                    <a:pt x="40" y="79"/>
                  </a:lnTo>
                  <a:lnTo>
                    <a:pt x="38" y="79"/>
                  </a:lnTo>
                  <a:lnTo>
                    <a:pt x="35" y="79"/>
                  </a:lnTo>
                  <a:lnTo>
                    <a:pt x="31" y="79"/>
                  </a:lnTo>
                  <a:lnTo>
                    <a:pt x="31" y="77"/>
                  </a:lnTo>
                  <a:lnTo>
                    <a:pt x="31" y="70"/>
                  </a:lnTo>
                  <a:lnTo>
                    <a:pt x="33" y="63"/>
                  </a:lnTo>
                  <a:lnTo>
                    <a:pt x="31" y="58"/>
                  </a:lnTo>
                  <a:lnTo>
                    <a:pt x="27" y="55"/>
                  </a:lnTo>
                  <a:lnTo>
                    <a:pt x="21" y="55"/>
                  </a:lnTo>
                  <a:lnTo>
                    <a:pt x="17" y="56"/>
                  </a:lnTo>
                  <a:lnTo>
                    <a:pt x="15" y="60"/>
                  </a:lnTo>
                  <a:lnTo>
                    <a:pt x="15" y="63"/>
                  </a:lnTo>
                  <a:lnTo>
                    <a:pt x="15" y="67"/>
                  </a:lnTo>
                  <a:lnTo>
                    <a:pt x="17" y="72"/>
                  </a:lnTo>
                  <a:lnTo>
                    <a:pt x="19" y="77"/>
                  </a:lnTo>
                  <a:lnTo>
                    <a:pt x="17" y="81"/>
                  </a:lnTo>
                  <a:lnTo>
                    <a:pt x="11" y="81"/>
                  </a:lnTo>
                  <a:lnTo>
                    <a:pt x="8" y="81"/>
                  </a:lnTo>
                  <a:lnTo>
                    <a:pt x="4" y="79"/>
                  </a:lnTo>
                  <a:lnTo>
                    <a:pt x="2" y="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493" name="Freeform 71"/>
            <p:cNvSpPr>
              <a:spLocks/>
            </p:cNvSpPr>
            <p:nvPr/>
          </p:nvSpPr>
          <p:spPr bwMode="auto">
            <a:xfrm>
              <a:off x="564" y="3976"/>
              <a:ext cx="50" cy="43"/>
            </a:xfrm>
            <a:custGeom>
              <a:avLst/>
              <a:gdLst>
                <a:gd name="T0" fmla="*/ 0 w 101"/>
                <a:gd name="T1" fmla="*/ 0 h 87"/>
                <a:gd name="T2" fmla="*/ 0 w 101"/>
                <a:gd name="T3" fmla="*/ 0 h 87"/>
                <a:gd name="T4" fmla="*/ 0 w 101"/>
                <a:gd name="T5" fmla="*/ 0 h 87"/>
                <a:gd name="T6" fmla="*/ 0 w 101"/>
                <a:gd name="T7" fmla="*/ 0 h 87"/>
                <a:gd name="T8" fmla="*/ 0 w 101"/>
                <a:gd name="T9" fmla="*/ 0 h 87"/>
                <a:gd name="T10" fmla="*/ 0 w 101"/>
                <a:gd name="T11" fmla="*/ 0 h 87"/>
                <a:gd name="T12" fmla="*/ 0 w 101"/>
                <a:gd name="T13" fmla="*/ 0 h 87"/>
                <a:gd name="T14" fmla="*/ 0 w 101"/>
                <a:gd name="T15" fmla="*/ 0 h 87"/>
                <a:gd name="T16" fmla="*/ 0 w 101"/>
                <a:gd name="T17" fmla="*/ 0 h 87"/>
                <a:gd name="T18" fmla="*/ 0 w 101"/>
                <a:gd name="T19" fmla="*/ 0 h 87"/>
                <a:gd name="T20" fmla="*/ 0 w 101"/>
                <a:gd name="T21" fmla="*/ 0 h 87"/>
                <a:gd name="T22" fmla="*/ 0 w 101"/>
                <a:gd name="T23" fmla="*/ 0 h 87"/>
                <a:gd name="T24" fmla="*/ 0 w 101"/>
                <a:gd name="T25" fmla="*/ 0 h 87"/>
                <a:gd name="T26" fmla="*/ 0 w 101"/>
                <a:gd name="T27" fmla="*/ 0 h 87"/>
                <a:gd name="T28" fmla="*/ 0 w 101"/>
                <a:gd name="T29" fmla="*/ 0 h 87"/>
                <a:gd name="T30" fmla="*/ 0 w 101"/>
                <a:gd name="T31" fmla="*/ 0 h 87"/>
                <a:gd name="T32" fmla="*/ 0 w 101"/>
                <a:gd name="T33" fmla="*/ 0 h 87"/>
                <a:gd name="T34" fmla="*/ 0 w 101"/>
                <a:gd name="T35" fmla="*/ 0 h 87"/>
                <a:gd name="T36" fmla="*/ 0 w 101"/>
                <a:gd name="T37" fmla="*/ 0 h 87"/>
                <a:gd name="T38" fmla="*/ 0 w 101"/>
                <a:gd name="T39" fmla="*/ 0 h 87"/>
                <a:gd name="T40" fmla="*/ 0 w 101"/>
                <a:gd name="T41" fmla="*/ 0 h 87"/>
                <a:gd name="T42" fmla="*/ 0 w 101"/>
                <a:gd name="T43" fmla="*/ 0 h 87"/>
                <a:gd name="T44" fmla="*/ 0 w 101"/>
                <a:gd name="T45" fmla="*/ 0 h 87"/>
                <a:gd name="T46" fmla="*/ 0 w 101"/>
                <a:gd name="T47" fmla="*/ 0 h 87"/>
                <a:gd name="T48" fmla="*/ 0 w 101"/>
                <a:gd name="T49" fmla="*/ 0 h 87"/>
                <a:gd name="T50" fmla="*/ 0 w 101"/>
                <a:gd name="T51" fmla="*/ 0 h 87"/>
                <a:gd name="T52" fmla="*/ 0 w 101"/>
                <a:gd name="T53" fmla="*/ 0 h 87"/>
                <a:gd name="T54" fmla="*/ 0 w 101"/>
                <a:gd name="T55" fmla="*/ 0 h 87"/>
                <a:gd name="T56" fmla="*/ 0 w 101"/>
                <a:gd name="T57" fmla="*/ 0 h 87"/>
                <a:gd name="T58" fmla="*/ 0 w 101"/>
                <a:gd name="T59" fmla="*/ 0 h 87"/>
                <a:gd name="T60" fmla="*/ 0 w 101"/>
                <a:gd name="T61" fmla="*/ 0 h 87"/>
                <a:gd name="T62" fmla="*/ 0 w 101"/>
                <a:gd name="T63" fmla="*/ 0 h 87"/>
                <a:gd name="T64" fmla="*/ 0 w 101"/>
                <a:gd name="T65" fmla="*/ 0 h 87"/>
                <a:gd name="T66" fmla="*/ 0 w 101"/>
                <a:gd name="T67" fmla="*/ 0 h 87"/>
                <a:gd name="T68" fmla="*/ 0 w 101"/>
                <a:gd name="T69" fmla="*/ 0 h 87"/>
                <a:gd name="T70" fmla="*/ 0 w 101"/>
                <a:gd name="T71" fmla="*/ 0 h 87"/>
                <a:gd name="T72" fmla="*/ 0 w 101"/>
                <a:gd name="T73" fmla="*/ 0 h 87"/>
                <a:gd name="T74" fmla="*/ 0 w 101"/>
                <a:gd name="T75" fmla="*/ 0 h 87"/>
                <a:gd name="T76" fmla="*/ 0 w 101"/>
                <a:gd name="T77" fmla="*/ 0 h 87"/>
                <a:gd name="T78" fmla="*/ 0 w 101"/>
                <a:gd name="T79" fmla="*/ 0 h 87"/>
                <a:gd name="T80" fmla="*/ 0 w 101"/>
                <a:gd name="T81" fmla="*/ 0 h 87"/>
                <a:gd name="T82" fmla="*/ 0 w 101"/>
                <a:gd name="T83" fmla="*/ 0 h 87"/>
                <a:gd name="T84" fmla="*/ 0 w 101"/>
                <a:gd name="T85" fmla="*/ 0 h 87"/>
                <a:gd name="T86" fmla="*/ 0 w 101"/>
                <a:gd name="T87" fmla="*/ 0 h 87"/>
                <a:gd name="T88" fmla="*/ 0 w 101"/>
                <a:gd name="T89" fmla="*/ 0 h 87"/>
                <a:gd name="T90" fmla="*/ 0 w 101"/>
                <a:gd name="T91" fmla="*/ 0 h 87"/>
                <a:gd name="T92" fmla="*/ 0 w 101"/>
                <a:gd name="T93" fmla="*/ 0 h 8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1" h="87">
                  <a:moveTo>
                    <a:pt x="8" y="8"/>
                  </a:moveTo>
                  <a:lnTo>
                    <a:pt x="8" y="8"/>
                  </a:lnTo>
                  <a:lnTo>
                    <a:pt x="8" y="11"/>
                  </a:lnTo>
                  <a:lnTo>
                    <a:pt x="10" y="16"/>
                  </a:lnTo>
                  <a:lnTo>
                    <a:pt x="14" y="20"/>
                  </a:lnTo>
                  <a:lnTo>
                    <a:pt x="18" y="20"/>
                  </a:lnTo>
                  <a:lnTo>
                    <a:pt x="25" y="20"/>
                  </a:lnTo>
                  <a:lnTo>
                    <a:pt x="33" y="20"/>
                  </a:lnTo>
                  <a:lnTo>
                    <a:pt x="37" y="25"/>
                  </a:lnTo>
                  <a:lnTo>
                    <a:pt x="39" y="29"/>
                  </a:lnTo>
                  <a:lnTo>
                    <a:pt x="41" y="36"/>
                  </a:lnTo>
                  <a:lnTo>
                    <a:pt x="41" y="39"/>
                  </a:lnTo>
                  <a:lnTo>
                    <a:pt x="37" y="44"/>
                  </a:lnTo>
                  <a:lnTo>
                    <a:pt x="31" y="44"/>
                  </a:lnTo>
                  <a:lnTo>
                    <a:pt x="27" y="46"/>
                  </a:lnTo>
                  <a:lnTo>
                    <a:pt x="22" y="48"/>
                  </a:lnTo>
                  <a:lnTo>
                    <a:pt x="16" y="51"/>
                  </a:lnTo>
                  <a:lnTo>
                    <a:pt x="10" y="53"/>
                  </a:lnTo>
                  <a:lnTo>
                    <a:pt x="6" y="57"/>
                  </a:lnTo>
                  <a:lnTo>
                    <a:pt x="2" y="57"/>
                  </a:lnTo>
                  <a:lnTo>
                    <a:pt x="2" y="59"/>
                  </a:lnTo>
                  <a:lnTo>
                    <a:pt x="2" y="62"/>
                  </a:lnTo>
                  <a:lnTo>
                    <a:pt x="0" y="67"/>
                  </a:lnTo>
                  <a:lnTo>
                    <a:pt x="2" y="73"/>
                  </a:lnTo>
                  <a:lnTo>
                    <a:pt x="6" y="76"/>
                  </a:lnTo>
                  <a:lnTo>
                    <a:pt x="10" y="76"/>
                  </a:lnTo>
                  <a:lnTo>
                    <a:pt x="18" y="76"/>
                  </a:lnTo>
                  <a:lnTo>
                    <a:pt x="23" y="76"/>
                  </a:lnTo>
                  <a:lnTo>
                    <a:pt x="33" y="76"/>
                  </a:lnTo>
                  <a:lnTo>
                    <a:pt x="41" y="76"/>
                  </a:lnTo>
                  <a:lnTo>
                    <a:pt x="49" y="76"/>
                  </a:lnTo>
                  <a:lnTo>
                    <a:pt x="52" y="76"/>
                  </a:lnTo>
                  <a:lnTo>
                    <a:pt x="56" y="76"/>
                  </a:lnTo>
                  <a:lnTo>
                    <a:pt x="79" y="87"/>
                  </a:lnTo>
                  <a:lnTo>
                    <a:pt x="81" y="85"/>
                  </a:lnTo>
                  <a:lnTo>
                    <a:pt x="83" y="81"/>
                  </a:lnTo>
                  <a:lnTo>
                    <a:pt x="85" y="78"/>
                  </a:lnTo>
                  <a:lnTo>
                    <a:pt x="81" y="74"/>
                  </a:lnTo>
                  <a:lnTo>
                    <a:pt x="74" y="71"/>
                  </a:lnTo>
                  <a:lnTo>
                    <a:pt x="70" y="67"/>
                  </a:lnTo>
                  <a:lnTo>
                    <a:pt x="62" y="66"/>
                  </a:lnTo>
                  <a:lnTo>
                    <a:pt x="58" y="66"/>
                  </a:lnTo>
                  <a:lnTo>
                    <a:pt x="52" y="66"/>
                  </a:lnTo>
                  <a:lnTo>
                    <a:pt x="49" y="64"/>
                  </a:lnTo>
                  <a:lnTo>
                    <a:pt x="41" y="64"/>
                  </a:lnTo>
                  <a:lnTo>
                    <a:pt x="35" y="64"/>
                  </a:lnTo>
                  <a:lnTo>
                    <a:pt x="29" y="62"/>
                  </a:lnTo>
                  <a:lnTo>
                    <a:pt x="23" y="62"/>
                  </a:lnTo>
                  <a:lnTo>
                    <a:pt x="22" y="62"/>
                  </a:lnTo>
                  <a:lnTo>
                    <a:pt x="20" y="62"/>
                  </a:lnTo>
                  <a:lnTo>
                    <a:pt x="22" y="62"/>
                  </a:lnTo>
                  <a:lnTo>
                    <a:pt x="25" y="62"/>
                  </a:lnTo>
                  <a:lnTo>
                    <a:pt x="31" y="60"/>
                  </a:lnTo>
                  <a:lnTo>
                    <a:pt x="39" y="60"/>
                  </a:lnTo>
                  <a:lnTo>
                    <a:pt x="45" y="57"/>
                  </a:lnTo>
                  <a:lnTo>
                    <a:pt x="50" y="55"/>
                  </a:lnTo>
                  <a:lnTo>
                    <a:pt x="56" y="51"/>
                  </a:lnTo>
                  <a:lnTo>
                    <a:pt x="60" y="48"/>
                  </a:lnTo>
                  <a:lnTo>
                    <a:pt x="60" y="43"/>
                  </a:lnTo>
                  <a:lnTo>
                    <a:pt x="60" y="37"/>
                  </a:lnTo>
                  <a:lnTo>
                    <a:pt x="60" y="34"/>
                  </a:lnTo>
                  <a:lnTo>
                    <a:pt x="60" y="29"/>
                  </a:lnTo>
                  <a:lnTo>
                    <a:pt x="60" y="23"/>
                  </a:lnTo>
                  <a:lnTo>
                    <a:pt x="60" y="20"/>
                  </a:lnTo>
                  <a:lnTo>
                    <a:pt x="60" y="18"/>
                  </a:lnTo>
                  <a:lnTo>
                    <a:pt x="66" y="22"/>
                  </a:lnTo>
                  <a:lnTo>
                    <a:pt x="72" y="23"/>
                  </a:lnTo>
                  <a:lnTo>
                    <a:pt x="77" y="25"/>
                  </a:lnTo>
                  <a:lnTo>
                    <a:pt x="85" y="22"/>
                  </a:lnTo>
                  <a:lnTo>
                    <a:pt x="93" y="22"/>
                  </a:lnTo>
                  <a:lnTo>
                    <a:pt x="99" y="20"/>
                  </a:lnTo>
                  <a:lnTo>
                    <a:pt x="101" y="18"/>
                  </a:lnTo>
                  <a:lnTo>
                    <a:pt x="97" y="11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89" y="2"/>
                  </a:lnTo>
                  <a:lnTo>
                    <a:pt x="85" y="0"/>
                  </a:lnTo>
                  <a:lnTo>
                    <a:pt x="81" y="0"/>
                  </a:lnTo>
                  <a:lnTo>
                    <a:pt x="77" y="0"/>
                  </a:lnTo>
                  <a:lnTo>
                    <a:pt x="74" y="0"/>
                  </a:lnTo>
                  <a:lnTo>
                    <a:pt x="70" y="0"/>
                  </a:lnTo>
                  <a:lnTo>
                    <a:pt x="64" y="2"/>
                  </a:lnTo>
                  <a:lnTo>
                    <a:pt x="56" y="2"/>
                  </a:lnTo>
                  <a:lnTo>
                    <a:pt x="50" y="2"/>
                  </a:lnTo>
                  <a:lnTo>
                    <a:pt x="45" y="4"/>
                  </a:lnTo>
                  <a:lnTo>
                    <a:pt x="39" y="4"/>
                  </a:lnTo>
                  <a:lnTo>
                    <a:pt x="31" y="4"/>
                  </a:lnTo>
                  <a:lnTo>
                    <a:pt x="27" y="4"/>
                  </a:lnTo>
                  <a:lnTo>
                    <a:pt x="22" y="4"/>
                  </a:lnTo>
                  <a:lnTo>
                    <a:pt x="18" y="6"/>
                  </a:lnTo>
                  <a:lnTo>
                    <a:pt x="10" y="6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494" name="Freeform 72"/>
            <p:cNvSpPr>
              <a:spLocks/>
            </p:cNvSpPr>
            <p:nvPr/>
          </p:nvSpPr>
          <p:spPr bwMode="auto">
            <a:xfrm>
              <a:off x="590" y="4062"/>
              <a:ext cx="78" cy="63"/>
            </a:xfrm>
            <a:custGeom>
              <a:avLst/>
              <a:gdLst>
                <a:gd name="T0" fmla="*/ 0 w 157"/>
                <a:gd name="T1" fmla="*/ 0 h 127"/>
                <a:gd name="T2" fmla="*/ 0 w 157"/>
                <a:gd name="T3" fmla="*/ 0 h 127"/>
                <a:gd name="T4" fmla="*/ 0 w 157"/>
                <a:gd name="T5" fmla="*/ 0 h 127"/>
                <a:gd name="T6" fmla="*/ 0 w 157"/>
                <a:gd name="T7" fmla="*/ 0 h 127"/>
                <a:gd name="T8" fmla="*/ 0 w 157"/>
                <a:gd name="T9" fmla="*/ 0 h 127"/>
                <a:gd name="T10" fmla="*/ 0 w 157"/>
                <a:gd name="T11" fmla="*/ 0 h 127"/>
                <a:gd name="T12" fmla="*/ 0 w 157"/>
                <a:gd name="T13" fmla="*/ 0 h 127"/>
                <a:gd name="T14" fmla="*/ 0 w 157"/>
                <a:gd name="T15" fmla="*/ 0 h 127"/>
                <a:gd name="T16" fmla="*/ 0 w 157"/>
                <a:gd name="T17" fmla="*/ 0 h 127"/>
                <a:gd name="T18" fmla="*/ 0 w 157"/>
                <a:gd name="T19" fmla="*/ 0 h 127"/>
                <a:gd name="T20" fmla="*/ 0 w 157"/>
                <a:gd name="T21" fmla="*/ 0 h 127"/>
                <a:gd name="T22" fmla="*/ 0 w 157"/>
                <a:gd name="T23" fmla="*/ 0 h 127"/>
                <a:gd name="T24" fmla="*/ 0 w 157"/>
                <a:gd name="T25" fmla="*/ 0 h 127"/>
                <a:gd name="T26" fmla="*/ 0 w 157"/>
                <a:gd name="T27" fmla="*/ 0 h 127"/>
                <a:gd name="T28" fmla="*/ 0 w 157"/>
                <a:gd name="T29" fmla="*/ 0 h 127"/>
                <a:gd name="T30" fmla="*/ 0 w 157"/>
                <a:gd name="T31" fmla="*/ 0 h 127"/>
                <a:gd name="T32" fmla="*/ 0 w 157"/>
                <a:gd name="T33" fmla="*/ 0 h 127"/>
                <a:gd name="T34" fmla="*/ 0 w 157"/>
                <a:gd name="T35" fmla="*/ 0 h 127"/>
                <a:gd name="T36" fmla="*/ 0 w 157"/>
                <a:gd name="T37" fmla="*/ 0 h 127"/>
                <a:gd name="T38" fmla="*/ 0 w 157"/>
                <a:gd name="T39" fmla="*/ 0 h 127"/>
                <a:gd name="T40" fmla="*/ 0 w 157"/>
                <a:gd name="T41" fmla="*/ 0 h 127"/>
                <a:gd name="T42" fmla="*/ 0 w 157"/>
                <a:gd name="T43" fmla="*/ 0 h 127"/>
                <a:gd name="T44" fmla="*/ 0 w 157"/>
                <a:gd name="T45" fmla="*/ 0 h 127"/>
                <a:gd name="T46" fmla="*/ 0 w 157"/>
                <a:gd name="T47" fmla="*/ 0 h 127"/>
                <a:gd name="T48" fmla="*/ 0 w 157"/>
                <a:gd name="T49" fmla="*/ 0 h 127"/>
                <a:gd name="T50" fmla="*/ 0 w 157"/>
                <a:gd name="T51" fmla="*/ 0 h 127"/>
                <a:gd name="T52" fmla="*/ 0 w 157"/>
                <a:gd name="T53" fmla="*/ 0 h 127"/>
                <a:gd name="T54" fmla="*/ 0 w 157"/>
                <a:gd name="T55" fmla="*/ 0 h 127"/>
                <a:gd name="T56" fmla="*/ 0 w 157"/>
                <a:gd name="T57" fmla="*/ 0 h 127"/>
                <a:gd name="T58" fmla="*/ 0 w 157"/>
                <a:gd name="T59" fmla="*/ 0 h 127"/>
                <a:gd name="T60" fmla="*/ 0 w 157"/>
                <a:gd name="T61" fmla="*/ 0 h 127"/>
                <a:gd name="T62" fmla="*/ 0 w 157"/>
                <a:gd name="T63" fmla="*/ 0 h 127"/>
                <a:gd name="T64" fmla="*/ 0 w 157"/>
                <a:gd name="T65" fmla="*/ 0 h 127"/>
                <a:gd name="T66" fmla="*/ 0 w 157"/>
                <a:gd name="T67" fmla="*/ 0 h 127"/>
                <a:gd name="T68" fmla="*/ 0 w 157"/>
                <a:gd name="T69" fmla="*/ 0 h 127"/>
                <a:gd name="T70" fmla="*/ 0 w 157"/>
                <a:gd name="T71" fmla="*/ 0 h 127"/>
                <a:gd name="T72" fmla="*/ 0 w 157"/>
                <a:gd name="T73" fmla="*/ 0 h 127"/>
                <a:gd name="T74" fmla="*/ 0 w 157"/>
                <a:gd name="T75" fmla="*/ 0 h 127"/>
                <a:gd name="T76" fmla="*/ 0 w 157"/>
                <a:gd name="T77" fmla="*/ 0 h 127"/>
                <a:gd name="T78" fmla="*/ 0 w 157"/>
                <a:gd name="T79" fmla="*/ 0 h 127"/>
                <a:gd name="T80" fmla="*/ 0 w 157"/>
                <a:gd name="T81" fmla="*/ 0 h 127"/>
                <a:gd name="T82" fmla="*/ 0 w 157"/>
                <a:gd name="T83" fmla="*/ 0 h 127"/>
                <a:gd name="T84" fmla="*/ 0 w 157"/>
                <a:gd name="T85" fmla="*/ 0 h 127"/>
                <a:gd name="T86" fmla="*/ 0 w 157"/>
                <a:gd name="T87" fmla="*/ 0 h 127"/>
                <a:gd name="T88" fmla="*/ 0 w 157"/>
                <a:gd name="T89" fmla="*/ 0 h 127"/>
                <a:gd name="T90" fmla="*/ 0 w 157"/>
                <a:gd name="T91" fmla="*/ 0 h 12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57" h="127">
                  <a:moveTo>
                    <a:pt x="79" y="0"/>
                  </a:moveTo>
                  <a:lnTo>
                    <a:pt x="74" y="0"/>
                  </a:lnTo>
                  <a:lnTo>
                    <a:pt x="70" y="2"/>
                  </a:lnTo>
                  <a:lnTo>
                    <a:pt x="64" y="5"/>
                  </a:lnTo>
                  <a:lnTo>
                    <a:pt x="60" y="9"/>
                  </a:lnTo>
                  <a:lnTo>
                    <a:pt x="52" y="12"/>
                  </a:lnTo>
                  <a:lnTo>
                    <a:pt x="49" y="16"/>
                  </a:lnTo>
                  <a:lnTo>
                    <a:pt x="43" y="18"/>
                  </a:lnTo>
                  <a:lnTo>
                    <a:pt x="41" y="21"/>
                  </a:lnTo>
                  <a:lnTo>
                    <a:pt x="35" y="21"/>
                  </a:lnTo>
                  <a:lnTo>
                    <a:pt x="31" y="23"/>
                  </a:lnTo>
                  <a:lnTo>
                    <a:pt x="24" y="25"/>
                  </a:lnTo>
                  <a:lnTo>
                    <a:pt x="18" y="26"/>
                  </a:lnTo>
                  <a:lnTo>
                    <a:pt x="12" y="28"/>
                  </a:lnTo>
                  <a:lnTo>
                    <a:pt x="8" y="32"/>
                  </a:lnTo>
                  <a:lnTo>
                    <a:pt x="6" y="35"/>
                  </a:lnTo>
                  <a:lnTo>
                    <a:pt x="8" y="42"/>
                  </a:lnTo>
                  <a:lnTo>
                    <a:pt x="10" y="46"/>
                  </a:lnTo>
                  <a:lnTo>
                    <a:pt x="16" y="51"/>
                  </a:lnTo>
                  <a:lnTo>
                    <a:pt x="22" y="55"/>
                  </a:lnTo>
                  <a:lnTo>
                    <a:pt x="27" y="58"/>
                  </a:lnTo>
                  <a:lnTo>
                    <a:pt x="33" y="60"/>
                  </a:lnTo>
                  <a:lnTo>
                    <a:pt x="39" y="62"/>
                  </a:lnTo>
                  <a:lnTo>
                    <a:pt x="43" y="63"/>
                  </a:lnTo>
                  <a:lnTo>
                    <a:pt x="45" y="63"/>
                  </a:lnTo>
                  <a:lnTo>
                    <a:pt x="39" y="77"/>
                  </a:lnTo>
                  <a:lnTo>
                    <a:pt x="0" y="84"/>
                  </a:lnTo>
                  <a:lnTo>
                    <a:pt x="0" y="86"/>
                  </a:lnTo>
                  <a:lnTo>
                    <a:pt x="0" y="90"/>
                  </a:lnTo>
                  <a:lnTo>
                    <a:pt x="2" y="95"/>
                  </a:lnTo>
                  <a:lnTo>
                    <a:pt x="8" y="99"/>
                  </a:lnTo>
                  <a:lnTo>
                    <a:pt x="10" y="99"/>
                  </a:lnTo>
                  <a:lnTo>
                    <a:pt x="18" y="99"/>
                  </a:lnTo>
                  <a:lnTo>
                    <a:pt x="24" y="99"/>
                  </a:lnTo>
                  <a:lnTo>
                    <a:pt x="33" y="100"/>
                  </a:lnTo>
                  <a:lnTo>
                    <a:pt x="41" y="100"/>
                  </a:lnTo>
                  <a:lnTo>
                    <a:pt x="51" y="100"/>
                  </a:lnTo>
                  <a:lnTo>
                    <a:pt x="56" y="99"/>
                  </a:lnTo>
                  <a:lnTo>
                    <a:pt x="60" y="97"/>
                  </a:lnTo>
                  <a:lnTo>
                    <a:pt x="62" y="88"/>
                  </a:lnTo>
                  <a:lnTo>
                    <a:pt x="62" y="81"/>
                  </a:lnTo>
                  <a:lnTo>
                    <a:pt x="62" y="74"/>
                  </a:lnTo>
                  <a:lnTo>
                    <a:pt x="64" y="72"/>
                  </a:lnTo>
                  <a:lnTo>
                    <a:pt x="66" y="72"/>
                  </a:lnTo>
                  <a:lnTo>
                    <a:pt x="76" y="76"/>
                  </a:lnTo>
                  <a:lnTo>
                    <a:pt x="79" y="77"/>
                  </a:lnTo>
                  <a:lnTo>
                    <a:pt x="83" y="77"/>
                  </a:lnTo>
                  <a:lnTo>
                    <a:pt x="87" y="81"/>
                  </a:lnTo>
                  <a:lnTo>
                    <a:pt x="89" y="83"/>
                  </a:lnTo>
                  <a:lnTo>
                    <a:pt x="89" y="86"/>
                  </a:lnTo>
                  <a:lnTo>
                    <a:pt x="87" y="93"/>
                  </a:lnTo>
                  <a:lnTo>
                    <a:pt x="81" y="99"/>
                  </a:lnTo>
                  <a:lnTo>
                    <a:pt x="78" y="104"/>
                  </a:lnTo>
                  <a:lnTo>
                    <a:pt x="72" y="107"/>
                  </a:lnTo>
                  <a:lnTo>
                    <a:pt x="70" y="114"/>
                  </a:lnTo>
                  <a:lnTo>
                    <a:pt x="68" y="120"/>
                  </a:lnTo>
                  <a:lnTo>
                    <a:pt x="68" y="121"/>
                  </a:lnTo>
                  <a:lnTo>
                    <a:pt x="72" y="121"/>
                  </a:lnTo>
                  <a:lnTo>
                    <a:pt x="78" y="121"/>
                  </a:lnTo>
                  <a:lnTo>
                    <a:pt x="85" y="123"/>
                  </a:lnTo>
                  <a:lnTo>
                    <a:pt x="93" y="123"/>
                  </a:lnTo>
                  <a:lnTo>
                    <a:pt x="101" y="125"/>
                  </a:lnTo>
                  <a:lnTo>
                    <a:pt x="106" y="125"/>
                  </a:lnTo>
                  <a:lnTo>
                    <a:pt x="112" y="127"/>
                  </a:lnTo>
                  <a:lnTo>
                    <a:pt x="120" y="125"/>
                  </a:lnTo>
                  <a:lnTo>
                    <a:pt x="128" y="125"/>
                  </a:lnTo>
                  <a:lnTo>
                    <a:pt x="133" y="121"/>
                  </a:lnTo>
                  <a:lnTo>
                    <a:pt x="139" y="120"/>
                  </a:lnTo>
                  <a:lnTo>
                    <a:pt x="141" y="116"/>
                  </a:lnTo>
                  <a:lnTo>
                    <a:pt x="145" y="114"/>
                  </a:lnTo>
                  <a:lnTo>
                    <a:pt x="149" y="113"/>
                  </a:lnTo>
                  <a:lnTo>
                    <a:pt x="153" y="111"/>
                  </a:lnTo>
                  <a:lnTo>
                    <a:pt x="155" y="109"/>
                  </a:lnTo>
                  <a:lnTo>
                    <a:pt x="157" y="106"/>
                  </a:lnTo>
                  <a:lnTo>
                    <a:pt x="155" y="104"/>
                  </a:lnTo>
                  <a:lnTo>
                    <a:pt x="153" y="104"/>
                  </a:lnTo>
                  <a:lnTo>
                    <a:pt x="147" y="102"/>
                  </a:lnTo>
                  <a:lnTo>
                    <a:pt x="141" y="102"/>
                  </a:lnTo>
                  <a:lnTo>
                    <a:pt x="135" y="104"/>
                  </a:lnTo>
                  <a:lnTo>
                    <a:pt x="132" y="106"/>
                  </a:lnTo>
                  <a:lnTo>
                    <a:pt x="126" y="109"/>
                  </a:lnTo>
                  <a:lnTo>
                    <a:pt x="120" y="113"/>
                  </a:lnTo>
                  <a:lnTo>
                    <a:pt x="114" y="111"/>
                  </a:lnTo>
                  <a:lnTo>
                    <a:pt x="106" y="111"/>
                  </a:lnTo>
                  <a:lnTo>
                    <a:pt x="101" y="107"/>
                  </a:lnTo>
                  <a:lnTo>
                    <a:pt x="99" y="106"/>
                  </a:lnTo>
                  <a:lnTo>
                    <a:pt x="101" y="102"/>
                  </a:lnTo>
                  <a:lnTo>
                    <a:pt x="105" y="100"/>
                  </a:lnTo>
                  <a:lnTo>
                    <a:pt x="108" y="97"/>
                  </a:lnTo>
                  <a:lnTo>
                    <a:pt x="114" y="95"/>
                  </a:lnTo>
                  <a:lnTo>
                    <a:pt x="120" y="88"/>
                  </a:lnTo>
                  <a:lnTo>
                    <a:pt x="120" y="81"/>
                  </a:lnTo>
                  <a:lnTo>
                    <a:pt x="118" y="76"/>
                  </a:lnTo>
                  <a:lnTo>
                    <a:pt x="116" y="70"/>
                  </a:lnTo>
                  <a:lnTo>
                    <a:pt x="112" y="67"/>
                  </a:lnTo>
                  <a:lnTo>
                    <a:pt x="108" y="63"/>
                  </a:lnTo>
                  <a:lnTo>
                    <a:pt x="105" y="60"/>
                  </a:lnTo>
                  <a:lnTo>
                    <a:pt x="99" y="58"/>
                  </a:lnTo>
                  <a:lnTo>
                    <a:pt x="93" y="55"/>
                  </a:lnTo>
                  <a:lnTo>
                    <a:pt x="89" y="55"/>
                  </a:lnTo>
                  <a:lnTo>
                    <a:pt x="79" y="53"/>
                  </a:lnTo>
                  <a:lnTo>
                    <a:pt x="74" y="53"/>
                  </a:lnTo>
                  <a:lnTo>
                    <a:pt x="66" y="51"/>
                  </a:lnTo>
                  <a:lnTo>
                    <a:pt x="58" y="51"/>
                  </a:lnTo>
                  <a:lnTo>
                    <a:pt x="52" y="48"/>
                  </a:lnTo>
                  <a:lnTo>
                    <a:pt x="47" y="46"/>
                  </a:lnTo>
                  <a:lnTo>
                    <a:pt x="43" y="44"/>
                  </a:lnTo>
                  <a:lnTo>
                    <a:pt x="43" y="42"/>
                  </a:lnTo>
                  <a:lnTo>
                    <a:pt x="43" y="37"/>
                  </a:lnTo>
                  <a:lnTo>
                    <a:pt x="47" y="35"/>
                  </a:lnTo>
                  <a:lnTo>
                    <a:pt x="52" y="32"/>
                  </a:lnTo>
                  <a:lnTo>
                    <a:pt x="56" y="28"/>
                  </a:lnTo>
                  <a:lnTo>
                    <a:pt x="62" y="26"/>
                  </a:lnTo>
                  <a:lnTo>
                    <a:pt x="68" y="26"/>
                  </a:lnTo>
                  <a:lnTo>
                    <a:pt x="70" y="26"/>
                  </a:lnTo>
                  <a:lnTo>
                    <a:pt x="74" y="26"/>
                  </a:lnTo>
                  <a:lnTo>
                    <a:pt x="76" y="32"/>
                  </a:lnTo>
                  <a:lnTo>
                    <a:pt x="79" y="37"/>
                  </a:lnTo>
                  <a:lnTo>
                    <a:pt x="81" y="42"/>
                  </a:lnTo>
                  <a:lnTo>
                    <a:pt x="87" y="44"/>
                  </a:lnTo>
                  <a:lnTo>
                    <a:pt x="89" y="44"/>
                  </a:lnTo>
                  <a:lnTo>
                    <a:pt x="93" y="44"/>
                  </a:lnTo>
                  <a:lnTo>
                    <a:pt x="99" y="44"/>
                  </a:lnTo>
                  <a:lnTo>
                    <a:pt x="103" y="44"/>
                  </a:lnTo>
                  <a:lnTo>
                    <a:pt x="108" y="44"/>
                  </a:lnTo>
                  <a:lnTo>
                    <a:pt x="112" y="40"/>
                  </a:lnTo>
                  <a:lnTo>
                    <a:pt x="112" y="33"/>
                  </a:lnTo>
                  <a:lnTo>
                    <a:pt x="112" y="26"/>
                  </a:lnTo>
                  <a:lnTo>
                    <a:pt x="108" y="18"/>
                  </a:lnTo>
                  <a:lnTo>
                    <a:pt x="106" y="11"/>
                  </a:lnTo>
                  <a:lnTo>
                    <a:pt x="101" y="7"/>
                  </a:lnTo>
                  <a:lnTo>
                    <a:pt x="97" y="5"/>
                  </a:lnTo>
                  <a:lnTo>
                    <a:pt x="91" y="2"/>
                  </a:lnTo>
                  <a:lnTo>
                    <a:pt x="89" y="2"/>
                  </a:lnTo>
                  <a:lnTo>
                    <a:pt x="81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495" name="Freeform 73"/>
            <p:cNvSpPr>
              <a:spLocks/>
            </p:cNvSpPr>
            <p:nvPr/>
          </p:nvSpPr>
          <p:spPr bwMode="auto">
            <a:xfrm>
              <a:off x="673" y="3991"/>
              <a:ext cx="16" cy="18"/>
            </a:xfrm>
            <a:custGeom>
              <a:avLst/>
              <a:gdLst>
                <a:gd name="T0" fmla="*/ 0 w 33"/>
                <a:gd name="T1" fmla="*/ 0 h 36"/>
                <a:gd name="T2" fmla="*/ 0 w 33"/>
                <a:gd name="T3" fmla="*/ 1 h 36"/>
                <a:gd name="T4" fmla="*/ 0 w 33"/>
                <a:gd name="T5" fmla="*/ 1 h 36"/>
                <a:gd name="T6" fmla="*/ 0 w 33"/>
                <a:gd name="T7" fmla="*/ 1 h 36"/>
                <a:gd name="T8" fmla="*/ 0 w 33"/>
                <a:gd name="T9" fmla="*/ 1 h 36"/>
                <a:gd name="T10" fmla="*/ 0 w 33"/>
                <a:gd name="T11" fmla="*/ 1 h 36"/>
                <a:gd name="T12" fmla="*/ 0 w 33"/>
                <a:gd name="T13" fmla="*/ 1 h 36"/>
                <a:gd name="T14" fmla="*/ 0 w 33"/>
                <a:gd name="T15" fmla="*/ 1 h 36"/>
                <a:gd name="T16" fmla="*/ 0 w 33"/>
                <a:gd name="T17" fmla="*/ 1 h 36"/>
                <a:gd name="T18" fmla="*/ 0 w 33"/>
                <a:gd name="T19" fmla="*/ 1 h 36"/>
                <a:gd name="T20" fmla="*/ 0 w 33"/>
                <a:gd name="T21" fmla="*/ 0 h 36"/>
                <a:gd name="T22" fmla="*/ 0 w 33"/>
                <a:gd name="T23" fmla="*/ 0 h 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3" h="36">
                  <a:moveTo>
                    <a:pt x="6" y="0"/>
                  </a:moveTo>
                  <a:lnTo>
                    <a:pt x="2" y="4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6" y="23"/>
                  </a:lnTo>
                  <a:lnTo>
                    <a:pt x="12" y="29"/>
                  </a:lnTo>
                  <a:lnTo>
                    <a:pt x="18" y="32"/>
                  </a:lnTo>
                  <a:lnTo>
                    <a:pt x="21" y="34"/>
                  </a:lnTo>
                  <a:lnTo>
                    <a:pt x="23" y="36"/>
                  </a:lnTo>
                  <a:lnTo>
                    <a:pt x="33" y="2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496" name="Freeform 74"/>
            <p:cNvSpPr>
              <a:spLocks/>
            </p:cNvSpPr>
            <p:nvPr/>
          </p:nvSpPr>
          <p:spPr bwMode="auto">
            <a:xfrm>
              <a:off x="688" y="3980"/>
              <a:ext cx="49" cy="50"/>
            </a:xfrm>
            <a:custGeom>
              <a:avLst/>
              <a:gdLst>
                <a:gd name="T0" fmla="*/ 0 w 98"/>
                <a:gd name="T1" fmla="*/ 1 h 100"/>
                <a:gd name="T2" fmla="*/ 1 w 98"/>
                <a:gd name="T3" fmla="*/ 1 h 100"/>
                <a:gd name="T4" fmla="*/ 1 w 98"/>
                <a:gd name="T5" fmla="*/ 1 h 100"/>
                <a:gd name="T6" fmla="*/ 1 w 98"/>
                <a:gd name="T7" fmla="*/ 1 h 100"/>
                <a:gd name="T8" fmla="*/ 1 w 98"/>
                <a:gd name="T9" fmla="*/ 1 h 100"/>
                <a:gd name="T10" fmla="*/ 1 w 98"/>
                <a:gd name="T11" fmla="*/ 1 h 100"/>
                <a:gd name="T12" fmla="*/ 1 w 98"/>
                <a:gd name="T13" fmla="*/ 1 h 100"/>
                <a:gd name="T14" fmla="*/ 1 w 98"/>
                <a:gd name="T15" fmla="*/ 1 h 100"/>
                <a:gd name="T16" fmla="*/ 1 w 98"/>
                <a:gd name="T17" fmla="*/ 1 h 100"/>
                <a:gd name="T18" fmla="*/ 1 w 98"/>
                <a:gd name="T19" fmla="*/ 1 h 100"/>
                <a:gd name="T20" fmla="*/ 1 w 98"/>
                <a:gd name="T21" fmla="*/ 1 h 100"/>
                <a:gd name="T22" fmla="*/ 1 w 98"/>
                <a:gd name="T23" fmla="*/ 1 h 100"/>
                <a:gd name="T24" fmla="*/ 1 w 98"/>
                <a:gd name="T25" fmla="*/ 1 h 100"/>
                <a:gd name="T26" fmla="*/ 1 w 98"/>
                <a:gd name="T27" fmla="*/ 1 h 100"/>
                <a:gd name="T28" fmla="*/ 1 w 98"/>
                <a:gd name="T29" fmla="*/ 1 h 100"/>
                <a:gd name="T30" fmla="*/ 1 w 98"/>
                <a:gd name="T31" fmla="*/ 1 h 100"/>
                <a:gd name="T32" fmla="*/ 1 w 98"/>
                <a:gd name="T33" fmla="*/ 1 h 100"/>
                <a:gd name="T34" fmla="*/ 1 w 98"/>
                <a:gd name="T35" fmla="*/ 1 h 100"/>
                <a:gd name="T36" fmla="*/ 1 w 98"/>
                <a:gd name="T37" fmla="*/ 1 h 100"/>
                <a:gd name="T38" fmla="*/ 1 w 98"/>
                <a:gd name="T39" fmla="*/ 1 h 100"/>
                <a:gd name="T40" fmla="*/ 1 w 98"/>
                <a:gd name="T41" fmla="*/ 1 h 100"/>
                <a:gd name="T42" fmla="*/ 1 w 98"/>
                <a:gd name="T43" fmla="*/ 1 h 100"/>
                <a:gd name="T44" fmla="*/ 1 w 98"/>
                <a:gd name="T45" fmla="*/ 1 h 100"/>
                <a:gd name="T46" fmla="*/ 1 w 98"/>
                <a:gd name="T47" fmla="*/ 1 h 100"/>
                <a:gd name="T48" fmla="*/ 1 w 98"/>
                <a:gd name="T49" fmla="*/ 1 h 100"/>
                <a:gd name="T50" fmla="*/ 1 w 98"/>
                <a:gd name="T51" fmla="*/ 1 h 100"/>
                <a:gd name="T52" fmla="*/ 1 w 98"/>
                <a:gd name="T53" fmla="*/ 1 h 100"/>
                <a:gd name="T54" fmla="*/ 1 w 98"/>
                <a:gd name="T55" fmla="*/ 1 h 100"/>
                <a:gd name="T56" fmla="*/ 1 w 98"/>
                <a:gd name="T57" fmla="*/ 1 h 100"/>
                <a:gd name="T58" fmla="*/ 1 w 98"/>
                <a:gd name="T59" fmla="*/ 1 h 100"/>
                <a:gd name="T60" fmla="*/ 1 w 98"/>
                <a:gd name="T61" fmla="*/ 1 h 100"/>
                <a:gd name="T62" fmla="*/ 1 w 98"/>
                <a:gd name="T63" fmla="*/ 1 h 100"/>
                <a:gd name="T64" fmla="*/ 1 w 98"/>
                <a:gd name="T65" fmla="*/ 1 h 100"/>
                <a:gd name="T66" fmla="*/ 1 w 98"/>
                <a:gd name="T67" fmla="*/ 1 h 100"/>
                <a:gd name="T68" fmla="*/ 1 w 98"/>
                <a:gd name="T69" fmla="*/ 1 h 100"/>
                <a:gd name="T70" fmla="*/ 1 w 98"/>
                <a:gd name="T71" fmla="*/ 1 h 100"/>
                <a:gd name="T72" fmla="*/ 1 w 98"/>
                <a:gd name="T73" fmla="*/ 1 h 100"/>
                <a:gd name="T74" fmla="*/ 1 w 98"/>
                <a:gd name="T75" fmla="*/ 1 h 100"/>
                <a:gd name="T76" fmla="*/ 1 w 98"/>
                <a:gd name="T77" fmla="*/ 1 h 100"/>
                <a:gd name="T78" fmla="*/ 1 w 98"/>
                <a:gd name="T79" fmla="*/ 1 h 100"/>
                <a:gd name="T80" fmla="*/ 1 w 98"/>
                <a:gd name="T81" fmla="*/ 1 h 100"/>
                <a:gd name="T82" fmla="*/ 1 w 98"/>
                <a:gd name="T83" fmla="*/ 0 h 100"/>
                <a:gd name="T84" fmla="*/ 1 w 98"/>
                <a:gd name="T85" fmla="*/ 0 h 100"/>
                <a:gd name="T86" fmla="*/ 1 w 98"/>
                <a:gd name="T87" fmla="*/ 1 h 100"/>
                <a:gd name="T88" fmla="*/ 1 w 98"/>
                <a:gd name="T89" fmla="*/ 1 h 100"/>
                <a:gd name="T90" fmla="*/ 0 w 98"/>
                <a:gd name="T91" fmla="*/ 1 h 10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98" h="100">
                  <a:moveTo>
                    <a:pt x="0" y="26"/>
                  </a:moveTo>
                  <a:lnTo>
                    <a:pt x="0" y="26"/>
                  </a:lnTo>
                  <a:lnTo>
                    <a:pt x="2" y="29"/>
                  </a:lnTo>
                  <a:lnTo>
                    <a:pt x="4" y="31"/>
                  </a:lnTo>
                  <a:lnTo>
                    <a:pt x="12" y="33"/>
                  </a:lnTo>
                  <a:lnTo>
                    <a:pt x="16" y="33"/>
                  </a:lnTo>
                  <a:lnTo>
                    <a:pt x="21" y="33"/>
                  </a:lnTo>
                  <a:lnTo>
                    <a:pt x="23" y="33"/>
                  </a:lnTo>
                  <a:lnTo>
                    <a:pt x="25" y="33"/>
                  </a:lnTo>
                  <a:lnTo>
                    <a:pt x="25" y="43"/>
                  </a:lnTo>
                  <a:lnTo>
                    <a:pt x="66" y="54"/>
                  </a:lnTo>
                  <a:lnTo>
                    <a:pt x="66" y="56"/>
                  </a:lnTo>
                  <a:lnTo>
                    <a:pt x="66" y="59"/>
                  </a:lnTo>
                  <a:lnTo>
                    <a:pt x="64" y="65"/>
                  </a:lnTo>
                  <a:lnTo>
                    <a:pt x="60" y="68"/>
                  </a:lnTo>
                  <a:lnTo>
                    <a:pt x="54" y="70"/>
                  </a:lnTo>
                  <a:lnTo>
                    <a:pt x="48" y="70"/>
                  </a:lnTo>
                  <a:lnTo>
                    <a:pt x="43" y="72"/>
                  </a:lnTo>
                  <a:lnTo>
                    <a:pt x="37" y="72"/>
                  </a:lnTo>
                  <a:lnTo>
                    <a:pt x="29" y="73"/>
                  </a:lnTo>
                  <a:lnTo>
                    <a:pt x="23" y="73"/>
                  </a:lnTo>
                  <a:lnTo>
                    <a:pt x="21" y="73"/>
                  </a:lnTo>
                  <a:lnTo>
                    <a:pt x="19" y="75"/>
                  </a:lnTo>
                  <a:lnTo>
                    <a:pt x="19" y="79"/>
                  </a:lnTo>
                  <a:lnTo>
                    <a:pt x="19" y="82"/>
                  </a:lnTo>
                  <a:lnTo>
                    <a:pt x="19" y="87"/>
                  </a:lnTo>
                  <a:lnTo>
                    <a:pt x="19" y="91"/>
                  </a:lnTo>
                  <a:lnTo>
                    <a:pt x="19" y="96"/>
                  </a:lnTo>
                  <a:lnTo>
                    <a:pt x="21" y="98"/>
                  </a:lnTo>
                  <a:lnTo>
                    <a:pt x="25" y="100"/>
                  </a:lnTo>
                  <a:lnTo>
                    <a:pt x="31" y="100"/>
                  </a:lnTo>
                  <a:lnTo>
                    <a:pt x="39" y="100"/>
                  </a:lnTo>
                  <a:lnTo>
                    <a:pt x="43" y="100"/>
                  </a:lnTo>
                  <a:lnTo>
                    <a:pt x="48" y="100"/>
                  </a:lnTo>
                  <a:lnTo>
                    <a:pt x="54" y="100"/>
                  </a:lnTo>
                  <a:lnTo>
                    <a:pt x="58" y="100"/>
                  </a:lnTo>
                  <a:lnTo>
                    <a:pt x="64" y="98"/>
                  </a:lnTo>
                  <a:lnTo>
                    <a:pt x="68" y="98"/>
                  </a:lnTo>
                  <a:lnTo>
                    <a:pt x="71" y="98"/>
                  </a:lnTo>
                  <a:lnTo>
                    <a:pt x="77" y="98"/>
                  </a:lnTo>
                  <a:lnTo>
                    <a:pt x="83" y="98"/>
                  </a:lnTo>
                  <a:lnTo>
                    <a:pt x="87" y="98"/>
                  </a:lnTo>
                  <a:lnTo>
                    <a:pt x="93" y="93"/>
                  </a:lnTo>
                  <a:lnTo>
                    <a:pt x="97" y="89"/>
                  </a:lnTo>
                  <a:lnTo>
                    <a:pt x="98" y="86"/>
                  </a:lnTo>
                  <a:lnTo>
                    <a:pt x="95" y="86"/>
                  </a:lnTo>
                  <a:lnTo>
                    <a:pt x="87" y="84"/>
                  </a:lnTo>
                  <a:lnTo>
                    <a:pt x="83" y="84"/>
                  </a:lnTo>
                  <a:lnTo>
                    <a:pt x="79" y="82"/>
                  </a:lnTo>
                  <a:lnTo>
                    <a:pt x="77" y="82"/>
                  </a:lnTo>
                  <a:lnTo>
                    <a:pt x="73" y="82"/>
                  </a:lnTo>
                  <a:lnTo>
                    <a:pt x="75" y="80"/>
                  </a:lnTo>
                  <a:lnTo>
                    <a:pt x="83" y="79"/>
                  </a:lnTo>
                  <a:lnTo>
                    <a:pt x="93" y="73"/>
                  </a:lnTo>
                  <a:lnTo>
                    <a:pt x="95" y="68"/>
                  </a:lnTo>
                  <a:lnTo>
                    <a:pt x="95" y="61"/>
                  </a:lnTo>
                  <a:lnTo>
                    <a:pt x="93" y="54"/>
                  </a:lnTo>
                  <a:lnTo>
                    <a:pt x="91" y="52"/>
                  </a:lnTo>
                  <a:lnTo>
                    <a:pt x="89" y="51"/>
                  </a:lnTo>
                  <a:lnTo>
                    <a:pt x="85" y="49"/>
                  </a:lnTo>
                  <a:lnTo>
                    <a:pt x="81" y="47"/>
                  </a:lnTo>
                  <a:lnTo>
                    <a:pt x="73" y="45"/>
                  </a:lnTo>
                  <a:lnTo>
                    <a:pt x="68" y="45"/>
                  </a:lnTo>
                  <a:lnTo>
                    <a:pt x="64" y="45"/>
                  </a:lnTo>
                  <a:lnTo>
                    <a:pt x="60" y="45"/>
                  </a:lnTo>
                  <a:lnTo>
                    <a:pt x="54" y="42"/>
                  </a:lnTo>
                  <a:lnTo>
                    <a:pt x="52" y="38"/>
                  </a:lnTo>
                  <a:lnTo>
                    <a:pt x="52" y="33"/>
                  </a:lnTo>
                  <a:lnTo>
                    <a:pt x="52" y="29"/>
                  </a:lnTo>
                  <a:lnTo>
                    <a:pt x="54" y="24"/>
                  </a:lnTo>
                  <a:lnTo>
                    <a:pt x="58" y="22"/>
                  </a:lnTo>
                  <a:lnTo>
                    <a:pt x="64" y="24"/>
                  </a:lnTo>
                  <a:lnTo>
                    <a:pt x="71" y="26"/>
                  </a:lnTo>
                  <a:lnTo>
                    <a:pt x="77" y="26"/>
                  </a:lnTo>
                  <a:lnTo>
                    <a:pt x="77" y="22"/>
                  </a:lnTo>
                  <a:lnTo>
                    <a:pt x="75" y="21"/>
                  </a:lnTo>
                  <a:lnTo>
                    <a:pt x="75" y="15"/>
                  </a:lnTo>
                  <a:lnTo>
                    <a:pt x="73" y="12"/>
                  </a:lnTo>
                  <a:lnTo>
                    <a:pt x="70" y="8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39" y="0"/>
                  </a:lnTo>
                  <a:lnTo>
                    <a:pt x="31" y="0"/>
                  </a:lnTo>
                  <a:lnTo>
                    <a:pt x="25" y="3"/>
                  </a:lnTo>
                  <a:lnTo>
                    <a:pt x="21" y="5"/>
                  </a:lnTo>
                  <a:lnTo>
                    <a:pt x="17" y="10"/>
                  </a:lnTo>
                  <a:lnTo>
                    <a:pt x="16" y="14"/>
                  </a:lnTo>
                  <a:lnTo>
                    <a:pt x="16" y="15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497" name="Freeform 75"/>
            <p:cNvSpPr>
              <a:spLocks/>
            </p:cNvSpPr>
            <p:nvPr/>
          </p:nvSpPr>
          <p:spPr bwMode="auto">
            <a:xfrm>
              <a:off x="729" y="4061"/>
              <a:ext cx="72" cy="76"/>
            </a:xfrm>
            <a:custGeom>
              <a:avLst/>
              <a:gdLst>
                <a:gd name="T0" fmla="*/ 0 w 145"/>
                <a:gd name="T1" fmla="*/ 0 h 153"/>
                <a:gd name="T2" fmla="*/ 0 w 145"/>
                <a:gd name="T3" fmla="*/ 0 h 153"/>
                <a:gd name="T4" fmla="*/ 0 w 145"/>
                <a:gd name="T5" fmla="*/ 0 h 153"/>
                <a:gd name="T6" fmla="*/ 0 w 145"/>
                <a:gd name="T7" fmla="*/ 0 h 153"/>
                <a:gd name="T8" fmla="*/ 0 w 145"/>
                <a:gd name="T9" fmla="*/ 0 h 153"/>
                <a:gd name="T10" fmla="*/ 0 w 145"/>
                <a:gd name="T11" fmla="*/ 0 h 153"/>
                <a:gd name="T12" fmla="*/ 0 w 145"/>
                <a:gd name="T13" fmla="*/ 0 h 153"/>
                <a:gd name="T14" fmla="*/ 0 w 145"/>
                <a:gd name="T15" fmla="*/ 0 h 153"/>
                <a:gd name="T16" fmla="*/ 0 w 145"/>
                <a:gd name="T17" fmla="*/ 0 h 153"/>
                <a:gd name="T18" fmla="*/ 0 w 145"/>
                <a:gd name="T19" fmla="*/ 0 h 153"/>
                <a:gd name="T20" fmla="*/ 0 w 145"/>
                <a:gd name="T21" fmla="*/ 0 h 153"/>
                <a:gd name="T22" fmla="*/ 0 w 145"/>
                <a:gd name="T23" fmla="*/ 0 h 153"/>
                <a:gd name="T24" fmla="*/ 0 w 145"/>
                <a:gd name="T25" fmla="*/ 0 h 153"/>
                <a:gd name="T26" fmla="*/ 0 w 145"/>
                <a:gd name="T27" fmla="*/ 0 h 153"/>
                <a:gd name="T28" fmla="*/ 0 w 145"/>
                <a:gd name="T29" fmla="*/ 0 h 153"/>
                <a:gd name="T30" fmla="*/ 0 w 145"/>
                <a:gd name="T31" fmla="*/ 0 h 153"/>
                <a:gd name="T32" fmla="*/ 0 w 145"/>
                <a:gd name="T33" fmla="*/ 0 h 153"/>
                <a:gd name="T34" fmla="*/ 0 w 145"/>
                <a:gd name="T35" fmla="*/ 0 h 153"/>
                <a:gd name="T36" fmla="*/ 0 w 145"/>
                <a:gd name="T37" fmla="*/ 0 h 153"/>
                <a:gd name="T38" fmla="*/ 0 w 145"/>
                <a:gd name="T39" fmla="*/ 0 h 153"/>
                <a:gd name="T40" fmla="*/ 0 w 145"/>
                <a:gd name="T41" fmla="*/ 0 h 153"/>
                <a:gd name="T42" fmla="*/ 0 w 145"/>
                <a:gd name="T43" fmla="*/ 0 h 153"/>
                <a:gd name="T44" fmla="*/ 0 w 145"/>
                <a:gd name="T45" fmla="*/ 0 h 153"/>
                <a:gd name="T46" fmla="*/ 0 w 145"/>
                <a:gd name="T47" fmla="*/ 0 h 153"/>
                <a:gd name="T48" fmla="*/ 0 w 145"/>
                <a:gd name="T49" fmla="*/ 0 h 153"/>
                <a:gd name="T50" fmla="*/ 0 w 145"/>
                <a:gd name="T51" fmla="*/ 0 h 153"/>
                <a:gd name="T52" fmla="*/ 0 w 145"/>
                <a:gd name="T53" fmla="*/ 0 h 153"/>
                <a:gd name="T54" fmla="*/ 0 w 145"/>
                <a:gd name="T55" fmla="*/ 0 h 153"/>
                <a:gd name="T56" fmla="*/ 0 w 145"/>
                <a:gd name="T57" fmla="*/ 0 h 153"/>
                <a:gd name="T58" fmla="*/ 0 w 145"/>
                <a:gd name="T59" fmla="*/ 0 h 153"/>
                <a:gd name="T60" fmla="*/ 0 w 145"/>
                <a:gd name="T61" fmla="*/ 0 h 153"/>
                <a:gd name="T62" fmla="*/ 0 w 145"/>
                <a:gd name="T63" fmla="*/ 0 h 153"/>
                <a:gd name="T64" fmla="*/ 0 w 145"/>
                <a:gd name="T65" fmla="*/ 0 h 153"/>
                <a:gd name="T66" fmla="*/ 0 w 145"/>
                <a:gd name="T67" fmla="*/ 0 h 153"/>
                <a:gd name="T68" fmla="*/ 0 w 145"/>
                <a:gd name="T69" fmla="*/ 0 h 153"/>
                <a:gd name="T70" fmla="*/ 0 w 145"/>
                <a:gd name="T71" fmla="*/ 0 h 153"/>
                <a:gd name="T72" fmla="*/ 0 w 145"/>
                <a:gd name="T73" fmla="*/ 0 h 153"/>
                <a:gd name="T74" fmla="*/ 0 w 145"/>
                <a:gd name="T75" fmla="*/ 0 h 153"/>
                <a:gd name="T76" fmla="*/ 0 w 145"/>
                <a:gd name="T77" fmla="*/ 0 h 153"/>
                <a:gd name="T78" fmla="*/ 0 w 145"/>
                <a:gd name="T79" fmla="*/ 0 h 153"/>
                <a:gd name="T80" fmla="*/ 0 w 145"/>
                <a:gd name="T81" fmla="*/ 0 h 153"/>
                <a:gd name="T82" fmla="*/ 0 w 145"/>
                <a:gd name="T83" fmla="*/ 0 h 153"/>
                <a:gd name="T84" fmla="*/ 0 w 145"/>
                <a:gd name="T85" fmla="*/ 0 h 153"/>
                <a:gd name="T86" fmla="*/ 0 w 145"/>
                <a:gd name="T87" fmla="*/ 0 h 153"/>
                <a:gd name="T88" fmla="*/ 0 w 145"/>
                <a:gd name="T89" fmla="*/ 0 h 153"/>
                <a:gd name="T90" fmla="*/ 0 w 145"/>
                <a:gd name="T91" fmla="*/ 0 h 153"/>
                <a:gd name="T92" fmla="*/ 0 w 145"/>
                <a:gd name="T93" fmla="*/ 0 h 153"/>
                <a:gd name="T94" fmla="*/ 0 w 145"/>
                <a:gd name="T95" fmla="*/ 0 h 15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45" h="153">
                  <a:moveTo>
                    <a:pt x="14" y="7"/>
                  </a:moveTo>
                  <a:lnTo>
                    <a:pt x="8" y="13"/>
                  </a:lnTo>
                  <a:lnTo>
                    <a:pt x="2" y="20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2" y="28"/>
                  </a:lnTo>
                  <a:lnTo>
                    <a:pt x="8" y="32"/>
                  </a:lnTo>
                  <a:lnTo>
                    <a:pt x="14" y="32"/>
                  </a:lnTo>
                  <a:lnTo>
                    <a:pt x="21" y="34"/>
                  </a:lnTo>
                  <a:lnTo>
                    <a:pt x="27" y="34"/>
                  </a:lnTo>
                  <a:lnTo>
                    <a:pt x="35" y="35"/>
                  </a:lnTo>
                  <a:lnTo>
                    <a:pt x="39" y="35"/>
                  </a:lnTo>
                  <a:lnTo>
                    <a:pt x="44" y="35"/>
                  </a:lnTo>
                  <a:lnTo>
                    <a:pt x="46" y="35"/>
                  </a:lnTo>
                  <a:lnTo>
                    <a:pt x="48" y="37"/>
                  </a:lnTo>
                  <a:lnTo>
                    <a:pt x="50" y="35"/>
                  </a:lnTo>
                  <a:lnTo>
                    <a:pt x="56" y="32"/>
                  </a:lnTo>
                  <a:lnTo>
                    <a:pt x="60" y="28"/>
                  </a:lnTo>
                  <a:lnTo>
                    <a:pt x="66" y="28"/>
                  </a:lnTo>
                  <a:lnTo>
                    <a:pt x="71" y="30"/>
                  </a:lnTo>
                  <a:lnTo>
                    <a:pt x="75" y="32"/>
                  </a:lnTo>
                  <a:lnTo>
                    <a:pt x="81" y="34"/>
                  </a:lnTo>
                  <a:lnTo>
                    <a:pt x="85" y="35"/>
                  </a:lnTo>
                  <a:lnTo>
                    <a:pt x="89" y="37"/>
                  </a:lnTo>
                  <a:lnTo>
                    <a:pt x="93" y="39"/>
                  </a:lnTo>
                  <a:lnTo>
                    <a:pt x="93" y="44"/>
                  </a:lnTo>
                  <a:lnTo>
                    <a:pt x="85" y="50"/>
                  </a:lnTo>
                  <a:lnTo>
                    <a:pt x="77" y="55"/>
                  </a:lnTo>
                  <a:lnTo>
                    <a:pt x="73" y="57"/>
                  </a:lnTo>
                  <a:lnTo>
                    <a:pt x="68" y="60"/>
                  </a:lnTo>
                  <a:lnTo>
                    <a:pt x="64" y="62"/>
                  </a:lnTo>
                  <a:lnTo>
                    <a:pt x="62" y="62"/>
                  </a:lnTo>
                  <a:lnTo>
                    <a:pt x="56" y="62"/>
                  </a:lnTo>
                  <a:lnTo>
                    <a:pt x="52" y="60"/>
                  </a:lnTo>
                  <a:lnTo>
                    <a:pt x="46" y="60"/>
                  </a:lnTo>
                  <a:lnTo>
                    <a:pt x="41" y="60"/>
                  </a:lnTo>
                  <a:lnTo>
                    <a:pt x="35" y="60"/>
                  </a:lnTo>
                  <a:lnTo>
                    <a:pt x="29" y="62"/>
                  </a:lnTo>
                  <a:lnTo>
                    <a:pt x="25" y="62"/>
                  </a:lnTo>
                  <a:lnTo>
                    <a:pt x="23" y="64"/>
                  </a:lnTo>
                  <a:lnTo>
                    <a:pt x="19" y="69"/>
                  </a:lnTo>
                  <a:lnTo>
                    <a:pt x="16" y="72"/>
                  </a:lnTo>
                  <a:lnTo>
                    <a:pt x="14" y="74"/>
                  </a:lnTo>
                  <a:lnTo>
                    <a:pt x="14" y="76"/>
                  </a:lnTo>
                  <a:lnTo>
                    <a:pt x="16" y="78"/>
                  </a:lnTo>
                  <a:lnTo>
                    <a:pt x="19" y="78"/>
                  </a:lnTo>
                  <a:lnTo>
                    <a:pt x="23" y="78"/>
                  </a:lnTo>
                  <a:lnTo>
                    <a:pt x="29" y="78"/>
                  </a:lnTo>
                  <a:lnTo>
                    <a:pt x="37" y="78"/>
                  </a:lnTo>
                  <a:lnTo>
                    <a:pt x="44" y="79"/>
                  </a:lnTo>
                  <a:lnTo>
                    <a:pt x="50" y="79"/>
                  </a:lnTo>
                  <a:lnTo>
                    <a:pt x="56" y="79"/>
                  </a:lnTo>
                  <a:lnTo>
                    <a:pt x="60" y="79"/>
                  </a:lnTo>
                  <a:lnTo>
                    <a:pt x="62" y="81"/>
                  </a:lnTo>
                  <a:lnTo>
                    <a:pt x="58" y="83"/>
                  </a:lnTo>
                  <a:lnTo>
                    <a:pt x="52" y="86"/>
                  </a:lnTo>
                  <a:lnTo>
                    <a:pt x="48" y="92"/>
                  </a:lnTo>
                  <a:lnTo>
                    <a:pt x="52" y="97"/>
                  </a:lnTo>
                  <a:lnTo>
                    <a:pt x="58" y="99"/>
                  </a:lnTo>
                  <a:lnTo>
                    <a:pt x="68" y="104"/>
                  </a:lnTo>
                  <a:lnTo>
                    <a:pt x="73" y="108"/>
                  </a:lnTo>
                  <a:lnTo>
                    <a:pt x="75" y="113"/>
                  </a:lnTo>
                  <a:lnTo>
                    <a:pt x="73" y="116"/>
                  </a:lnTo>
                  <a:lnTo>
                    <a:pt x="68" y="122"/>
                  </a:lnTo>
                  <a:lnTo>
                    <a:pt x="60" y="123"/>
                  </a:lnTo>
                  <a:lnTo>
                    <a:pt x="56" y="129"/>
                  </a:lnTo>
                  <a:lnTo>
                    <a:pt x="52" y="132"/>
                  </a:lnTo>
                  <a:lnTo>
                    <a:pt x="52" y="141"/>
                  </a:lnTo>
                  <a:lnTo>
                    <a:pt x="52" y="148"/>
                  </a:lnTo>
                  <a:lnTo>
                    <a:pt x="58" y="152"/>
                  </a:lnTo>
                  <a:lnTo>
                    <a:pt x="60" y="152"/>
                  </a:lnTo>
                  <a:lnTo>
                    <a:pt x="64" y="152"/>
                  </a:lnTo>
                  <a:lnTo>
                    <a:pt x="68" y="152"/>
                  </a:lnTo>
                  <a:lnTo>
                    <a:pt x="73" y="152"/>
                  </a:lnTo>
                  <a:lnTo>
                    <a:pt x="79" y="152"/>
                  </a:lnTo>
                  <a:lnTo>
                    <a:pt x="87" y="152"/>
                  </a:lnTo>
                  <a:lnTo>
                    <a:pt x="95" y="152"/>
                  </a:lnTo>
                  <a:lnTo>
                    <a:pt x="104" y="153"/>
                  </a:lnTo>
                  <a:lnTo>
                    <a:pt x="110" y="153"/>
                  </a:lnTo>
                  <a:lnTo>
                    <a:pt x="118" y="153"/>
                  </a:lnTo>
                  <a:lnTo>
                    <a:pt x="124" y="153"/>
                  </a:lnTo>
                  <a:lnTo>
                    <a:pt x="131" y="153"/>
                  </a:lnTo>
                  <a:lnTo>
                    <a:pt x="135" y="152"/>
                  </a:lnTo>
                  <a:lnTo>
                    <a:pt x="141" y="152"/>
                  </a:lnTo>
                  <a:lnTo>
                    <a:pt x="143" y="152"/>
                  </a:lnTo>
                  <a:lnTo>
                    <a:pt x="145" y="152"/>
                  </a:lnTo>
                  <a:lnTo>
                    <a:pt x="141" y="148"/>
                  </a:lnTo>
                  <a:lnTo>
                    <a:pt x="135" y="146"/>
                  </a:lnTo>
                  <a:lnTo>
                    <a:pt x="127" y="143"/>
                  </a:lnTo>
                  <a:lnTo>
                    <a:pt x="120" y="141"/>
                  </a:lnTo>
                  <a:lnTo>
                    <a:pt x="110" y="139"/>
                  </a:lnTo>
                  <a:lnTo>
                    <a:pt x="104" y="136"/>
                  </a:lnTo>
                  <a:lnTo>
                    <a:pt x="97" y="134"/>
                  </a:lnTo>
                  <a:lnTo>
                    <a:pt x="95" y="134"/>
                  </a:lnTo>
                  <a:lnTo>
                    <a:pt x="95" y="132"/>
                  </a:lnTo>
                  <a:lnTo>
                    <a:pt x="102" y="127"/>
                  </a:lnTo>
                  <a:lnTo>
                    <a:pt x="106" y="123"/>
                  </a:lnTo>
                  <a:lnTo>
                    <a:pt x="110" y="120"/>
                  </a:lnTo>
                  <a:lnTo>
                    <a:pt x="112" y="116"/>
                  </a:lnTo>
                  <a:lnTo>
                    <a:pt x="112" y="115"/>
                  </a:lnTo>
                  <a:lnTo>
                    <a:pt x="108" y="108"/>
                  </a:lnTo>
                  <a:lnTo>
                    <a:pt x="104" y="102"/>
                  </a:lnTo>
                  <a:lnTo>
                    <a:pt x="97" y="95"/>
                  </a:lnTo>
                  <a:lnTo>
                    <a:pt x="91" y="90"/>
                  </a:lnTo>
                  <a:lnTo>
                    <a:pt x="85" y="83"/>
                  </a:lnTo>
                  <a:lnTo>
                    <a:pt x="79" y="78"/>
                  </a:lnTo>
                  <a:lnTo>
                    <a:pt x="75" y="72"/>
                  </a:lnTo>
                  <a:lnTo>
                    <a:pt x="75" y="71"/>
                  </a:lnTo>
                  <a:lnTo>
                    <a:pt x="77" y="67"/>
                  </a:lnTo>
                  <a:lnTo>
                    <a:pt x="83" y="65"/>
                  </a:lnTo>
                  <a:lnTo>
                    <a:pt x="89" y="62"/>
                  </a:lnTo>
                  <a:lnTo>
                    <a:pt x="95" y="57"/>
                  </a:lnTo>
                  <a:lnTo>
                    <a:pt x="100" y="53"/>
                  </a:lnTo>
                  <a:lnTo>
                    <a:pt x="104" y="48"/>
                  </a:lnTo>
                  <a:lnTo>
                    <a:pt x="108" y="42"/>
                  </a:lnTo>
                  <a:lnTo>
                    <a:pt x="108" y="37"/>
                  </a:lnTo>
                  <a:lnTo>
                    <a:pt x="106" y="34"/>
                  </a:lnTo>
                  <a:lnTo>
                    <a:pt x="106" y="28"/>
                  </a:lnTo>
                  <a:lnTo>
                    <a:pt x="104" y="25"/>
                  </a:lnTo>
                  <a:lnTo>
                    <a:pt x="104" y="23"/>
                  </a:lnTo>
                  <a:lnTo>
                    <a:pt x="100" y="20"/>
                  </a:lnTo>
                  <a:lnTo>
                    <a:pt x="97" y="18"/>
                  </a:lnTo>
                  <a:lnTo>
                    <a:pt x="93" y="18"/>
                  </a:lnTo>
                  <a:lnTo>
                    <a:pt x="87" y="18"/>
                  </a:lnTo>
                  <a:lnTo>
                    <a:pt x="79" y="16"/>
                  </a:lnTo>
                  <a:lnTo>
                    <a:pt x="71" y="18"/>
                  </a:lnTo>
                  <a:lnTo>
                    <a:pt x="64" y="20"/>
                  </a:lnTo>
                  <a:lnTo>
                    <a:pt x="58" y="21"/>
                  </a:lnTo>
                  <a:lnTo>
                    <a:pt x="50" y="23"/>
                  </a:lnTo>
                  <a:lnTo>
                    <a:pt x="46" y="25"/>
                  </a:lnTo>
                  <a:lnTo>
                    <a:pt x="43" y="27"/>
                  </a:lnTo>
                  <a:lnTo>
                    <a:pt x="43" y="28"/>
                  </a:lnTo>
                  <a:lnTo>
                    <a:pt x="27" y="18"/>
                  </a:lnTo>
                  <a:lnTo>
                    <a:pt x="29" y="14"/>
                  </a:lnTo>
                  <a:lnTo>
                    <a:pt x="37" y="11"/>
                  </a:lnTo>
                  <a:lnTo>
                    <a:pt x="43" y="6"/>
                  </a:lnTo>
                  <a:lnTo>
                    <a:pt x="43" y="2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29" y="0"/>
                  </a:lnTo>
                  <a:lnTo>
                    <a:pt x="25" y="2"/>
                  </a:lnTo>
                  <a:lnTo>
                    <a:pt x="17" y="4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498" name="Freeform 76"/>
            <p:cNvSpPr>
              <a:spLocks/>
            </p:cNvSpPr>
            <p:nvPr/>
          </p:nvSpPr>
          <p:spPr bwMode="auto">
            <a:xfrm>
              <a:off x="735" y="4110"/>
              <a:ext cx="13" cy="20"/>
            </a:xfrm>
            <a:custGeom>
              <a:avLst/>
              <a:gdLst>
                <a:gd name="T0" fmla="*/ 1 w 25"/>
                <a:gd name="T1" fmla="*/ 0 h 40"/>
                <a:gd name="T2" fmla="*/ 1 w 25"/>
                <a:gd name="T3" fmla="*/ 0 h 40"/>
                <a:gd name="T4" fmla="*/ 1 w 25"/>
                <a:gd name="T5" fmla="*/ 1 h 40"/>
                <a:gd name="T6" fmla="*/ 1 w 25"/>
                <a:gd name="T7" fmla="*/ 1 h 40"/>
                <a:gd name="T8" fmla="*/ 1 w 25"/>
                <a:gd name="T9" fmla="*/ 1 h 40"/>
                <a:gd name="T10" fmla="*/ 0 w 25"/>
                <a:gd name="T11" fmla="*/ 1 h 40"/>
                <a:gd name="T12" fmla="*/ 0 w 25"/>
                <a:gd name="T13" fmla="*/ 1 h 40"/>
                <a:gd name="T14" fmla="*/ 0 w 25"/>
                <a:gd name="T15" fmla="*/ 1 h 40"/>
                <a:gd name="T16" fmla="*/ 0 w 25"/>
                <a:gd name="T17" fmla="*/ 1 h 40"/>
                <a:gd name="T18" fmla="*/ 0 w 25"/>
                <a:gd name="T19" fmla="*/ 1 h 40"/>
                <a:gd name="T20" fmla="*/ 1 w 25"/>
                <a:gd name="T21" fmla="*/ 1 h 40"/>
                <a:gd name="T22" fmla="*/ 1 w 25"/>
                <a:gd name="T23" fmla="*/ 1 h 40"/>
                <a:gd name="T24" fmla="*/ 1 w 25"/>
                <a:gd name="T25" fmla="*/ 1 h 40"/>
                <a:gd name="T26" fmla="*/ 1 w 25"/>
                <a:gd name="T27" fmla="*/ 1 h 40"/>
                <a:gd name="T28" fmla="*/ 1 w 25"/>
                <a:gd name="T29" fmla="*/ 1 h 40"/>
                <a:gd name="T30" fmla="*/ 1 w 25"/>
                <a:gd name="T31" fmla="*/ 1 h 40"/>
                <a:gd name="T32" fmla="*/ 1 w 25"/>
                <a:gd name="T33" fmla="*/ 1 h 40"/>
                <a:gd name="T34" fmla="*/ 1 w 25"/>
                <a:gd name="T35" fmla="*/ 1 h 40"/>
                <a:gd name="T36" fmla="*/ 1 w 25"/>
                <a:gd name="T37" fmla="*/ 1 h 40"/>
                <a:gd name="T38" fmla="*/ 1 w 25"/>
                <a:gd name="T39" fmla="*/ 1 h 40"/>
                <a:gd name="T40" fmla="*/ 1 w 25"/>
                <a:gd name="T41" fmla="*/ 1 h 40"/>
                <a:gd name="T42" fmla="*/ 1 w 25"/>
                <a:gd name="T43" fmla="*/ 1 h 40"/>
                <a:gd name="T44" fmla="*/ 1 w 25"/>
                <a:gd name="T45" fmla="*/ 0 h 40"/>
                <a:gd name="T46" fmla="*/ 1 w 25"/>
                <a:gd name="T47" fmla="*/ 0 h 4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5" h="40">
                  <a:moveTo>
                    <a:pt x="17" y="0"/>
                  </a:moveTo>
                  <a:lnTo>
                    <a:pt x="11" y="0"/>
                  </a:lnTo>
                  <a:lnTo>
                    <a:pt x="7" y="2"/>
                  </a:lnTo>
                  <a:lnTo>
                    <a:pt x="5" y="5"/>
                  </a:lnTo>
                  <a:lnTo>
                    <a:pt x="2" y="12"/>
                  </a:lnTo>
                  <a:lnTo>
                    <a:pt x="0" y="14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0" y="33"/>
                  </a:lnTo>
                  <a:lnTo>
                    <a:pt x="3" y="40"/>
                  </a:lnTo>
                  <a:lnTo>
                    <a:pt x="9" y="40"/>
                  </a:lnTo>
                  <a:lnTo>
                    <a:pt x="17" y="40"/>
                  </a:lnTo>
                  <a:lnTo>
                    <a:pt x="23" y="38"/>
                  </a:lnTo>
                  <a:lnTo>
                    <a:pt x="25" y="35"/>
                  </a:lnTo>
                  <a:lnTo>
                    <a:pt x="21" y="31"/>
                  </a:lnTo>
                  <a:lnTo>
                    <a:pt x="17" y="28"/>
                  </a:lnTo>
                  <a:lnTo>
                    <a:pt x="15" y="24"/>
                  </a:lnTo>
                  <a:lnTo>
                    <a:pt x="15" y="23"/>
                  </a:lnTo>
                  <a:lnTo>
                    <a:pt x="15" y="16"/>
                  </a:lnTo>
                  <a:lnTo>
                    <a:pt x="15" y="7"/>
                  </a:lnTo>
                  <a:lnTo>
                    <a:pt x="15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499" name="Freeform 77"/>
            <p:cNvSpPr>
              <a:spLocks/>
            </p:cNvSpPr>
            <p:nvPr/>
          </p:nvSpPr>
          <p:spPr bwMode="auto">
            <a:xfrm>
              <a:off x="927" y="3975"/>
              <a:ext cx="51" cy="28"/>
            </a:xfrm>
            <a:custGeom>
              <a:avLst/>
              <a:gdLst>
                <a:gd name="T0" fmla="*/ 0 w 103"/>
                <a:gd name="T1" fmla="*/ 1 h 56"/>
                <a:gd name="T2" fmla="*/ 0 w 103"/>
                <a:gd name="T3" fmla="*/ 1 h 56"/>
                <a:gd name="T4" fmla="*/ 0 w 103"/>
                <a:gd name="T5" fmla="*/ 1 h 56"/>
                <a:gd name="T6" fmla="*/ 0 w 103"/>
                <a:gd name="T7" fmla="*/ 1 h 56"/>
                <a:gd name="T8" fmla="*/ 0 w 103"/>
                <a:gd name="T9" fmla="*/ 1 h 56"/>
                <a:gd name="T10" fmla="*/ 0 w 103"/>
                <a:gd name="T11" fmla="*/ 1 h 56"/>
                <a:gd name="T12" fmla="*/ 0 w 103"/>
                <a:gd name="T13" fmla="*/ 1 h 56"/>
                <a:gd name="T14" fmla="*/ 0 w 103"/>
                <a:gd name="T15" fmla="*/ 1 h 56"/>
                <a:gd name="T16" fmla="*/ 0 w 103"/>
                <a:gd name="T17" fmla="*/ 1 h 56"/>
                <a:gd name="T18" fmla="*/ 0 w 103"/>
                <a:gd name="T19" fmla="*/ 1 h 56"/>
                <a:gd name="T20" fmla="*/ 0 w 103"/>
                <a:gd name="T21" fmla="*/ 1 h 56"/>
                <a:gd name="T22" fmla="*/ 0 w 103"/>
                <a:gd name="T23" fmla="*/ 1 h 56"/>
                <a:gd name="T24" fmla="*/ 0 w 103"/>
                <a:gd name="T25" fmla="*/ 1 h 56"/>
                <a:gd name="T26" fmla="*/ 0 w 103"/>
                <a:gd name="T27" fmla="*/ 1 h 56"/>
                <a:gd name="T28" fmla="*/ 0 w 103"/>
                <a:gd name="T29" fmla="*/ 1 h 56"/>
                <a:gd name="T30" fmla="*/ 0 w 103"/>
                <a:gd name="T31" fmla="*/ 1 h 56"/>
                <a:gd name="T32" fmla="*/ 0 w 103"/>
                <a:gd name="T33" fmla="*/ 1 h 56"/>
                <a:gd name="T34" fmla="*/ 0 w 103"/>
                <a:gd name="T35" fmla="*/ 1 h 56"/>
                <a:gd name="T36" fmla="*/ 0 w 103"/>
                <a:gd name="T37" fmla="*/ 1 h 56"/>
                <a:gd name="T38" fmla="*/ 0 w 103"/>
                <a:gd name="T39" fmla="*/ 1 h 56"/>
                <a:gd name="T40" fmla="*/ 0 w 103"/>
                <a:gd name="T41" fmla="*/ 1 h 56"/>
                <a:gd name="T42" fmla="*/ 0 w 103"/>
                <a:gd name="T43" fmla="*/ 1 h 56"/>
                <a:gd name="T44" fmla="*/ 0 w 103"/>
                <a:gd name="T45" fmla="*/ 1 h 56"/>
                <a:gd name="T46" fmla="*/ 0 w 103"/>
                <a:gd name="T47" fmla="*/ 1 h 56"/>
                <a:gd name="T48" fmla="*/ 0 w 103"/>
                <a:gd name="T49" fmla="*/ 1 h 56"/>
                <a:gd name="T50" fmla="*/ 0 w 103"/>
                <a:gd name="T51" fmla="*/ 1 h 56"/>
                <a:gd name="T52" fmla="*/ 0 w 103"/>
                <a:gd name="T53" fmla="*/ 1 h 56"/>
                <a:gd name="T54" fmla="*/ 0 w 103"/>
                <a:gd name="T55" fmla="*/ 1 h 56"/>
                <a:gd name="T56" fmla="*/ 0 w 103"/>
                <a:gd name="T57" fmla="*/ 1 h 56"/>
                <a:gd name="T58" fmla="*/ 0 w 103"/>
                <a:gd name="T59" fmla="*/ 1 h 56"/>
                <a:gd name="T60" fmla="*/ 0 w 103"/>
                <a:gd name="T61" fmla="*/ 1 h 56"/>
                <a:gd name="T62" fmla="*/ 0 w 103"/>
                <a:gd name="T63" fmla="*/ 1 h 56"/>
                <a:gd name="T64" fmla="*/ 0 w 103"/>
                <a:gd name="T65" fmla="*/ 1 h 56"/>
                <a:gd name="T66" fmla="*/ 0 w 103"/>
                <a:gd name="T67" fmla="*/ 1 h 56"/>
                <a:gd name="T68" fmla="*/ 0 w 103"/>
                <a:gd name="T69" fmla="*/ 1 h 56"/>
                <a:gd name="T70" fmla="*/ 0 w 103"/>
                <a:gd name="T71" fmla="*/ 1 h 56"/>
                <a:gd name="T72" fmla="*/ 0 w 103"/>
                <a:gd name="T73" fmla="*/ 1 h 56"/>
                <a:gd name="T74" fmla="*/ 0 w 103"/>
                <a:gd name="T75" fmla="*/ 1 h 56"/>
                <a:gd name="T76" fmla="*/ 0 w 103"/>
                <a:gd name="T77" fmla="*/ 1 h 56"/>
                <a:gd name="T78" fmla="*/ 0 w 103"/>
                <a:gd name="T79" fmla="*/ 1 h 56"/>
                <a:gd name="T80" fmla="*/ 0 w 103"/>
                <a:gd name="T81" fmla="*/ 1 h 56"/>
                <a:gd name="T82" fmla="*/ 0 w 103"/>
                <a:gd name="T83" fmla="*/ 1 h 56"/>
                <a:gd name="T84" fmla="*/ 0 w 103"/>
                <a:gd name="T85" fmla="*/ 1 h 56"/>
                <a:gd name="T86" fmla="*/ 0 w 103"/>
                <a:gd name="T87" fmla="*/ 1 h 56"/>
                <a:gd name="T88" fmla="*/ 0 w 103"/>
                <a:gd name="T89" fmla="*/ 1 h 56"/>
                <a:gd name="T90" fmla="*/ 0 w 103"/>
                <a:gd name="T91" fmla="*/ 0 h 56"/>
                <a:gd name="T92" fmla="*/ 0 w 103"/>
                <a:gd name="T93" fmla="*/ 1 h 56"/>
                <a:gd name="T94" fmla="*/ 0 w 103"/>
                <a:gd name="T95" fmla="*/ 1 h 56"/>
                <a:gd name="T96" fmla="*/ 0 w 103"/>
                <a:gd name="T97" fmla="*/ 1 h 56"/>
                <a:gd name="T98" fmla="*/ 0 w 103"/>
                <a:gd name="T99" fmla="*/ 1 h 56"/>
                <a:gd name="T100" fmla="*/ 0 w 103"/>
                <a:gd name="T101" fmla="*/ 1 h 56"/>
                <a:gd name="T102" fmla="*/ 0 w 103"/>
                <a:gd name="T103" fmla="*/ 1 h 56"/>
                <a:gd name="T104" fmla="*/ 0 w 103"/>
                <a:gd name="T105" fmla="*/ 1 h 56"/>
                <a:gd name="T106" fmla="*/ 0 w 103"/>
                <a:gd name="T107" fmla="*/ 1 h 5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03" h="56">
                  <a:moveTo>
                    <a:pt x="0" y="19"/>
                  </a:moveTo>
                  <a:lnTo>
                    <a:pt x="29" y="30"/>
                  </a:lnTo>
                  <a:lnTo>
                    <a:pt x="29" y="31"/>
                  </a:lnTo>
                  <a:lnTo>
                    <a:pt x="29" y="35"/>
                  </a:lnTo>
                  <a:lnTo>
                    <a:pt x="29" y="38"/>
                  </a:lnTo>
                  <a:lnTo>
                    <a:pt x="31" y="44"/>
                  </a:lnTo>
                  <a:lnTo>
                    <a:pt x="31" y="47"/>
                  </a:lnTo>
                  <a:lnTo>
                    <a:pt x="35" y="52"/>
                  </a:lnTo>
                  <a:lnTo>
                    <a:pt x="35" y="54"/>
                  </a:lnTo>
                  <a:lnTo>
                    <a:pt x="41" y="56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6" y="52"/>
                  </a:lnTo>
                  <a:lnTo>
                    <a:pt x="62" y="51"/>
                  </a:lnTo>
                  <a:lnTo>
                    <a:pt x="68" y="49"/>
                  </a:lnTo>
                  <a:lnTo>
                    <a:pt x="74" y="47"/>
                  </a:lnTo>
                  <a:lnTo>
                    <a:pt x="79" y="45"/>
                  </a:lnTo>
                  <a:lnTo>
                    <a:pt x="83" y="45"/>
                  </a:lnTo>
                  <a:lnTo>
                    <a:pt x="89" y="42"/>
                  </a:lnTo>
                  <a:lnTo>
                    <a:pt x="93" y="42"/>
                  </a:lnTo>
                  <a:lnTo>
                    <a:pt x="101" y="38"/>
                  </a:lnTo>
                  <a:lnTo>
                    <a:pt x="103" y="38"/>
                  </a:lnTo>
                  <a:lnTo>
                    <a:pt x="101" y="31"/>
                  </a:lnTo>
                  <a:lnTo>
                    <a:pt x="103" y="28"/>
                  </a:lnTo>
                  <a:lnTo>
                    <a:pt x="101" y="23"/>
                  </a:lnTo>
                  <a:lnTo>
                    <a:pt x="97" y="21"/>
                  </a:lnTo>
                  <a:lnTo>
                    <a:pt x="91" y="23"/>
                  </a:lnTo>
                  <a:lnTo>
                    <a:pt x="83" y="24"/>
                  </a:lnTo>
                  <a:lnTo>
                    <a:pt x="78" y="26"/>
                  </a:lnTo>
                  <a:lnTo>
                    <a:pt x="74" y="28"/>
                  </a:lnTo>
                  <a:lnTo>
                    <a:pt x="68" y="28"/>
                  </a:lnTo>
                  <a:lnTo>
                    <a:pt x="64" y="30"/>
                  </a:lnTo>
                  <a:lnTo>
                    <a:pt x="54" y="33"/>
                  </a:lnTo>
                  <a:lnTo>
                    <a:pt x="47" y="35"/>
                  </a:lnTo>
                  <a:lnTo>
                    <a:pt x="43" y="37"/>
                  </a:lnTo>
                  <a:lnTo>
                    <a:pt x="41" y="38"/>
                  </a:lnTo>
                  <a:lnTo>
                    <a:pt x="39" y="30"/>
                  </a:lnTo>
                  <a:lnTo>
                    <a:pt x="39" y="28"/>
                  </a:lnTo>
                  <a:lnTo>
                    <a:pt x="39" y="24"/>
                  </a:lnTo>
                  <a:lnTo>
                    <a:pt x="39" y="21"/>
                  </a:lnTo>
                  <a:lnTo>
                    <a:pt x="41" y="16"/>
                  </a:lnTo>
                  <a:lnTo>
                    <a:pt x="39" y="10"/>
                  </a:lnTo>
                  <a:lnTo>
                    <a:pt x="39" y="7"/>
                  </a:lnTo>
                  <a:lnTo>
                    <a:pt x="37" y="3"/>
                  </a:lnTo>
                  <a:lnTo>
                    <a:pt x="35" y="1"/>
                  </a:lnTo>
                  <a:lnTo>
                    <a:pt x="29" y="0"/>
                  </a:lnTo>
                  <a:lnTo>
                    <a:pt x="25" y="3"/>
                  </a:lnTo>
                  <a:lnTo>
                    <a:pt x="18" y="5"/>
                  </a:lnTo>
                  <a:lnTo>
                    <a:pt x="14" y="9"/>
                  </a:lnTo>
                  <a:lnTo>
                    <a:pt x="8" y="12"/>
                  </a:lnTo>
                  <a:lnTo>
                    <a:pt x="4" y="16"/>
                  </a:lnTo>
                  <a:lnTo>
                    <a:pt x="0" y="17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500" name="Freeform 78"/>
            <p:cNvSpPr>
              <a:spLocks/>
            </p:cNvSpPr>
            <p:nvPr/>
          </p:nvSpPr>
          <p:spPr bwMode="auto">
            <a:xfrm>
              <a:off x="956" y="4004"/>
              <a:ext cx="52" cy="43"/>
            </a:xfrm>
            <a:custGeom>
              <a:avLst/>
              <a:gdLst>
                <a:gd name="T0" fmla="*/ 1 w 104"/>
                <a:gd name="T1" fmla="*/ 1 h 86"/>
                <a:gd name="T2" fmla="*/ 1 w 104"/>
                <a:gd name="T3" fmla="*/ 0 h 86"/>
                <a:gd name="T4" fmla="*/ 1 w 104"/>
                <a:gd name="T5" fmla="*/ 0 h 86"/>
                <a:gd name="T6" fmla="*/ 1 w 104"/>
                <a:gd name="T7" fmla="*/ 0 h 86"/>
                <a:gd name="T8" fmla="*/ 1 w 104"/>
                <a:gd name="T9" fmla="*/ 0 h 86"/>
                <a:gd name="T10" fmla="*/ 1 w 104"/>
                <a:gd name="T11" fmla="*/ 0 h 86"/>
                <a:gd name="T12" fmla="*/ 1 w 104"/>
                <a:gd name="T13" fmla="*/ 1 h 86"/>
                <a:gd name="T14" fmla="*/ 1 w 104"/>
                <a:gd name="T15" fmla="*/ 1 h 86"/>
                <a:gd name="T16" fmla="*/ 1 w 104"/>
                <a:gd name="T17" fmla="*/ 1 h 86"/>
                <a:gd name="T18" fmla="*/ 0 w 104"/>
                <a:gd name="T19" fmla="*/ 1 h 86"/>
                <a:gd name="T20" fmla="*/ 0 w 104"/>
                <a:gd name="T21" fmla="*/ 1 h 86"/>
                <a:gd name="T22" fmla="*/ 1 w 104"/>
                <a:gd name="T23" fmla="*/ 1 h 86"/>
                <a:gd name="T24" fmla="*/ 1 w 104"/>
                <a:gd name="T25" fmla="*/ 1 h 86"/>
                <a:gd name="T26" fmla="*/ 1 w 104"/>
                <a:gd name="T27" fmla="*/ 1 h 86"/>
                <a:gd name="T28" fmla="*/ 1 w 104"/>
                <a:gd name="T29" fmla="*/ 1 h 86"/>
                <a:gd name="T30" fmla="*/ 1 w 104"/>
                <a:gd name="T31" fmla="*/ 1 h 86"/>
                <a:gd name="T32" fmla="*/ 1 w 104"/>
                <a:gd name="T33" fmla="*/ 1 h 86"/>
                <a:gd name="T34" fmla="*/ 1 w 104"/>
                <a:gd name="T35" fmla="*/ 1 h 86"/>
                <a:gd name="T36" fmla="*/ 1 w 104"/>
                <a:gd name="T37" fmla="*/ 1 h 86"/>
                <a:gd name="T38" fmla="*/ 1 w 104"/>
                <a:gd name="T39" fmla="*/ 1 h 86"/>
                <a:gd name="T40" fmla="*/ 1 w 104"/>
                <a:gd name="T41" fmla="*/ 1 h 86"/>
                <a:gd name="T42" fmla="*/ 1 w 104"/>
                <a:gd name="T43" fmla="*/ 1 h 86"/>
                <a:gd name="T44" fmla="*/ 1 w 104"/>
                <a:gd name="T45" fmla="*/ 1 h 86"/>
                <a:gd name="T46" fmla="*/ 1 w 104"/>
                <a:gd name="T47" fmla="*/ 1 h 86"/>
                <a:gd name="T48" fmla="*/ 1 w 104"/>
                <a:gd name="T49" fmla="*/ 1 h 86"/>
                <a:gd name="T50" fmla="*/ 1 w 104"/>
                <a:gd name="T51" fmla="*/ 1 h 86"/>
                <a:gd name="T52" fmla="*/ 1 w 104"/>
                <a:gd name="T53" fmla="*/ 1 h 86"/>
                <a:gd name="T54" fmla="*/ 1 w 104"/>
                <a:gd name="T55" fmla="*/ 1 h 86"/>
                <a:gd name="T56" fmla="*/ 1 w 104"/>
                <a:gd name="T57" fmla="*/ 1 h 86"/>
                <a:gd name="T58" fmla="*/ 1 w 104"/>
                <a:gd name="T59" fmla="*/ 1 h 86"/>
                <a:gd name="T60" fmla="*/ 1 w 104"/>
                <a:gd name="T61" fmla="*/ 1 h 86"/>
                <a:gd name="T62" fmla="*/ 1 w 104"/>
                <a:gd name="T63" fmla="*/ 1 h 86"/>
                <a:gd name="T64" fmla="*/ 1 w 104"/>
                <a:gd name="T65" fmla="*/ 1 h 86"/>
                <a:gd name="T66" fmla="*/ 1 w 104"/>
                <a:gd name="T67" fmla="*/ 1 h 86"/>
                <a:gd name="T68" fmla="*/ 1 w 104"/>
                <a:gd name="T69" fmla="*/ 1 h 86"/>
                <a:gd name="T70" fmla="*/ 1 w 104"/>
                <a:gd name="T71" fmla="*/ 1 h 86"/>
                <a:gd name="T72" fmla="*/ 1 w 104"/>
                <a:gd name="T73" fmla="*/ 1 h 86"/>
                <a:gd name="T74" fmla="*/ 1 w 104"/>
                <a:gd name="T75" fmla="*/ 1 h 86"/>
                <a:gd name="T76" fmla="*/ 1 w 104"/>
                <a:gd name="T77" fmla="*/ 1 h 86"/>
                <a:gd name="T78" fmla="*/ 1 w 104"/>
                <a:gd name="T79" fmla="*/ 1 h 86"/>
                <a:gd name="T80" fmla="*/ 1 w 104"/>
                <a:gd name="T81" fmla="*/ 1 h 86"/>
                <a:gd name="T82" fmla="*/ 1 w 104"/>
                <a:gd name="T83" fmla="*/ 1 h 86"/>
                <a:gd name="T84" fmla="*/ 1 w 104"/>
                <a:gd name="T85" fmla="*/ 1 h 86"/>
                <a:gd name="T86" fmla="*/ 1 w 104"/>
                <a:gd name="T87" fmla="*/ 1 h 86"/>
                <a:gd name="T88" fmla="*/ 1 w 104"/>
                <a:gd name="T89" fmla="*/ 1 h 8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04" h="86">
                  <a:moveTo>
                    <a:pt x="87" y="2"/>
                  </a:moveTo>
                  <a:lnTo>
                    <a:pt x="83" y="2"/>
                  </a:lnTo>
                  <a:lnTo>
                    <a:pt x="79" y="0"/>
                  </a:lnTo>
                  <a:lnTo>
                    <a:pt x="75" y="0"/>
                  </a:lnTo>
                  <a:lnTo>
                    <a:pt x="70" y="0"/>
                  </a:lnTo>
                  <a:lnTo>
                    <a:pt x="64" y="0"/>
                  </a:lnTo>
                  <a:lnTo>
                    <a:pt x="58" y="0"/>
                  </a:lnTo>
                  <a:lnTo>
                    <a:pt x="50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1" y="2"/>
                  </a:lnTo>
                  <a:lnTo>
                    <a:pt x="16" y="2"/>
                  </a:lnTo>
                  <a:lnTo>
                    <a:pt x="14" y="3"/>
                  </a:lnTo>
                  <a:lnTo>
                    <a:pt x="10" y="3"/>
                  </a:lnTo>
                  <a:lnTo>
                    <a:pt x="8" y="5"/>
                  </a:lnTo>
                  <a:lnTo>
                    <a:pt x="6" y="7"/>
                  </a:lnTo>
                  <a:lnTo>
                    <a:pt x="4" y="10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4" y="31"/>
                  </a:lnTo>
                  <a:lnTo>
                    <a:pt x="6" y="35"/>
                  </a:lnTo>
                  <a:lnTo>
                    <a:pt x="12" y="35"/>
                  </a:lnTo>
                  <a:lnTo>
                    <a:pt x="18" y="37"/>
                  </a:lnTo>
                  <a:lnTo>
                    <a:pt x="25" y="38"/>
                  </a:lnTo>
                  <a:lnTo>
                    <a:pt x="35" y="40"/>
                  </a:lnTo>
                  <a:lnTo>
                    <a:pt x="43" y="40"/>
                  </a:lnTo>
                  <a:lnTo>
                    <a:pt x="48" y="40"/>
                  </a:lnTo>
                  <a:lnTo>
                    <a:pt x="52" y="40"/>
                  </a:lnTo>
                  <a:lnTo>
                    <a:pt x="56" y="42"/>
                  </a:lnTo>
                  <a:lnTo>
                    <a:pt x="58" y="61"/>
                  </a:lnTo>
                  <a:lnTo>
                    <a:pt x="56" y="61"/>
                  </a:lnTo>
                  <a:lnTo>
                    <a:pt x="52" y="65"/>
                  </a:lnTo>
                  <a:lnTo>
                    <a:pt x="48" y="68"/>
                  </a:lnTo>
                  <a:lnTo>
                    <a:pt x="45" y="74"/>
                  </a:lnTo>
                  <a:lnTo>
                    <a:pt x="41" y="77"/>
                  </a:lnTo>
                  <a:lnTo>
                    <a:pt x="39" y="82"/>
                  </a:lnTo>
                  <a:lnTo>
                    <a:pt x="39" y="84"/>
                  </a:lnTo>
                  <a:lnTo>
                    <a:pt x="41" y="86"/>
                  </a:lnTo>
                  <a:lnTo>
                    <a:pt x="45" y="86"/>
                  </a:lnTo>
                  <a:lnTo>
                    <a:pt x="48" y="86"/>
                  </a:lnTo>
                  <a:lnTo>
                    <a:pt x="54" y="84"/>
                  </a:lnTo>
                  <a:lnTo>
                    <a:pt x="60" y="84"/>
                  </a:lnTo>
                  <a:lnTo>
                    <a:pt x="64" y="82"/>
                  </a:lnTo>
                  <a:lnTo>
                    <a:pt x="68" y="82"/>
                  </a:lnTo>
                  <a:lnTo>
                    <a:pt x="72" y="82"/>
                  </a:lnTo>
                  <a:lnTo>
                    <a:pt x="74" y="82"/>
                  </a:lnTo>
                  <a:lnTo>
                    <a:pt x="99" y="82"/>
                  </a:lnTo>
                  <a:lnTo>
                    <a:pt x="101" y="79"/>
                  </a:lnTo>
                  <a:lnTo>
                    <a:pt x="104" y="74"/>
                  </a:lnTo>
                  <a:lnTo>
                    <a:pt x="104" y="70"/>
                  </a:lnTo>
                  <a:lnTo>
                    <a:pt x="104" y="67"/>
                  </a:lnTo>
                  <a:lnTo>
                    <a:pt x="101" y="65"/>
                  </a:lnTo>
                  <a:lnTo>
                    <a:pt x="97" y="63"/>
                  </a:lnTo>
                  <a:lnTo>
                    <a:pt x="91" y="60"/>
                  </a:lnTo>
                  <a:lnTo>
                    <a:pt x="87" y="58"/>
                  </a:lnTo>
                  <a:lnTo>
                    <a:pt x="83" y="56"/>
                  </a:lnTo>
                  <a:lnTo>
                    <a:pt x="81" y="56"/>
                  </a:lnTo>
                  <a:lnTo>
                    <a:pt x="77" y="51"/>
                  </a:lnTo>
                  <a:lnTo>
                    <a:pt x="77" y="49"/>
                  </a:lnTo>
                  <a:lnTo>
                    <a:pt x="77" y="42"/>
                  </a:lnTo>
                  <a:lnTo>
                    <a:pt x="79" y="38"/>
                  </a:lnTo>
                  <a:lnTo>
                    <a:pt x="77" y="31"/>
                  </a:lnTo>
                  <a:lnTo>
                    <a:pt x="75" y="30"/>
                  </a:lnTo>
                  <a:lnTo>
                    <a:pt x="70" y="28"/>
                  </a:lnTo>
                  <a:lnTo>
                    <a:pt x="64" y="28"/>
                  </a:lnTo>
                  <a:lnTo>
                    <a:pt x="58" y="28"/>
                  </a:lnTo>
                  <a:lnTo>
                    <a:pt x="52" y="30"/>
                  </a:lnTo>
                  <a:lnTo>
                    <a:pt x="45" y="30"/>
                  </a:lnTo>
                  <a:lnTo>
                    <a:pt x="39" y="30"/>
                  </a:lnTo>
                  <a:lnTo>
                    <a:pt x="33" y="28"/>
                  </a:lnTo>
                  <a:lnTo>
                    <a:pt x="31" y="26"/>
                  </a:lnTo>
                  <a:lnTo>
                    <a:pt x="31" y="19"/>
                  </a:lnTo>
                  <a:lnTo>
                    <a:pt x="39" y="16"/>
                  </a:lnTo>
                  <a:lnTo>
                    <a:pt x="43" y="14"/>
                  </a:lnTo>
                  <a:lnTo>
                    <a:pt x="48" y="14"/>
                  </a:lnTo>
                  <a:lnTo>
                    <a:pt x="52" y="14"/>
                  </a:lnTo>
                  <a:lnTo>
                    <a:pt x="56" y="14"/>
                  </a:lnTo>
                  <a:lnTo>
                    <a:pt x="58" y="14"/>
                  </a:lnTo>
                  <a:lnTo>
                    <a:pt x="64" y="14"/>
                  </a:lnTo>
                  <a:lnTo>
                    <a:pt x="70" y="14"/>
                  </a:lnTo>
                  <a:lnTo>
                    <a:pt x="77" y="14"/>
                  </a:lnTo>
                  <a:lnTo>
                    <a:pt x="85" y="14"/>
                  </a:lnTo>
                  <a:lnTo>
                    <a:pt x="91" y="14"/>
                  </a:lnTo>
                  <a:lnTo>
                    <a:pt x="95" y="14"/>
                  </a:lnTo>
                  <a:lnTo>
                    <a:pt x="97" y="14"/>
                  </a:lnTo>
                  <a:lnTo>
                    <a:pt x="87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501" name="Freeform 79"/>
            <p:cNvSpPr>
              <a:spLocks/>
            </p:cNvSpPr>
            <p:nvPr/>
          </p:nvSpPr>
          <p:spPr bwMode="auto">
            <a:xfrm>
              <a:off x="960" y="4074"/>
              <a:ext cx="33" cy="32"/>
            </a:xfrm>
            <a:custGeom>
              <a:avLst/>
              <a:gdLst>
                <a:gd name="T0" fmla="*/ 1 w 66"/>
                <a:gd name="T1" fmla="*/ 0 h 65"/>
                <a:gd name="T2" fmla="*/ 1 w 66"/>
                <a:gd name="T3" fmla="*/ 0 h 65"/>
                <a:gd name="T4" fmla="*/ 1 w 66"/>
                <a:gd name="T5" fmla="*/ 0 h 65"/>
                <a:gd name="T6" fmla="*/ 1 w 66"/>
                <a:gd name="T7" fmla="*/ 0 h 65"/>
                <a:gd name="T8" fmla="*/ 1 w 66"/>
                <a:gd name="T9" fmla="*/ 0 h 65"/>
                <a:gd name="T10" fmla="*/ 1 w 66"/>
                <a:gd name="T11" fmla="*/ 0 h 65"/>
                <a:gd name="T12" fmla="*/ 0 w 66"/>
                <a:gd name="T13" fmla="*/ 0 h 65"/>
                <a:gd name="T14" fmla="*/ 1 w 66"/>
                <a:gd name="T15" fmla="*/ 0 h 65"/>
                <a:gd name="T16" fmla="*/ 1 w 66"/>
                <a:gd name="T17" fmla="*/ 0 h 65"/>
                <a:gd name="T18" fmla="*/ 1 w 66"/>
                <a:gd name="T19" fmla="*/ 0 h 65"/>
                <a:gd name="T20" fmla="*/ 1 w 66"/>
                <a:gd name="T21" fmla="*/ 0 h 65"/>
                <a:gd name="T22" fmla="*/ 1 w 66"/>
                <a:gd name="T23" fmla="*/ 0 h 65"/>
                <a:gd name="T24" fmla="*/ 1 w 66"/>
                <a:gd name="T25" fmla="*/ 0 h 65"/>
                <a:gd name="T26" fmla="*/ 1 w 66"/>
                <a:gd name="T27" fmla="*/ 0 h 65"/>
                <a:gd name="T28" fmla="*/ 1 w 66"/>
                <a:gd name="T29" fmla="*/ 0 h 65"/>
                <a:gd name="T30" fmla="*/ 1 w 66"/>
                <a:gd name="T31" fmla="*/ 0 h 65"/>
                <a:gd name="T32" fmla="*/ 1 w 66"/>
                <a:gd name="T33" fmla="*/ 0 h 65"/>
                <a:gd name="T34" fmla="*/ 1 w 66"/>
                <a:gd name="T35" fmla="*/ 0 h 65"/>
                <a:gd name="T36" fmla="*/ 1 w 66"/>
                <a:gd name="T37" fmla="*/ 0 h 65"/>
                <a:gd name="T38" fmla="*/ 1 w 66"/>
                <a:gd name="T39" fmla="*/ 0 h 65"/>
                <a:gd name="T40" fmla="*/ 1 w 66"/>
                <a:gd name="T41" fmla="*/ 0 h 65"/>
                <a:gd name="T42" fmla="*/ 1 w 66"/>
                <a:gd name="T43" fmla="*/ 0 h 65"/>
                <a:gd name="T44" fmla="*/ 1 w 66"/>
                <a:gd name="T45" fmla="*/ 0 h 65"/>
                <a:gd name="T46" fmla="*/ 1 w 66"/>
                <a:gd name="T47" fmla="*/ 0 h 65"/>
                <a:gd name="T48" fmla="*/ 1 w 66"/>
                <a:gd name="T49" fmla="*/ 0 h 65"/>
                <a:gd name="T50" fmla="*/ 1 w 66"/>
                <a:gd name="T51" fmla="*/ 0 h 65"/>
                <a:gd name="T52" fmla="*/ 1 w 66"/>
                <a:gd name="T53" fmla="*/ 0 h 65"/>
                <a:gd name="T54" fmla="*/ 1 w 66"/>
                <a:gd name="T55" fmla="*/ 0 h 65"/>
                <a:gd name="T56" fmla="*/ 1 w 66"/>
                <a:gd name="T57" fmla="*/ 0 h 65"/>
                <a:gd name="T58" fmla="*/ 1 w 66"/>
                <a:gd name="T59" fmla="*/ 0 h 65"/>
                <a:gd name="T60" fmla="*/ 1 w 66"/>
                <a:gd name="T61" fmla="*/ 0 h 65"/>
                <a:gd name="T62" fmla="*/ 1 w 66"/>
                <a:gd name="T63" fmla="*/ 0 h 65"/>
                <a:gd name="T64" fmla="*/ 1 w 66"/>
                <a:gd name="T65" fmla="*/ 0 h 65"/>
                <a:gd name="T66" fmla="*/ 1 w 66"/>
                <a:gd name="T67" fmla="*/ 0 h 65"/>
                <a:gd name="T68" fmla="*/ 1 w 66"/>
                <a:gd name="T69" fmla="*/ 0 h 65"/>
                <a:gd name="T70" fmla="*/ 1 w 66"/>
                <a:gd name="T71" fmla="*/ 0 h 65"/>
                <a:gd name="T72" fmla="*/ 1 w 66"/>
                <a:gd name="T73" fmla="*/ 0 h 65"/>
                <a:gd name="T74" fmla="*/ 1 w 66"/>
                <a:gd name="T75" fmla="*/ 0 h 65"/>
                <a:gd name="T76" fmla="*/ 1 w 66"/>
                <a:gd name="T77" fmla="*/ 0 h 65"/>
                <a:gd name="T78" fmla="*/ 1 w 66"/>
                <a:gd name="T79" fmla="*/ 0 h 65"/>
                <a:gd name="T80" fmla="*/ 1 w 66"/>
                <a:gd name="T81" fmla="*/ 0 h 65"/>
                <a:gd name="T82" fmla="*/ 1 w 66"/>
                <a:gd name="T83" fmla="*/ 0 h 65"/>
                <a:gd name="T84" fmla="*/ 1 w 66"/>
                <a:gd name="T85" fmla="*/ 0 h 65"/>
                <a:gd name="T86" fmla="*/ 1 w 66"/>
                <a:gd name="T87" fmla="*/ 0 h 65"/>
                <a:gd name="T88" fmla="*/ 1 w 66"/>
                <a:gd name="T89" fmla="*/ 0 h 65"/>
                <a:gd name="T90" fmla="*/ 1 w 66"/>
                <a:gd name="T91" fmla="*/ 0 h 65"/>
                <a:gd name="T92" fmla="*/ 1 w 66"/>
                <a:gd name="T93" fmla="*/ 0 h 6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6" h="65">
                  <a:moveTo>
                    <a:pt x="31" y="1"/>
                  </a:moveTo>
                  <a:lnTo>
                    <a:pt x="25" y="0"/>
                  </a:lnTo>
                  <a:lnTo>
                    <a:pt x="21" y="1"/>
                  </a:lnTo>
                  <a:lnTo>
                    <a:pt x="15" y="1"/>
                  </a:lnTo>
                  <a:lnTo>
                    <a:pt x="10" y="5"/>
                  </a:lnTo>
                  <a:lnTo>
                    <a:pt x="2" y="10"/>
                  </a:lnTo>
                  <a:lnTo>
                    <a:pt x="0" y="17"/>
                  </a:lnTo>
                  <a:lnTo>
                    <a:pt x="4" y="19"/>
                  </a:lnTo>
                  <a:lnTo>
                    <a:pt x="10" y="19"/>
                  </a:lnTo>
                  <a:lnTo>
                    <a:pt x="17" y="17"/>
                  </a:lnTo>
                  <a:lnTo>
                    <a:pt x="23" y="15"/>
                  </a:lnTo>
                  <a:lnTo>
                    <a:pt x="27" y="12"/>
                  </a:lnTo>
                  <a:lnTo>
                    <a:pt x="33" y="12"/>
                  </a:lnTo>
                  <a:lnTo>
                    <a:pt x="37" y="14"/>
                  </a:lnTo>
                  <a:lnTo>
                    <a:pt x="42" y="19"/>
                  </a:lnTo>
                  <a:lnTo>
                    <a:pt x="44" y="24"/>
                  </a:lnTo>
                  <a:lnTo>
                    <a:pt x="46" y="30"/>
                  </a:lnTo>
                  <a:lnTo>
                    <a:pt x="44" y="37"/>
                  </a:lnTo>
                  <a:lnTo>
                    <a:pt x="42" y="42"/>
                  </a:lnTo>
                  <a:lnTo>
                    <a:pt x="37" y="44"/>
                  </a:lnTo>
                  <a:lnTo>
                    <a:pt x="33" y="44"/>
                  </a:lnTo>
                  <a:lnTo>
                    <a:pt x="27" y="47"/>
                  </a:lnTo>
                  <a:lnTo>
                    <a:pt x="25" y="49"/>
                  </a:lnTo>
                  <a:lnTo>
                    <a:pt x="17" y="54"/>
                  </a:lnTo>
                  <a:lnTo>
                    <a:pt x="19" y="59"/>
                  </a:lnTo>
                  <a:lnTo>
                    <a:pt x="23" y="59"/>
                  </a:lnTo>
                  <a:lnTo>
                    <a:pt x="27" y="61"/>
                  </a:lnTo>
                  <a:lnTo>
                    <a:pt x="33" y="63"/>
                  </a:lnTo>
                  <a:lnTo>
                    <a:pt x="39" y="65"/>
                  </a:lnTo>
                  <a:lnTo>
                    <a:pt x="44" y="65"/>
                  </a:lnTo>
                  <a:lnTo>
                    <a:pt x="50" y="65"/>
                  </a:lnTo>
                  <a:lnTo>
                    <a:pt x="52" y="65"/>
                  </a:lnTo>
                  <a:lnTo>
                    <a:pt x="56" y="63"/>
                  </a:lnTo>
                  <a:lnTo>
                    <a:pt x="56" y="58"/>
                  </a:lnTo>
                  <a:lnTo>
                    <a:pt x="58" y="52"/>
                  </a:lnTo>
                  <a:lnTo>
                    <a:pt x="60" y="47"/>
                  </a:lnTo>
                  <a:lnTo>
                    <a:pt x="62" y="42"/>
                  </a:lnTo>
                  <a:lnTo>
                    <a:pt x="62" y="35"/>
                  </a:lnTo>
                  <a:lnTo>
                    <a:pt x="64" y="30"/>
                  </a:lnTo>
                  <a:lnTo>
                    <a:pt x="66" y="24"/>
                  </a:lnTo>
                  <a:lnTo>
                    <a:pt x="66" y="21"/>
                  </a:lnTo>
                  <a:lnTo>
                    <a:pt x="60" y="14"/>
                  </a:lnTo>
                  <a:lnTo>
                    <a:pt x="54" y="7"/>
                  </a:lnTo>
                  <a:lnTo>
                    <a:pt x="50" y="1"/>
                  </a:lnTo>
                  <a:lnTo>
                    <a:pt x="48" y="0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502" name="Freeform 80"/>
            <p:cNvSpPr>
              <a:spLocks/>
            </p:cNvSpPr>
            <p:nvPr/>
          </p:nvSpPr>
          <p:spPr bwMode="auto">
            <a:xfrm>
              <a:off x="1008" y="4062"/>
              <a:ext cx="76" cy="43"/>
            </a:xfrm>
            <a:custGeom>
              <a:avLst/>
              <a:gdLst>
                <a:gd name="T0" fmla="*/ 0 w 153"/>
                <a:gd name="T1" fmla="*/ 1 h 86"/>
                <a:gd name="T2" fmla="*/ 0 w 153"/>
                <a:gd name="T3" fmla="*/ 1 h 86"/>
                <a:gd name="T4" fmla="*/ 0 w 153"/>
                <a:gd name="T5" fmla="*/ 1 h 86"/>
                <a:gd name="T6" fmla="*/ 0 w 153"/>
                <a:gd name="T7" fmla="*/ 1 h 86"/>
                <a:gd name="T8" fmla="*/ 0 w 153"/>
                <a:gd name="T9" fmla="*/ 1 h 86"/>
                <a:gd name="T10" fmla="*/ 0 w 153"/>
                <a:gd name="T11" fmla="*/ 1 h 86"/>
                <a:gd name="T12" fmla="*/ 0 w 153"/>
                <a:gd name="T13" fmla="*/ 1 h 86"/>
                <a:gd name="T14" fmla="*/ 0 w 153"/>
                <a:gd name="T15" fmla="*/ 1 h 86"/>
                <a:gd name="T16" fmla="*/ 0 w 153"/>
                <a:gd name="T17" fmla="*/ 1 h 86"/>
                <a:gd name="T18" fmla="*/ 0 w 153"/>
                <a:gd name="T19" fmla="*/ 1 h 86"/>
                <a:gd name="T20" fmla="*/ 0 w 153"/>
                <a:gd name="T21" fmla="*/ 1 h 86"/>
                <a:gd name="T22" fmla="*/ 0 w 153"/>
                <a:gd name="T23" fmla="*/ 1 h 86"/>
                <a:gd name="T24" fmla="*/ 0 w 153"/>
                <a:gd name="T25" fmla="*/ 1 h 86"/>
                <a:gd name="T26" fmla="*/ 0 w 153"/>
                <a:gd name="T27" fmla="*/ 1 h 86"/>
                <a:gd name="T28" fmla="*/ 0 w 153"/>
                <a:gd name="T29" fmla="*/ 1 h 86"/>
                <a:gd name="T30" fmla="*/ 0 w 153"/>
                <a:gd name="T31" fmla="*/ 1 h 86"/>
                <a:gd name="T32" fmla="*/ 0 w 153"/>
                <a:gd name="T33" fmla="*/ 1 h 86"/>
                <a:gd name="T34" fmla="*/ 0 w 153"/>
                <a:gd name="T35" fmla="*/ 1 h 86"/>
                <a:gd name="T36" fmla="*/ 0 w 153"/>
                <a:gd name="T37" fmla="*/ 1 h 86"/>
                <a:gd name="T38" fmla="*/ 0 w 153"/>
                <a:gd name="T39" fmla="*/ 1 h 86"/>
                <a:gd name="T40" fmla="*/ 0 w 153"/>
                <a:gd name="T41" fmla="*/ 1 h 86"/>
                <a:gd name="T42" fmla="*/ 0 w 153"/>
                <a:gd name="T43" fmla="*/ 1 h 86"/>
                <a:gd name="T44" fmla="*/ 0 w 153"/>
                <a:gd name="T45" fmla="*/ 1 h 86"/>
                <a:gd name="T46" fmla="*/ 0 w 153"/>
                <a:gd name="T47" fmla="*/ 1 h 86"/>
                <a:gd name="T48" fmla="*/ 0 w 153"/>
                <a:gd name="T49" fmla="*/ 1 h 86"/>
                <a:gd name="T50" fmla="*/ 0 w 153"/>
                <a:gd name="T51" fmla="*/ 1 h 86"/>
                <a:gd name="T52" fmla="*/ 0 w 153"/>
                <a:gd name="T53" fmla="*/ 1 h 86"/>
                <a:gd name="T54" fmla="*/ 0 w 153"/>
                <a:gd name="T55" fmla="*/ 1 h 86"/>
                <a:gd name="T56" fmla="*/ 0 w 153"/>
                <a:gd name="T57" fmla="*/ 1 h 86"/>
                <a:gd name="T58" fmla="*/ 0 w 153"/>
                <a:gd name="T59" fmla="*/ 1 h 86"/>
                <a:gd name="T60" fmla="*/ 0 w 153"/>
                <a:gd name="T61" fmla="*/ 1 h 86"/>
                <a:gd name="T62" fmla="*/ 0 w 153"/>
                <a:gd name="T63" fmla="*/ 1 h 86"/>
                <a:gd name="T64" fmla="*/ 0 w 153"/>
                <a:gd name="T65" fmla="*/ 1 h 86"/>
                <a:gd name="T66" fmla="*/ 0 w 153"/>
                <a:gd name="T67" fmla="*/ 1 h 86"/>
                <a:gd name="T68" fmla="*/ 0 w 153"/>
                <a:gd name="T69" fmla="*/ 1 h 86"/>
                <a:gd name="T70" fmla="*/ 0 w 153"/>
                <a:gd name="T71" fmla="*/ 1 h 86"/>
                <a:gd name="T72" fmla="*/ 0 w 153"/>
                <a:gd name="T73" fmla="*/ 1 h 86"/>
                <a:gd name="T74" fmla="*/ 0 w 153"/>
                <a:gd name="T75" fmla="*/ 1 h 86"/>
                <a:gd name="T76" fmla="*/ 0 w 153"/>
                <a:gd name="T77" fmla="*/ 1 h 86"/>
                <a:gd name="T78" fmla="*/ 0 w 153"/>
                <a:gd name="T79" fmla="*/ 1 h 86"/>
                <a:gd name="T80" fmla="*/ 0 w 153"/>
                <a:gd name="T81" fmla="*/ 1 h 86"/>
                <a:gd name="T82" fmla="*/ 0 w 153"/>
                <a:gd name="T83" fmla="*/ 1 h 86"/>
                <a:gd name="T84" fmla="*/ 0 w 153"/>
                <a:gd name="T85" fmla="*/ 0 h 86"/>
                <a:gd name="T86" fmla="*/ 0 w 153"/>
                <a:gd name="T87" fmla="*/ 1 h 86"/>
                <a:gd name="T88" fmla="*/ 0 w 153"/>
                <a:gd name="T89" fmla="*/ 1 h 8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53" h="86">
                  <a:moveTo>
                    <a:pt x="0" y="10"/>
                  </a:moveTo>
                  <a:lnTo>
                    <a:pt x="2" y="12"/>
                  </a:lnTo>
                  <a:lnTo>
                    <a:pt x="8" y="16"/>
                  </a:lnTo>
                  <a:lnTo>
                    <a:pt x="14" y="19"/>
                  </a:lnTo>
                  <a:lnTo>
                    <a:pt x="22" y="21"/>
                  </a:lnTo>
                  <a:lnTo>
                    <a:pt x="27" y="19"/>
                  </a:lnTo>
                  <a:lnTo>
                    <a:pt x="33" y="21"/>
                  </a:lnTo>
                  <a:lnTo>
                    <a:pt x="37" y="21"/>
                  </a:lnTo>
                  <a:lnTo>
                    <a:pt x="37" y="24"/>
                  </a:lnTo>
                  <a:lnTo>
                    <a:pt x="33" y="30"/>
                  </a:lnTo>
                  <a:lnTo>
                    <a:pt x="27" y="37"/>
                  </a:lnTo>
                  <a:lnTo>
                    <a:pt x="25" y="40"/>
                  </a:lnTo>
                  <a:lnTo>
                    <a:pt x="22" y="46"/>
                  </a:lnTo>
                  <a:lnTo>
                    <a:pt x="20" y="51"/>
                  </a:lnTo>
                  <a:lnTo>
                    <a:pt x="16" y="56"/>
                  </a:lnTo>
                  <a:lnTo>
                    <a:pt x="12" y="61"/>
                  </a:lnTo>
                  <a:lnTo>
                    <a:pt x="10" y="67"/>
                  </a:lnTo>
                  <a:lnTo>
                    <a:pt x="8" y="70"/>
                  </a:lnTo>
                  <a:lnTo>
                    <a:pt x="6" y="75"/>
                  </a:lnTo>
                  <a:lnTo>
                    <a:pt x="4" y="82"/>
                  </a:lnTo>
                  <a:lnTo>
                    <a:pt x="6" y="86"/>
                  </a:lnTo>
                  <a:lnTo>
                    <a:pt x="14" y="86"/>
                  </a:lnTo>
                  <a:lnTo>
                    <a:pt x="20" y="86"/>
                  </a:lnTo>
                  <a:lnTo>
                    <a:pt x="25" y="86"/>
                  </a:lnTo>
                  <a:lnTo>
                    <a:pt x="29" y="82"/>
                  </a:lnTo>
                  <a:lnTo>
                    <a:pt x="29" y="77"/>
                  </a:lnTo>
                  <a:lnTo>
                    <a:pt x="33" y="70"/>
                  </a:lnTo>
                  <a:lnTo>
                    <a:pt x="33" y="67"/>
                  </a:lnTo>
                  <a:lnTo>
                    <a:pt x="35" y="61"/>
                  </a:lnTo>
                  <a:lnTo>
                    <a:pt x="37" y="56"/>
                  </a:lnTo>
                  <a:lnTo>
                    <a:pt x="39" y="53"/>
                  </a:lnTo>
                  <a:lnTo>
                    <a:pt x="39" y="47"/>
                  </a:lnTo>
                  <a:lnTo>
                    <a:pt x="41" y="42"/>
                  </a:lnTo>
                  <a:lnTo>
                    <a:pt x="43" y="38"/>
                  </a:lnTo>
                  <a:lnTo>
                    <a:pt x="45" y="35"/>
                  </a:lnTo>
                  <a:lnTo>
                    <a:pt x="47" y="30"/>
                  </a:lnTo>
                  <a:lnTo>
                    <a:pt x="47" y="28"/>
                  </a:lnTo>
                  <a:lnTo>
                    <a:pt x="64" y="31"/>
                  </a:lnTo>
                  <a:lnTo>
                    <a:pt x="47" y="51"/>
                  </a:lnTo>
                  <a:lnTo>
                    <a:pt x="45" y="54"/>
                  </a:lnTo>
                  <a:lnTo>
                    <a:pt x="45" y="60"/>
                  </a:lnTo>
                  <a:lnTo>
                    <a:pt x="45" y="61"/>
                  </a:lnTo>
                  <a:lnTo>
                    <a:pt x="47" y="63"/>
                  </a:lnTo>
                  <a:lnTo>
                    <a:pt x="51" y="65"/>
                  </a:lnTo>
                  <a:lnTo>
                    <a:pt x="56" y="65"/>
                  </a:lnTo>
                  <a:lnTo>
                    <a:pt x="58" y="63"/>
                  </a:lnTo>
                  <a:lnTo>
                    <a:pt x="64" y="61"/>
                  </a:lnTo>
                  <a:lnTo>
                    <a:pt x="68" y="60"/>
                  </a:lnTo>
                  <a:lnTo>
                    <a:pt x="72" y="58"/>
                  </a:lnTo>
                  <a:lnTo>
                    <a:pt x="78" y="53"/>
                  </a:lnTo>
                  <a:lnTo>
                    <a:pt x="81" y="51"/>
                  </a:lnTo>
                  <a:lnTo>
                    <a:pt x="149" y="47"/>
                  </a:lnTo>
                  <a:lnTo>
                    <a:pt x="151" y="44"/>
                  </a:lnTo>
                  <a:lnTo>
                    <a:pt x="153" y="40"/>
                  </a:lnTo>
                  <a:lnTo>
                    <a:pt x="153" y="33"/>
                  </a:lnTo>
                  <a:lnTo>
                    <a:pt x="153" y="31"/>
                  </a:lnTo>
                  <a:lnTo>
                    <a:pt x="147" y="31"/>
                  </a:lnTo>
                  <a:lnTo>
                    <a:pt x="141" y="31"/>
                  </a:lnTo>
                  <a:lnTo>
                    <a:pt x="133" y="31"/>
                  </a:lnTo>
                  <a:lnTo>
                    <a:pt x="124" y="33"/>
                  </a:lnTo>
                  <a:lnTo>
                    <a:pt x="114" y="33"/>
                  </a:lnTo>
                  <a:lnTo>
                    <a:pt x="108" y="33"/>
                  </a:lnTo>
                  <a:lnTo>
                    <a:pt x="101" y="33"/>
                  </a:lnTo>
                  <a:lnTo>
                    <a:pt x="97" y="33"/>
                  </a:lnTo>
                  <a:lnTo>
                    <a:pt x="89" y="33"/>
                  </a:lnTo>
                  <a:lnTo>
                    <a:pt x="83" y="33"/>
                  </a:lnTo>
                  <a:lnTo>
                    <a:pt x="78" y="31"/>
                  </a:lnTo>
                  <a:lnTo>
                    <a:pt x="76" y="31"/>
                  </a:lnTo>
                  <a:lnTo>
                    <a:pt x="78" y="28"/>
                  </a:lnTo>
                  <a:lnTo>
                    <a:pt x="78" y="24"/>
                  </a:lnTo>
                  <a:lnTo>
                    <a:pt x="78" y="21"/>
                  </a:lnTo>
                  <a:lnTo>
                    <a:pt x="76" y="19"/>
                  </a:lnTo>
                  <a:lnTo>
                    <a:pt x="74" y="16"/>
                  </a:lnTo>
                  <a:lnTo>
                    <a:pt x="68" y="16"/>
                  </a:lnTo>
                  <a:lnTo>
                    <a:pt x="62" y="12"/>
                  </a:lnTo>
                  <a:lnTo>
                    <a:pt x="54" y="12"/>
                  </a:lnTo>
                  <a:lnTo>
                    <a:pt x="47" y="12"/>
                  </a:lnTo>
                  <a:lnTo>
                    <a:pt x="41" y="12"/>
                  </a:lnTo>
                  <a:lnTo>
                    <a:pt x="35" y="12"/>
                  </a:lnTo>
                  <a:lnTo>
                    <a:pt x="29" y="12"/>
                  </a:lnTo>
                  <a:lnTo>
                    <a:pt x="27" y="12"/>
                  </a:lnTo>
                  <a:lnTo>
                    <a:pt x="25" y="14"/>
                  </a:lnTo>
                  <a:lnTo>
                    <a:pt x="25" y="10"/>
                  </a:lnTo>
                  <a:lnTo>
                    <a:pt x="25" y="9"/>
                  </a:lnTo>
                  <a:lnTo>
                    <a:pt x="22" y="3"/>
                  </a:lnTo>
                  <a:lnTo>
                    <a:pt x="18" y="0"/>
                  </a:lnTo>
                  <a:lnTo>
                    <a:pt x="10" y="0"/>
                  </a:lnTo>
                  <a:lnTo>
                    <a:pt x="6" y="3"/>
                  </a:lnTo>
                  <a:lnTo>
                    <a:pt x="0" y="9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503" name="Freeform 81"/>
            <p:cNvSpPr>
              <a:spLocks/>
            </p:cNvSpPr>
            <p:nvPr/>
          </p:nvSpPr>
          <p:spPr bwMode="auto">
            <a:xfrm>
              <a:off x="1108" y="3999"/>
              <a:ext cx="89" cy="28"/>
            </a:xfrm>
            <a:custGeom>
              <a:avLst/>
              <a:gdLst>
                <a:gd name="T0" fmla="*/ 1 w 177"/>
                <a:gd name="T1" fmla="*/ 1 h 56"/>
                <a:gd name="T2" fmla="*/ 1 w 177"/>
                <a:gd name="T3" fmla="*/ 1 h 56"/>
                <a:gd name="T4" fmla="*/ 1 w 177"/>
                <a:gd name="T5" fmla="*/ 1 h 56"/>
                <a:gd name="T6" fmla="*/ 1 w 177"/>
                <a:gd name="T7" fmla="*/ 1 h 56"/>
                <a:gd name="T8" fmla="*/ 1 w 177"/>
                <a:gd name="T9" fmla="*/ 1 h 56"/>
                <a:gd name="T10" fmla="*/ 1 w 177"/>
                <a:gd name="T11" fmla="*/ 1 h 56"/>
                <a:gd name="T12" fmla="*/ 1 w 177"/>
                <a:gd name="T13" fmla="*/ 1 h 56"/>
                <a:gd name="T14" fmla="*/ 1 w 177"/>
                <a:gd name="T15" fmla="*/ 0 h 56"/>
                <a:gd name="T16" fmla="*/ 1 w 177"/>
                <a:gd name="T17" fmla="*/ 0 h 56"/>
                <a:gd name="T18" fmla="*/ 1 w 177"/>
                <a:gd name="T19" fmla="*/ 1 h 56"/>
                <a:gd name="T20" fmla="*/ 1 w 177"/>
                <a:gd name="T21" fmla="*/ 1 h 56"/>
                <a:gd name="T22" fmla="*/ 1 w 177"/>
                <a:gd name="T23" fmla="*/ 1 h 56"/>
                <a:gd name="T24" fmla="*/ 0 w 177"/>
                <a:gd name="T25" fmla="*/ 1 h 56"/>
                <a:gd name="T26" fmla="*/ 1 w 177"/>
                <a:gd name="T27" fmla="*/ 1 h 56"/>
                <a:gd name="T28" fmla="*/ 1 w 177"/>
                <a:gd name="T29" fmla="*/ 1 h 56"/>
                <a:gd name="T30" fmla="*/ 1 w 177"/>
                <a:gd name="T31" fmla="*/ 1 h 56"/>
                <a:gd name="T32" fmla="*/ 1 w 177"/>
                <a:gd name="T33" fmla="*/ 1 h 56"/>
                <a:gd name="T34" fmla="*/ 1 w 177"/>
                <a:gd name="T35" fmla="*/ 1 h 56"/>
                <a:gd name="T36" fmla="*/ 1 w 177"/>
                <a:gd name="T37" fmla="*/ 1 h 56"/>
                <a:gd name="T38" fmla="*/ 1 w 177"/>
                <a:gd name="T39" fmla="*/ 1 h 56"/>
                <a:gd name="T40" fmla="*/ 1 w 177"/>
                <a:gd name="T41" fmla="*/ 1 h 56"/>
                <a:gd name="T42" fmla="*/ 1 w 177"/>
                <a:gd name="T43" fmla="*/ 1 h 56"/>
                <a:gd name="T44" fmla="*/ 1 w 177"/>
                <a:gd name="T45" fmla="*/ 1 h 56"/>
                <a:gd name="T46" fmla="*/ 1 w 177"/>
                <a:gd name="T47" fmla="*/ 1 h 56"/>
                <a:gd name="T48" fmla="*/ 1 w 177"/>
                <a:gd name="T49" fmla="*/ 1 h 56"/>
                <a:gd name="T50" fmla="*/ 1 w 177"/>
                <a:gd name="T51" fmla="*/ 1 h 56"/>
                <a:gd name="T52" fmla="*/ 1 w 177"/>
                <a:gd name="T53" fmla="*/ 1 h 56"/>
                <a:gd name="T54" fmla="*/ 1 w 177"/>
                <a:gd name="T55" fmla="*/ 1 h 56"/>
                <a:gd name="T56" fmla="*/ 1 w 177"/>
                <a:gd name="T57" fmla="*/ 1 h 56"/>
                <a:gd name="T58" fmla="*/ 1 w 177"/>
                <a:gd name="T59" fmla="*/ 1 h 56"/>
                <a:gd name="T60" fmla="*/ 1 w 177"/>
                <a:gd name="T61" fmla="*/ 1 h 56"/>
                <a:gd name="T62" fmla="*/ 1 w 177"/>
                <a:gd name="T63" fmla="*/ 1 h 56"/>
                <a:gd name="T64" fmla="*/ 1 w 177"/>
                <a:gd name="T65" fmla="*/ 1 h 56"/>
                <a:gd name="T66" fmla="*/ 1 w 177"/>
                <a:gd name="T67" fmla="*/ 1 h 56"/>
                <a:gd name="T68" fmla="*/ 1 w 177"/>
                <a:gd name="T69" fmla="*/ 1 h 56"/>
                <a:gd name="T70" fmla="*/ 1 w 177"/>
                <a:gd name="T71" fmla="*/ 1 h 56"/>
                <a:gd name="T72" fmla="*/ 1 w 177"/>
                <a:gd name="T73" fmla="*/ 1 h 56"/>
                <a:gd name="T74" fmla="*/ 1 w 177"/>
                <a:gd name="T75" fmla="*/ 1 h 56"/>
                <a:gd name="T76" fmla="*/ 1 w 177"/>
                <a:gd name="T77" fmla="*/ 1 h 56"/>
                <a:gd name="T78" fmla="*/ 1 w 177"/>
                <a:gd name="T79" fmla="*/ 1 h 56"/>
                <a:gd name="T80" fmla="*/ 1 w 177"/>
                <a:gd name="T81" fmla="*/ 1 h 56"/>
                <a:gd name="T82" fmla="*/ 1 w 177"/>
                <a:gd name="T83" fmla="*/ 1 h 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77" h="56">
                  <a:moveTo>
                    <a:pt x="110" y="34"/>
                  </a:moveTo>
                  <a:lnTo>
                    <a:pt x="106" y="32"/>
                  </a:lnTo>
                  <a:lnTo>
                    <a:pt x="98" y="32"/>
                  </a:lnTo>
                  <a:lnTo>
                    <a:pt x="91" y="28"/>
                  </a:lnTo>
                  <a:lnTo>
                    <a:pt x="89" y="28"/>
                  </a:lnTo>
                  <a:lnTo>
                    <a:pt x="85" y="27"/>
                  </a:lnTo>
                  <a:lnTo>
                    <a:pt x="81" y="21"/>
                  </a:lnTo>
                  <a:lnTo>
                    <a:pt x="73" y="16"/>
                  </a:lnTo>
                  <a:lnTo>
                    <a:pt x="67" y="16"/>
                  </a:lnTo>
                  <a:lnTo>
                    <a:pt x="64" y="18"/>
                  </a:lnTo>
                  <a:lnTo>
                    <a:pt x="62" y="18"/>
                  </a:lnTo>
                  <a:lnTo>
                    <a:pt x="62" y="14"/>
                  </a:lnTo>
                  <a:lnTo>
                    <a:pt x="62" y="9"/>
                  </a:lnTo>
                  <a:lnTo>
                    <a:pt x="62" y="4"/>
                  </a:lnTo>
                  <a:lnTo>
                    <a:pt x="60" y="2"/>
                  </a:lnTo>
                  <a:lnTo>
                    <a:pt x="56" y="0"/>
                  </a:lnTo>
                  <a:lnTo>
                    <a:pt x="52" y="0"/>
                  </a:lnTo>
                  <a:lnTo>
                    <a:pt x="46" y="2"/>
                  </a:lnTo>
                  <a:lnTo>
                    <a:pt x="40" y="4"/>
                  </a:lnTo>
                  <a:lnTo>
                    <a:pt x="33" y="7"/>
                  </a:lnTo>
                  <a:lnTo>
                    <a:pt x="23" y="11"/>
                  </a:lnTo>
                  <a:lnTo>
                    <a:pt x="15" y="16"/>
                  </a:lnTo>
                  <a:lnTo>
                    <a:pt x="8" y="20"/>
                  </a:lnTo>
                  <a:lnTo>
                    <a:pt x="2" y="25"/>
                  </a:lnTo>
                  <a:lnTo>
                    <a:pt x="0" y="27"/>
                  </a:lnTo>
                  <a:lnTo>
                    <a:pt x="2" y="30"/>
                  </a:lnTo>
                  <a:lnTo>
                    <a:pt x="6" y="32"/>
                  </a:lnTo>
                  <a:lnTo>
                    <a:pt x="13" y="34"/>
                  </a:lnTo>
                  <a:lnTo>
                    <a:pt x="17" y="34"/>
                  </a:lnTo>
                  <a:lnTo>
                    <a:pt x="21" y="34"/>
                  </a:lnTo>
                  <a:lnTo>
                    <a:pt x="27" y="34"/>
                  </a:lnTo>
                  <a:lnTo>
                    <a:pt x="31" y="35"/>
                  </a:lnTo>
                  <a:lnTo>
                    <a:pt x="40" y="35"/>
                  </a:lnTo>
                  <a:lnTo>
                    <a:pt x="48" y="35"/>
                  </a:lnTo>
                  <a:lnTo>
                    <a:pt x="54" y="34"/>
                  </a:lnTo>
                  <a:lnTo>
                    <a:pt x="56" y="34"/>
                  </a:lnTo>
                  <a:lnTo>
                    <a:pt x="60" y="30"/>
                  </a:lnTo>
                  <a:lnTo>
                    <a:pt x="66" y="28"/>
                  </a:lnTo>
                  <a:lnTo>
                    <a:pt x="71" y="25"/>
                  </a:lnTo>
                  <a:lnTo>
                    <a:pt x="73" y="25"/>
                  </a:lnTo>
                  <a:lnTo>
                    <a:pt x="73" y="27"/>
                  </a:lnTo>
                  <a:lnTo>
                    <a:pt x="77" y="32"/>
                  </a:lnTo>
                  <a:lnTo>
                    <a:pt x="81" y="39"/>
                  </a:lnTo>
                  <a:lnTo>
                    <a:pt x="85" y="44"/>
                  </a:lnTo>
                  <a:lnTo>
                    <a:pt x="91" y="48"/>
                  </a:lnTo>
                  <a:lnTo>
                    <a:pt x="94" y="49"/>
                  </a:lnTo>
                  <a:lnTo>
                    <a:pt x="102" y="51"/>
                  </a:lnTo>
                  <a:lnTo>
                    <a:pt x="108" y="53"/>
                  </a:lnTo>
                  <a:lnTo>
                    <a:pt x="114" y="55"/>
                  </a:lnTo>
                  <a:lnTo>
                    <a:pt x="120" y="56"/>
                  </a:lnTo>
                  <a:lnTo>
                    <a:pt x="121" y="56"/>
                  </a:lnTo>
                  <a:lnTo>
                    <a:pt x="123" y="51"/>
                  </a:lnTo>
                  <a:lnTo>
                    <a:pt x="123" y="46"/>
                  </a:lnTo>
                  <a:lnTo>
                    <a:pt x="121" y="41"/>
                  </a:lnTo>
                  <a:lnTo>
                    <a:pt x="121" y="39"/>
                  </a:lnTo>
                  <a:lnTo>
                    <a:pt x="139" y="30"/>
                  </a:lnTo>
                  <a:lnTo>
                    <a:pt x="139" y="32"/>
                  </a:lnTo>
                  <a:lnTo>
                    <a:pt x="139" y="37"/>
                  </a:lnTo>
                  <a:lnTo>
                    <a:pt x="141" y="42"/>
                  </a:lnTo>
                  <a:lnTo>
                    <a:pt x="147" y="48"/>
                  </a:lnTo>
                  <a:lnTo>
                    <a:pt x="150" y="48"/>
                  </a:lnTo>
                  <a:lnTo>
                    <a:pt x="156" y="49"/>
                  </a:lnTo>
                  <a:lnTo>
                    <a:pt x="162" y="49"/>
                  </a:lnTo>
                  <a:lnTo>
                    <a:pt x="168" y="49"/>
                  </a:lnTo>
                  <a:lnTo>
                    <a:pt x="172" y="49"/>
                  </a:lnTo>
                  <a:lnTo>
                    <a:pt x="175" y="48"/>
                  </a:lnTo>
                  <a:lnTo>
                    <a:pt x="177" y="46"/>
                  </a:lnTo>
                  <a:lnTo>
                    <a:pt x="172" y="41"/>
                  </a:lnTo>
                  <a:lnTo>
                    <a:pt x="164" y="35"/>
                  </a:lnTo>
                  <a:lnTo>
                    <a:pt x="156" y="28"/>
                  </a:lnTo>
                  <a:lnTo>
                    <a:pt x="152" y="23"/>
                  </a:lnTo>
                  <a:lnTo>
                    <a:pt x="150" y="16"/>
                  </a:lnTo>
                  <a:lnTo>
                    <a:pt x="147" y="13"/>
                  </a:lnTo>
                  <a:lnTo>
                    <a:pt x="143" y="9"/>
                  </a:lnTo>
                  <a:lnTo>
                    <a:pt x="139" y="11"/>
                  </a:lnTo>
                  <a:lnTo>
                    <a:pt x="131" y="16"/>
                  </a:lnTo>
                  <a:lnTo>
                    <a:pt x="127" y="23"/>
                  </a:lnTo>
                  <a:lnTo>
                    <a:pt x="127" y="28"/>
                  </a:lnTo>
                  <a:lnTo>
                    <a:pt x="127" y="32"/>
                  </a:lnTo>
                  <a:lnTo>
                    <a:pt x="11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504" name="Freeform 82"/>
            <p:cNvSpPr>
              <a:spLocks/>
            </p:cNvSpPr>
            <p:nvPr/>
          </p:nvSpPr>
          <p:spPr bwMode="auto">
            <a:xfrm>
              <a:off x="1139" y="4038"/>
              <a:ext cx="134" cy="46"/>
            </a:xfrm>
            <a:custGeom>
              <a:avLst/>
              <a:gdLst>
                <a:gd name="T0" fmla="*/ 1 w 268"/>
                <a:gd name="T1" fmla="*/ 0 h 93"/>
                <a:gd name="T2" fmla="*/ 1 w 268"/>
                <a:gd name="T3" fmla="*/ 0 h 93"/>
                <a:gd name="T4" fmla="*/ 0 w 268"/>
                <a:gd name="T5" fmla="*/ 0 h 93"/>
                <a:gd name="T6" fmla="*/ 1 w 268"/>
                <a:gd name="T7" fmla="*/ 0 h 93"/>
                <a:gd name="T8" fmla="*/ 1 w 268"/>
                <a:gd name="T9" fmla="*/ 0 h 93"/>
                <a:gd name="T10" fmla="*/ 1 w 268"/>
                <a:gd name="T11" fmla="*/ 0 h 93"/>
                <a:gd name="T12" fmla="*/ 1 w 268"/>
                <a:gd name="T13" fmla="*/ 0 h 93"/>
                <a:gd name="T14" fmla="*/ 1 w 268"/>
                <a:gd name="T15" fmla="*/ 0 h 93"/>
                <a:gd name="T16" fmla="*/ 1 w 268"/>
                <a:gd name="T17" fmla="*/ 0 h 93"/>
                <a:gd name="T18" fmla="*/ 1 w 268"/>
                <a:gd name="T19" fmla="*/ 0 h 93"/>
                <a:gd name="T20" fmla="*/ 1 w 268"/>
                <a:gd name="T21" fmla="*/ 0 h 93"/>
                <a:gd name="T22" fmla="*/ 1 w 268"/>
                <a:gd name="T23" fmla="*/ 0 h 93"/>
                <a:gd name="T24" fmla="*/ 1 w 268"/>
                <a:gd name="T25" fmla="*/ 0 h 93"/>
                <a:gd name="T26" fmla="*/ 1 w 268"/>
                <a:gd name="T27" fmla="*/ 0 h 93"/>
                <a:gd name="T28" fmla="*/ 1 w 268"/>
                <a:gd name="T29" fmla="*/ 0 h 93"/>
                <a:gd name="T30" fmla="*/ 1 w 268"/>
                <a:gd name="T31" fmla="*/ 0 h 93"/>
                <a:gd name="T32" fmla="*/ 1 w 268"/>
                <a:gd name="T33" fmla="*/ 0 h 93"/>
                <a:gd name="T34" fmla="*/ 1 w 268"/>
                <a:gd name="T35" fmla="*/ 0 h 93"/>
                <a:gd name="T36" fmla="*/ 1 w 268"/>
                <a:gd name="T37" fmla="*/ 0 h 93"/>
                <a:gd name="T38" fmla="*/ 1 w 268"/>
                <a:gd name="T39" fmla="*/ 0 h 93"/>
                <a:gd name="T40" fmla="*/ 1 w 268"/>
                <a:gd name="T41" fmla="*/ 0 h 93"/>
                <a:gd name="T42" fmla="*/ 1 w 268"/>
                <a:gd name="T43" fmla="*/ 0 h 93"/>
                <a:gd name="T44" fmla="*/ 1 w 268"/>
                <a:gd name="T45" fmla="*/ 0 h 93"/>
                <a:gd name="T46" fmla="*/ 1 w 268"/>
                <a:gd name="T47" fmla="*/ 0 h 93"/>
                <a:gd name="T48" fmla="*/ 1 w 268"/>
                <a:gd name="T49" fmla="*/ 0 h 93"/>
                <a:gd name="T50" fmla="*/ 1 w 268"/>
                <a:gd name="T51" fmla="*/ 0 h 93"/>
                <a:gd name="T52" fmla="*/ 1 w 268"/>
                <a:gd name="T53" fmla="*/ 0 h 93"/>
                <a:gd name="T54" fmla="*/ 1 w 268"/>
                <a:gd name="T55" fmla="*/ 0 h 93"/>
                <a:gd name="T56" fmla="*/ 1 w 268"/>
                <a:gd name="T57" fmla="*/ 0 h 93"/>
                <a:gd name="T58" fmla="*/ 1 w 268"/>
                <a:gd name="T59" fmla="*/ 0 h 93"/>
                <a:gd name="T60" fmla="*/ 1 w 268"/>
                <a:gd name="T61" fmla="*/ 0 h 93"/>
                <a:gd name="T62" fmla="*/ 1 w 268"/>
                <a:gd name="T63" fmla="*/ 0 h 93"/>
                <a:gd name="T64" fmla="*/ 1 w 268"/>
                <a:gd name="T65" fmla="*/ 0 h 93"/>
                <a:gd name="T66" fmla="*/ 1 w 268"/>
                <a:gd name="T67" fmla="*/ 0 h 93"/>
                <a:gd name="T68" fmla="*/ 1 w 268"/>
                <a:gd name="T69" fmla="*/ 0 h 93"/>
                <a:gd name="T70" fmla="*/ 1 w 268"/>
                <a:gd name="T71" fmla="*/ 0 h 93"/>
                <a:gd name="T72" fmla="*/ 1 w 268"/>
                <a:gd name="T73" fmla="*/ 0 h 93"/>
                <a:gd name="T74" fmla="*/ 1 w 268"/>
                <a:gd name="T75" fmla="*/ 0 h 93"/>
                <a:gd name="T76" fmla="*/ 1 w 268"/>
                <a:gd name="T77" fmla="*/ 0 h 93"/>
                <a:gd name="T78" fmla="*/ 1 w 268"/>
                <a:gd name="T79" fmla="*/ 0 h 93"/>
                <a:gd name="T80" fmla="*/ 1 w 268"/>
                <a:gd name="T81" fmla="*/ 0 h 93"/>
                <a:gd name="T82" fmla="*/ 1 w 268"/>
                <a:gd name="T83" fmla="*/ 0 h 93"/>
                <a:gd name="T84" fmla="*/ 1 w 268"/>
                <a:gd name="T85" fmla="*/ 0 h 93"/>
                <a:gd name="T86" fmla="*/ 1 w 268"/>
                <a:gd name="T87" fmla="*/ 0 h 93"/>
                <a:gd name="T88" fmla="*/ 1 w 268"/>
                <a:gd name="T89" fmla="*/ 0 h 93"/>
                <a:gd name="T90" fmla="*/ 1 w 268"/>
                <a:gd name="T91" fmla="*/ 0 h 93"/>
                <a:gd name="T92" fmla="*/ 1 w 268"/>
                <a:gd name="T93" fmla="*/ 0 h 93"/>
                <a:gd name="T94" fmla="*/ 1 w 268"/>
                <a:gd name="T95" fmla="*/ 0 h 93"/>
                <a:gd name="T96" fmla="*/ 1 w 268"/>
                <a:gd name="T97" fmla="*/ 0 h 93"/>
                <a:gd name="T98" fmla="*/ 1 w 268"/>
                <a:gd name="T99" fmla="*/ 0 h 93"/>
                <a:gd name="T100" fmla="*/ 1 w 268"/>
                <a:gd name="T101" fmla="*/ 0 h 93"/>
                <a:gd name="T102" fmla="*/ 1 w 268"/>
                <a:gd name="T103" fmla="*/ 0 h 9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68" h="93">
                  <a:moveTo>
                    <a:pt x="38" y="52"/>
                  </a:moveTo>
                  <a:lnTo>
                    <a:pt x="34" y="56"/>
                  </a:lnTo>
                  <a:lnTo>
                    <a:pt x="32" y="59"/>
                  </a:lnTo>
                  <a:lnTo>
                    <a:pt x="29" y="63"/>
                  </a:lnTo>
                  <a:lnTo>
                    <a:pt x="25" y="65"/>
                  </a:lnTo>
                  <a:lnTo>
                    <a:pt x="17" y="63"/>
                  </a:lnTo>
                  <a:lnTo>
                    <a:pt x="9" y="61"/>
                  </a:lnTo>
                  <a:lnTo>
                    <a:pt x="4" y="63"/>
                  </a:lnTo>
                  <a:lnTo>
                    <a:pt x="0" y="68"/>
                  </a:lnTo>
                  <a:lnTo>
                    <a:pt x="4" y="73"/>
                  </a:lnTo>
                  <a:lnTo>
                    <a:pt x="11" y="80"/>
                  </a:lnTo>
                  <a:lnTo>
                    <a:pt x="17" y="82"/>
                  </a:lnTo>
                  <a:lnTo>
                    <a:pt x="21" y="86"/>
                  </a:lnTo>
                  <a:lnTo>
                    <a:pt x="27" y="86"/>
                  </a:lnTo>
                  <a:lnTo>
                    <a:pt x="31" y="87"/>
                  </a:lnTo>
                  <a:lnTo>
                    <a:pt x="36" y="84"/>
                  </a:lnTo>
                  <a:lnTo>
                    <a:pt x="42" y="79"/>
                  </a:lnTo>
                  <a:lnTo>
                    <a:pt x="46" y="72"/>
                  </a:lnTo>
                  <a:lnTo>
                    <a:pt x="48" y="66"/>
                  </a:lnTo>
                  <a:lnTo>
                    <a:pt x="52" y="59"/>
                  </a:lnTo>
                  <a:lnTo>
                    <a:pt x="58" y="54"/>
                  </a:lnTo>
                  <a:lnTo>
                    <a:pt x="67" y="47"/>
                  </a:lnTo>
                  <a:lnTo>
                    <a:pt x="75" y="45"/>
                  </a:lnTo>
                  <a:lnTo>
                    <a:pt x="77" y="47"/>
                  </a:lnTo>
                  <a:lnTo>
                    <a:pt x="77" y="51"/>
                  </a:lnTo>
                  <a:lnTo>
                    <a:pt x="77" y="58"/>
                  </a:lnTo>
                  <a:lnTo>
                    <a:pt x="77" y="61"/>
                  </a:lnTo>
                  <a:lnTo>
                    <a:pt x="77" y="66"/>
                  </a:lnTo>
                  <a:lnTo>
                    <a:pt x="77" y="72"/>
                  </a:lnTo>
                  <a:lnTo>
                    <a:pt x="79" y="77"/>
                  </a:lnTo>
                  <a:lnTo>
                    <a:pt x="83" y="82"/>
                  </a:lnTo>
                  <a:lnTo>
                    <a:pt x="88" y="89"/>
                  </a:lnTo>
                  <a:lnTo>
                    <a:pt x="94" y="91"/>
                  </a:lnTo>
                  <a:lnTo>
                    <a:pt x="96" y="93"/>
                  </a:lnTo>
                  <a:lnTo>
                    <a:pt x="98" y="91"/>
                  </a:lnTo>
                  <a:lnTo>
                    <a:pt x="102" y="91"/>
                  </a:lnTo>
                  <a:lnTo>
                    <a:pt x="106" y="86"/>
                  </a:lnTo>
                  <a:lnTo>
                    <a:pt x="106" y="82"/>
                  </a:lnTo>
                  <a:lnTo>
                    <a:pt x="102" y="77"/>
                  </a:lnTo>
                  <a:lnTo>
                    <a:pt x="96" y="70"/>
                  </a:lnTo>
                  <a:lnTo>
                    <a:pt x="92" y="61"/>
                  </a:lnTo>
                  <a:lnTo>
                    <a:pt x="90" y="56"/>
                  </a:lnTo>
                  <a:lnTo>
                    <a:pt x="90" y="49"/>
                  </a:lnTo>
                  <a:lnTo>
                    <a:pt x="92" y="44"/>
                  </a:lnTo>
                  <a:lnTo>
                    <a:pt x="94" y="40"/>
                  </a:lnTo>
                  <a:lnTo>
                    <a:pt x="94" y="38"/>
                  </a:lnTo>
                  <a:lnTo>
                    <a:pt x="96" y="38"/>
                  </a:lnTo>
                  <a:lnTo>
                    <a:pt x="104" y="40"/>
                  </a:lnTo>
                  <a:lnTo>
                    <a:pt x="113" y="42"/>
                  </a:lnTo>
                  <a:lnTo>
                    <a:pt x="119" y="42"/>
                  </a:lnTo>
                  <a:lnTo>
                    <a:pt x="123" y="38"/>
                  </a:lnTo>
                  <a:lnTo>
                    <a:pt x="131" y="33"/>
                  </a:lnTo>
                  <a:lnTo>
                    <a:pt x="137" y="29"/>
                  </a:lnTo>
                  <a:lnTo>
                    <a:pt x="140" y="28"/>
                  </a:lnTo>
                  <a:lnTo>
                    <a:pt x="156" y="24"/>
                  </a:lnTo>
                  <a:lnTo>
                    <a:pt x="154" y="26"/>
                  </a:lnTo>
                  <a:lnTo>
                    <a:pt x="152" y="31"/>
                  </a:lnTo>
                  <a:lnTo>
                    <a:pt x="152" y="36"/>
                  </a:lnTo>
                  <a:lnTo>
                    <a:pt x="156" y="38"/>
                  </a:lnTo>
                  <a:lnTo>
                    <a:pt x="158" y="38"/>
                  </a:lnTo>
                  <a:lnTo>
                    <a:pt x="160" y="38"/>
                  </a:lnTo>
                  <a:lnTo>
                    <a:pt x="166" y="38"/>
                  </a:lnTo>
                  <a:lnTo>
                    <a:pt x="171" y="38"/>
                  </a:lnTo>
                  <a:lnTo>
                    <a:pt x="175" y="38"/>
                  </a:lnTo>
                  <a:lnTo>
                    <a:pt x="181" y="38"/>
                  </a:lnTo>
                  <a:lnTo>
                    <a:pt x="183" y="38"/>
                  </a:lnTo>
                  <a:lnTo>
                    <a:pt x="185" y="38"/>
                  </a:lnTo>
                  <a:lnTo>
                    <a:pt x="187" y="40"/>
                  </a:lnTo>
                  <a:lnTo>
                    <a:pt x="191" y="44"/>
                  </a:lnTo>
                  <a:lnTo>
                    <a:pt x="193" y="47"/>
                  </a:lnTo>
                  <a:lnTo>
                    <a:pt x="191" y="52"/>
                  </a:lnTo>
                  <a:lnTo>
                    <a:pt x="185" y="56"/>
                  </a:lnTo>
                  <a:lnTo>
                    <a:pt x="183" y="61"/>
                  </a:lnTo>
                  <a:lnTo>
                    <a:pt x="179" y="65"/>
                  </a:lnTo>
                  <a:lnTo>
                    <a:pt x="179" y="68"/>
                  </a:lnTo>
                  <a:lnTo>
                    <a:pt x="175" y="66"/>
                  </a:lnTo>
                  <a:lnTo>
                    <a:pt x="167" y="68"/>
                  </a:lnTo>
                  <a:lnTo>
                    <a:pt x="160" y="68"/>
                  </a:lnTo>
                  <a:lnTo>
                    <a:pt x="158" y="73"/>
                  </a:lnTo>
                  <a:lnTo>
                    <a:pt x="160" y="75"/>
                  </a:lnTo>
                  <a:lnTo>
                    <a:pt x="166" y="80"/>
                  </a:lnTo>
                  <a:lnTo>
                    <a:pt x="171" y="82"/>
                  </a:lnTo>
                  <a:lnTo>
                    <a:pt x="177" y="82"/>
                  </a:lnTo>
                  <a:lnTo>
                    <a:pt x="185" y="77"/>
                  </a:lnTo>
                  <a:lnTo>
                    <a:pt x="193" y="72"/>
                  </a:lnTo>
                  <a:lnTo>
                    <a:pt x="196" y="65"/>
                  </a:lnTo>
                  <a:lnTo>
                    <a:pt x="200" y="65"/>
                  </a:lnTo>
                  <a:lnTo>
                    <a:pt x="202" y="65"/>
                  </a:lnTo>
                  <a:lnTo>
                    <a:pt x="206" y="65"/>
                  </a:lnTo>
                  <a:lnTo>
                    <a:pt x="212" y="65"/>
                  </a:lnTo>
                  <a:lnTo>
                    <a:pt x="221" y="66"/>
                  </a:lnTo>
                  <a:lnTo>
                    <a:pt x="231" y="66"/>
                  </a:lnTo>
                  <a:lnTo>
                    <a:pt x="239" y="68"/>
                  </a:lnTo>
                  <a:lnTo>
                    <a:pt x="247" y="68"/>
                  </a:lnTo>
                  <a:lnTo>
                    <a:pt x="250" y="70"/>
                  </a:lnTo>
                  <a:lnTo>
                    <a:pt x="258" y="65"/>
                  </a:lnTo>
                  <a:lnTo>
                    <a:pt x="266" y="59"/>
                  </a:lnTo>
                  <a:lnTo>
                    <a:pt x="268" y="52"/>
                  </a:lnTo>
                  <a:lnTo>
                    <a:pt x="268" y="49"/>
                  </a:lnTo>
                  <a:lnTo>
                    <a:pt x="264" y="49"/>
                  </a:lnTo>
                  <a:lnTo>
                    <a:pt x="258" y="49"/>
                  </a:lnTo>
                  <a:lnTo>
                    <a:pt x="252" y="49"/>
                  </a:lnTo>
                  <a:lnTo>
                    <a:pt x="248" y="49"/>
                  </a:lnTo>
                  <a:lnTo>
                    <a:pt x="245" y="49"/>
                  </a:lnTo>
                  <a:lnTo>
                    <a:pt x="241" y="49"/>
                  </a:lnTo>
                  <a:lnTo>
                    <a:pt x="231" y="49"/>
                  </a:lnTo>
                  <a:lnTo>
                    <a:pt x="221" y="51"/>
                  </a:lnTo>
                  <a:lnTo>
                    <a:pt x="218" y="51"/>
                  </a:lnTo>
                  <a:lnTo>
                    <a:pt x="216" y="52"/>
                  </a:lnTo>
                  <a:lnTo>
                    <a:pt x="216" y="49"/>
                  </a:lnTo>
                  <a:lnTo>
                    <a:pt x="216" y="47"/>
                  </a:lnTo>
                  <a:lnTo>
                    <a:pt x="216" y="42"/>
                  </a:lnTo>
                  <a:lnTo>
                    <a:pt x="216" y="38"/>
                  </a:lnTo>
                  <a:lnTo>
                    <a:pt x="212" y="36"/>
                  </a:lnTo>
                  <a:lnTo>
                    <a:pt x="208" y="35"/>
                  </a:lnTo>
                  <a:lnTo>
                    <a:pt x="202" y="33"/>
                  </a:lnTo>
                  <a:lnTo>
                    <a:pt x="196" y="33"/>
                  </a:lnTo>
                  <a:lnTo>
                    <a:pt x="189" y="31"/>
                  </a:lnTo>
                  <a:lnTo>
                    <a:pt x="185" y="31"/>
                  </a:lnTo>
                  <a:lnTo>
                    <a:pt x="181" y="17"/>
                  </a:lnTo>
                  <a:lnTo>
                    <a:pt x="183" y="17"/>
                  </a:lnTo>
                  <a:lnTo>
                    <a:pt x="187" y="15"/>
                  </a:lnTo>
                  <a:lnTo>
                    <a:pt x="191" y="14"/>
                  </a:lnTo>
                  <a:lnTo>
                    <a:pt x="191" y="10"/>
                  </a:lnTo>
                  <a:lnTo>
                    <a:pt x="187" y="5"/>
                  </a:lnTo>
                  <a:lnTo>
                    <a:pt x="181" y="1"/>
                  </a:lnTo>
                  <a:lnTo>
                    <a:pt x="175" y="0"/>
                  </a:lnTo>
                  <a:lnTo>
                    <a:pt x="169" y="0"/>
                  </a:lnTo>
                  <a:lnTo>
                    <a:pt x="162" y="5"/>
                  </a:lnTo>
                  <a:lnTo>
                    <a:pt x="156" y="12"/>
                  </a:lnTo>
                  <a:lnTo>
                    <a:pt x="150" y="15"/>
                  </a:lnTo>
                  <a:lnTo>
                    <a:pt x="148" y="19"/>
                  </a:lnTo>
                  <a:lnTo>
                    <a:pt x="146" y="19"/>
                  </a:lnTo>
                  <a:lnTo>
                    <a:pt x="142" y="17"/>
                  </a:lnTo>
                  <a:lnTo>
                    <a:pt x="137" y="17"/>
                  </a:lnTo>
                  <a:lnTo>
                    <a:pt x="133" y="17"/>
                  </a:lnTo>
                  <a:lnTo>
                    <a:pt x="125" y="15"/>
                  </a:lnTo>
                  <a:lnTo>
                    <a:pt x="119" y="15"/>
                  </a:lnTo>
                  <a:lnTo>
                    <a:pt x="113" y="15"/>
                  </a:lnTo>
                  <a:lnTo>
                    <a:pt x="110" y="15"/>
                  </a:lnTo>
                  <a:lnTo>
                    <a:pt x="104" y="17"/>
                  </a:lnTo>
                  <a:lnTo>
                    <a:pt x="100" y="19"/>
                  </a:lnTo>
                  <a:lnTo>
                    <a:pt x="94" y="22"/>
                  </a:lnTo>
                  <a:lnTo>
                    <a:pt x="92" y="24"/>
                  </a:lnTo>
                  <a:lnTo>
                    <a:pt x="86" y="29"/>
                  </a:lnTo>
                  <a:lnTo>
                    <a:pt x="85" y="33"/>
                  </a:lnTo>
                  <a:lnTo>
                    <a:pt x="83" y="31"/>
                  </a:lnTo>
                  <a:lnTo>
                    <a:pt x="77" y="28"/>
                  </a:lnTo>
                  <a:lnTo>
                    <a:pt x="69" y="26"/>
                  </a:lnTo>
                  <a:lnTo>
                    <a:pt x="63" y="28"/>
                  </a:lnTo>
                  <a:lnTo>
                    <a:pt x="58" y="31"/>
                  </a:lnTo>
                  <a:lnTo>
                    <a:pt x="54" y="35"/>
                  </a:lnTo>
                  <a:lnTo>
                    <a:pt x="50" y="38"/>
                  </a:lnTo>
                  <a:lnTo>
                    <a:pt x="46" y="42"/>
                  </a:lnTo>
                  <a:lnTo>
                    <a:pt x="40" y="49"/>
                  </a:lnTo>
                  <a:lnTo>
                    <a:pt x="38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505" name="Freeform 83"/>
            <p:cNvSpPr>
              <a:spLocks/>
            </p:cNvSpPr>
            <p:nvPr/>
          </p:nvSpPr>
          <p:spPr bwMode="auto">
            <a:xfrm>
              <a:off x="990" y="3565"/>
              <a:ext cx="103" cy="52"/>
            </a:xfrm>
            <a:custGeom>
              <a:avLst/>
              <a:gdLst>
                <a:gd name="T0" fmla="*/ 0 w 206"/>
                <a:gd name="T1" fmla="*/ 1 h 103"/>
                <a:gd name="T2" fmla="*/ 1 w 206"/>
                <a:gd name="T3" fmla="*/ 1 h 103"/>
                <a:gd name="T4" fmla="*/ 1 w 206"/>
                <a:gd name="T5" fmla="*/ 1 h 103"/>
                <a:gd name="T6" fmla="*/ 1 w 206"/>
                <a:gd name="T7" fmla="*/ 1 h 103"/>
                <a:gd name="T8" fmla="*/ 1 w 206"/>
                <a:gd name="T9" fmla="*/ 1 h 103"/>
                <a:gd name="T10" fmla="*/ 1 w 206"/>
                <a:gd name="T11" fmla="*/ 1 h 103"/>
                <a:gd name="T12" fmla="*/ 1 w 206"/>
                <a:gd name="T13" fmla="*/ 1 h 103"/>
                <a:gd name="T14" fmla="*/ 1 w 206"/>
                <a:gd name="T15" fmla="*/ 1 h 103"/>
                <a:gd name="T16" fmla="*/ 1 w 206"/>
                <a:gd name="T17" fmla="*/ 1 h 103"/>
                <a:gd name="T18" fmla="*/ 1 w 206"/>
                <a:gd name="T19" fmla="*/ 1 h 103"/>
                <a:gd name="T20" fmla="*/ 1 w 206"/>
                <a:gd name="T21" fmla="*/ 1 h 103"/>
                <a:gd name="T22" fmla="*/ 1 w 206"/>
                <a:gd name="T23" fmla="*/ 1 h 103"/>
                <a:gd name="T24" fmla="*/ 1 w 206"/>
                <a:gd name="T25" fmla="*/ 1 h 103"/>
                <a:gd name="T26" fmla="*/ 1 w 206"/>
                <a:gd name="T27" fmla="*/ 1 h 103"/>
                <a:gd name="T28" fmla="*/ 1 w 206"/>
                <a:gd name="T29" fmla="*/ 1 h 103"/>
                <a:gd name="T30" fmla="*/ 1 w 206"/>
                <a:gd name="T31" fmla="*/ 1 h 103"/>
                <a:gd name="T32" fmla="*/ 1 w 206"/>
                <a:gd name="T33" fmla="*/ 1 h 103"/>
                <a:gd name="T34" fmla="*/ 1 w 206"/>
                <a:gd name="T35" fmla="*/ 1 h 103"/>
                <a:gd name="T36" fmla="*/ 1 w 206"/>
                <a:gd name="T37" fmla="*/ 1 h 103"/>
                <a:gd name="T38" fmla="*/ 1 w 206"/>
                <a:gd name="T39" fmla="*/ 1 h 103"/>
                <a:gd name="T40" fmla="*/ 1 w 206"/>
                <a:gd name="T41" fmla="*/ 1 h 103"/>
                <a:gd name="T42" fmla="*/ 1 w 206"/>
                <a:gd name="T43" fmla="*/ 1 h 103"/>
                <a:gd name="T44" fmla="*/ 1 w 206"/>
                <a:gd name="T45" fmla="*/ 1 h 103"/>
                <a:gd name="T46" fmla="*/ 1 w 206"/>
                <a:gd name="T47" fmla="*/ 1 h 103"/>
                <a:gd name="T48" fmla="*/ 1 w 206"/>
                <a:gd name="T49" fmla="*/ 1 h 103"/>
                <a:gd name="T50" fmla="*/ 1 w 206"/>
                <a:gd name="T51" fmla="*/ 1 h 103"/>
                <a:gd name="T52" fmla="*/ 1 w 206"/>
                <a:gd name="T53" fmla="*/ 1 h 103"/>
                <a:gd name="T54" fmla="*/ 1 w 206"/>
                <a:gd name="T55" fmla="*/ 1 h 103"/>
                <a:gd name="T56" fmla="*/ 1 w 206"/>
                <a:gd name="T57" fmla="*/ 1 h 103"/>
                <a:gd name="T58" fmla="*/ 1 w 206"/>
                <a:gd name="T59" fmla="*/ 1 h 103"/>
                <a:gd name="T60" fmla="*/ 1 w 206"/>
                <a:gd name="T61" fmla="*/ 1 h 103"/>
                <a:gd name="T62" fmla="*/ 1 w 206"/>
                <a:gd name="T63" fmla="*/ 1 h 103"/>
                <a:gd name="T64" fmla="*/ 1 w 206"/>
                <a:gd name="T65" fmla="*/ 1 h 103"/>
                <a:gd name="T66" fmla="*/ 1 w 206"/>
                <a:gd name="T67" fmla="*/ 1 h 103"/>
                <a:gd name="T68" fmla="*/ 1 w 206"/>
                <a:gd name="T69" fmla="*/ 1 h 103"/>
                <a:gd name="T70" fmla="*/ 1 w 206"/>
                <a:gd name="T71" fmla="*/ 1 h 103"/>
                <a:gd name="T72" fmla="*/ 1 w 206"/>
                <a:gd name="T73" fmla="*/ 1 h 103"/>
                <a:gd name="T74" fmla="*/ 1 w 206"/>
                <a:gd name="T75" fmla="*/ 0 h 103"/>
                <a:gd name="T76" fmla="*/ 1 w 206"/>
                <a:gd name="T77" fmla="*/ 0 h 103"/>
                <a:gd name="T78" fmla="*/ 1 w 206"/>
                <a:gd name="T79" fmla="*/ 0 h 103"/>
                <a:gd name="T80" fmla="*/ 0 w 206"/>
                <a:gd name="T81" fmla="*/ 1 h 103"/>
                <a:gd name="T82" fmla="*/ 0 w 206"/>
                <a:gd name="T83" fmla="*/ 1 h 10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06" h="103">
                  <a:moveTo>
                    <a:pt x="0" y="15"/>
                  </a:moveTo>
                  <a:lnTo>
                    <a:pt x="141" y="42"/>
                  </a:lnTo>
                  <a:lnTo>
                    <a:pt x="123" y="96"/>
                  </a:lnTo>
                  <a:lnTo>
                    <a:pt x="137" y="103"/>
                  </a:lnTo>
                  <a:lnTo>
                    <a:pt x="162" y="44"/>
                  </a:lnTo>
                  <a:lnTo>
                    <a:pt x="206" y="52"/>
                  </a:lnTo>
                  <a:lnTo>
                    <a:pt x="204" y="51"/>
                  </a:lnTo>
                  <a:lnTo>
                    <a:pt x="202" y="47"/>
                  </a:lnTo>
                  <a:lnTo>
                    <a:pt x="198" y="42"/>
                  </a:lnTo>
                  <a:lnTo>
                    <a:pt x="195" y="38"/>
                  </a:lnTo>
                  <a:lnTo>
                    <a:pt x="187" y="31"/>
                  </a:lnTo>
                  <a:lnTo>
                    <a:pt x="179" y="28"/>
                  </a:lnTo>
                  <a:lnTo>
                    <a:pt x="175" y="24"/>
                  </a:lnTo>
                  <a:lnTo>
                    <a:pt x="169" y="24"/>
                  </a:lnTo>
                  <a:lnTo>
                    <a:pt x="164" y="22"/>
                  </a:lnTo>
                  <a:lnTo>
                    <a:pt x="160" y="22"/>
                  </a:lnTo>
                  <a:lnTo>
                    <a:pt x="152" y="21"/>
                  </a:lnTo>
                  <a:lnTo>
                    <a:pt x="144" y="21"/>
                  </a:lnTo>
                  <a:lnTo>
                    <a:pt x="139" y="19"/>
                  </a:lnTo>
                  <a:lnTo>
                    <a:pt x="135" y="19"/>
                  </a:lnTo>
                  <a:lnTo>
                    <a:pt x="129" y="17"/>
                  </a:lnTo>
                  <a:lnTo>
                    <a:pt x="125" y="17"/>
                  </a:lnTo>
                  <a:lnTo>
                    <a:pt x="119" y="15"/>
                  </a:lnTo>
                  <a:lnTo>
                    <a:pt x="114" y="15"/>
                  </a:lnTo>
                  <a:lnTo>
                    <a:pt x="108" y="15"/>
                  </a:lnTo>
                  <a:lnTo>
                    <a:pt x="102" y="14"/>
                  </a:lnTo>
                  <a:lnTo>
                    <a:pt x="96" y="12"/>
                  </a:lnTo>
                  <a:lnTo>
                    <a:pt x="90" y="12"/>
                  </a:lnTo>
                  <a:lnTo>
                    <a:pt x="85" y="10"/>
                  </a:lnTo>
                  <a:lnTo>
                    <a:pt x="79" y="10"/>
                  </a:lnTo>
                  <a:lnTo>
                    <a:pt x="73" y="8"/>
                  </a:lnTo>
                  <a:lnTo>
                    <a:pt x="67" y="8"/>
                  </a:lnTo>
                  <a:lnTo>
                    <a:pt x="63" y="7"/>
                  </a:lnTo>
                  <a:lnTo>
                    <a:pt x="58" y="7"/>
                  </a:lnTo>
                  <a:lnTo>
                    <a:pt x="48" y="5"/>
                  </a:lnTo>
                  <a:lnTo>
                    <a:pt x="40" y="3"/>
                  </a:lnTo>
                  <a:lnTo>
                    <a:pt x="33" y="1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506" name="Freeform 84"/>
            <p:cNvSpPr>
              <a:spLocks/>
            </p:cNvSpPr>
            <p:nvPr/>
          </p:nvSpPr>
          <p:spPr bwMode="auto">
            <a:xfrm>
              <a:off x="136" y="4027"/>
              <a:ext cx="296" cy="185"/>
            </a:xfrm>
            <a:custGeom>
              <a:avLst/>
              <a:gdLst>
                <a:gd name="T0" fmla="*/ 0 w 590"/>
                <a:gd name="T1" fmla="*/ 1 h 370"/>
                <a:gd name="T2" fmla="*/ 1 w 590"/>
                <a:gd name="T3" fmla="*/ 0 h 370"/>
                <a:gd name="T4" fmla="*/ 1 w 590"/>
                <a:gd name="T5" fmla="*/ 1 h 370"/>
                <a:gd name="T6" fmla="*/ 1 w 590"/>
                <a:gd name="T7" fmla="*/ 1 h 370"/>
                <a:gd name="T8" fmla="*/ 0 w 590"/>
                <a:gd name="T9" fmla="*/ 1 h 370"/>
                <a:gd name="T10" fmla="*/ 0 w 590"/>
                <a:gd name="T11" fmla="*/ 1 h 3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90" h="370">
                  <a:moveTo>
                    <a:pt x="0" y="169"/>
                  </a:moveTo>
                  <a:lnTo>
                    <a:pt x="386" y="0"/>
                  </a:lnTo>
                  <a:lnTo>
                    <a:pt x="590" y="90"/>
                  </a:lnTo>
                  <a:lnTo>
                    <a:pt x="289" y="370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B0C7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507" name="Freeform 85"/>
            <p:cNvSpPr>
              <a:spLocks/>
            </p:cNvSpPr>
            <p:nvPr/>
          </p:nvSpPr>
          <p:spPr bwMode="auto">
            <a:xfrm>
              <a:off x="133" y="4115"/>
              <a:ext cx="155" cy="115"/>
            </a:xfrm>
            <a:custGeom>
              <a:avLst/>
              <a:gdLst>
                <a:gd name="T0" fmla="*/ 0 w 311"/>
                <a:gd name="T1" fmla="*/ 0 h 231"/>
                <a:gd name="T2" fmla="*/ 0 w 311"/>
                <a:gd name="T3" fmla="*/ 0 h 231"/>
                <a:gd name="T4" fmla="*/ 0 w 311"/>
                <a:gd name="T5" fmla="*/ 0 h 231"/>
                <a:gd name="T6" fmla="*/ 0 w 311"/>
                <a:gd name="T7" fmla="*/ 0 h 231"/>
                <a:gd name="T8" fmla="*/ 0 w 311"/>
                <a:gd name="T9" fmla="*/ 0 h 231"/>
                <a:gd name="T10" fmla="*/ 0 w 311"/>
                <a:gd name="T11" fmla="*/ 0 h 2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1" h="231">
                  <a:moveTo>
                    <a:pt x="0" y="95"/>
                  </a:moveTo>
                  <a:lnTo>
                    <a:pt x="0" y="0"/>
                  </a:lnTo>
                  <a:lnTo>
                    <a:pt x="311" y="153"/>
                  </a:lnTo>
                  <a:lnTo>
                    <a:pt x="309" y="231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A6BF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508" name="Freeform 86"/>
            <p:cNvSpPr>
              <a:spLocks/>
            </p:cNvSpPr>
            <p:nvPr/>
          </p:nvSpPr>
          <p:spPr bwMode="auto">
            <a:xfrm>
              <a:off x="291" y="4079"/>
              <a:ext cx="140" cy="152"/>
            </a:xfrm>
            <a:custGeom>
              <a:avLst/>
              <a:gdLst>
                <a:gd name="T0" fmla="*/ 0 w 279"/>
                <a:gd name="T1" fmla="*/ 1 h 304"/>
                <a:gd name="T2" fmla="*/ 1 w 279"/>
                <a:gd name="T3" fmla="*/ 0 h 304"/>
                <a:gd name="T4" fmla="*/ 1 w 279"/>
                <a:gd name="T5" fmla="*/ 1 h 304"/>
                <a:gd name="T6" fmla="*/ 0 w 279"/>
                <a:gd name="T7" fmla="*/ 1 h 304"/>
                <a:gd name="T8" fmla="*/ 0 w 279"/>
                <a:gd name="T9" fmla="*/ 1 h 304"/>
                <a:gd name="T10" fmla="*/ 0 w 279"/>
                <a:gd name="T11" fmla="*/ 1 h 3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9" h="304">
                  <a:moveTo>
                    <a:pt x="0" y="218"/>
                  </a:moveTo>
                  <a:lnTo>
                    <a:pt x="279" y="0"/>
                  </a:lnTo>
                  <a:lnTo>
                    <a:pt x="279" y="76"/>
                  </a:lnTo>
                  <a:lnTo>
                    <a:pt x="0" y="304"/>
                  </a:lnTo>
                  <a:lnTo>
                    <a:pt x="0" y="218"/>
                  </a:lnTo>
                  <a:close/>
                </a:path>
              </a:pathLst>
            </a:custGeom>
            <a:solidFill>
              <a:srgbClr val="9C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509" name="Freeform 87"/>
            <p:cNvSpPr>
              <a:spLocks/>
            </p:cNvSpPr>
            <p:nvPr/>
          </p:nvSpPr>
          <p:spPr bwMode="auto">
            <a:xfrm>
              <a:off x="169" y="4097"/>
              <a:ext cx="136" cy="75"/>
            </a:xfrm>
            <a:custGeom>
              <a:avLst/>
              <a:gdLst>
                <a:gd name="T0" fmla="*/ 0 w 271"/>
                <a:gd name="T1" fmla="*/ 0 h 152"/>
                <a:gd name="T2" fmla="*/ 1 w 271"/>
                <a:gd name="T3" fmla="*/ 0 h 152"/>
                <a:gd name="T4" fmla="*/ 1 w 271"/>
                <a:gd name="T5" fmla="*/ 0 h 152"/>
                <a:gd name="T6" fmla="*/ 1 w 271"/>
                <a:gd name="T7" fmla="*/ 0 h 152"/>
                <a:gd name="T8" fmla="*/ 0 w 271"/>
                <a:gd name="T9" fmla="*/ 0 h 152"/>
                <a:gd name="T10" fmla="*/ 0 w 271"/>
                <a:gd name="T11" fmla="*/ 0 h 1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1" h="152">
                  <a:moveTo>
                    <a:pt x="0" y="27"/>
                  </a:moveTo>
                  <a:lnTo>
                    <a:pt x="223" y="152"/>
                  </a:lnTo>
                  <a:lnTo>
                    <a:pt x="271" y="108"/>
                  </a:lnTo>
                  <a:lnTo>
                    <a:pt x="71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DBD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510" name="Freeform 88"/>
            <p:cNvSpPr>
              <a:spLocks/>
            </p:cNvSpPr>
            <p:nvPr/>
          </p:nvSpPr>
          <p:spPr bwMode="auto">
            <a:xfrm>
              <a:off x="248" y="4042"/>
              <a:ext cx="151" cy="88"/>
            </a:xfrm>
            <a:custGeom>
              <a:avLst/>
              <a:gdLst>
                <a:gd name="T0" fmla="*/ 0 w 301"/>
                <a:gd name="T1" fmla="*/ 1 h 176"/>
                <a:gd name="T2" fmla="*/ 1 w 301"/>
                <a:gd name="T3" fmla="*/ 1 h 176"/>
                <a:gd name="T4" fmla="*/ 1 w 301"/>
                <a:gd name="T5" fmla="*/ 1 h 176"/>
                <a:gd name="T6" fmla="*/ 1 w 301"/>
                <a:gd name="T7" fmla="*/ 0 h 176"/>
                <a:gd name="T8" fmla="*/ 0 w 301"/>
                <a:gd name="T9" fmla="*/ 1 h 176"/>
                <a:gd name="T10" fmla="*/ 0 w 301"/>
                <a:gd name="T11" fmla="*/ 1 h 1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1" h="176">
                  <a:moveTo>
                    <a:pt x="0" y="79"/>
                  </a:moveTo>
                  <a:lnTo>
                    <a:pt x="150" y="176"/>
                  </a:lnTo>
                  <a:lnTo>
                    <a:pt x="301" y="65"/>
                  </a:lnTo>
                  <a:lnTo>
                    <a:pt x="154" y="0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CC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511" name="Freeform 89"/>
            <p:cNvSpPr>
              <a:spLocks/>
            </p:cNvSpPr>
            <p:nvPr/>
          </p:nvSpPr>
          <p:spPr bwMode="auto">
            <a:xfrm>
              <a:off x="283" y="4067"/>
              <a:ext cx="155" cy="169"/>
            </a:xfrm>
            <a:custGeom>
              <a:avLst/>
              <a:gdLst>
                <a:gd name="T0" fmla="*/ 0 w 311"/>
                <a:gd name="T1" fmla="*/ 0 h 339"/>
                <a:gd name="T2" fmla="*/ 0 w 311"/>
                <a:gd name="T3" fmla="*/ 0 h 339"/>
                <a:gd name="T4" fmla="*/ 0 w 311"/>
                <a:gd name="T5" fmla="*/ 0 h 339"/>
                <a:gd name="T6" fmla="*/ 0 w 311"/>
                <a:gd name="T7" fmla="*/ 0 h 339"/>
                <a:gd name="T8" fmla="*/ 0 w 311"/>
                <a:gd name="T9" fmla="*/ 0 h 339"/>
                <a:gd name="T10" fmla="*/ 0 w 311"/>
                <a:gd name="T11" fmla="*/ 0 h 339"/>
                <a:gd name="T12" fmla="*/ 0 w 311"/>
                <a:gd name="T13" fmla="*/ 0 h 339"/>
                <a:gd name="T14" fmla="*/ 0 w 311"/>
                <a:gd name="T15" fmla="*/ 0 h 339"/>
                <a:gd name="T16" fmla="*/ 0 w 311"/>
                <a:gd name="T17" fmla="*/ 0 h 339"/>
                <a:gd name="T18" fmla="*/ 0 w 311"/>
                <a:gd name="T19" fmla="*/ 0 h 339"/>
                <a:gd name="T20" fmla="*/ 0 w 311"/>
                <a:gd name="T21" fmla="*/ 0 h 339"/>
                <a:gd name="T22" fmla="*/ 0 w 311"/>
                <a:gd name="T23" fmla="*/ 0 h 339"/>
                <a:gd name="T24" fmla="*/ 0 w 311"/>
                <a:gd name="T25" fmla="*/ 0 h 339"/>
                <a:gd name="T26" fmla="*/ 0 w 311"/>
                <a:gd name="T27" fmla="*/ 0 h 339"/>
                <a:gd name="T28" fmla="*/ 0 w 311"/>
                <a:gd name="T29" fmla="*/ 0 h 339"/>
                <a:gd name="T30" fmla="*/ 0 w 311"/>
                <a:gd name="T31" fmla="*/ 0 h 339"/>
                <a:gd name="T32" fmla="*/ 0 w 311"/>
                <a:gd name="T33" fmla="*/ 0 h 339"/>
                <a:gd name="T34" fmla="*/ 0 w 311"/>
                <a:gd name="T35" fmla="*/ 0 h 339"/>
                <a:gd name="T36" fmla="*/ 0 w 311"/>
                <a:gd name="T37" fmla="*/ 0 h 339"/>
                <a:gd name="T38" fmla="*/ 0 w 311"/>
                <a:gd name="T39" fmla="*/ 0 h 339"/>
                <a:gd name="T40" fmla="*/ 0 w 311"/>
                <a:gd name="T41" fmla="*/ 0 h 339"/>
                <a:gd name="T42" fmla="*/ 0 w 311"/>
                <a:gd name="T43" fmla="*/ 0 h 339"/>
                <a:gd name="T44" fmla="*/ 0 w 311"/>
                <a:gd name="T45" fmla="*/ 0 h 339"/>
                <a:gd name="T46" fmla="*/ 0 w 311"/>
                <a:gd name="T47" fmla="*/ 0 h 339"/>
                <a:gd name="T48" fmla="*/ 0 w 311"/>
                <a:gd name="T49" fmla="*/ 0 h 339"/>
                <a:gd name="T50" fmla="*/ 0 w 311"/>
                <a:gd name="T51" fmla="*/ 0 h 339"/>
                <a:gd name="T52" fmla="*/ 0 w 311"/>
                <a:gd name="T53" fmla="*/ 0 h 339"/>
                <a:gd name="T54" fmla="*/ 0 w 311"/>
                <a:gd name="T55" fmla="*/ 0 h 339"/>
                <a:gd name="T56" fmla="*/ 0 w 311"/>
                <a:gd name="T57" fmla="*/ 0 h 339"/>
                <a:gd name="T58" fmla="*/ 0 w 311"/>
                <a:gd name="T59" fmla="*/ 0 h 339"/>
                <a:gd name="T60" fmla="*/ 0 w 311"/>
                <a:gd name="T61" fmla="*/ 0 h 339"/>
                <a:gd name="T62" fmla="*/ 0 w 311"/>
                <a:gd name="T63" fmla="*/ 0 h 339"/>
                <a:gd name="T64" fmla="*/ 0 w 311"/>
                <a:gd name="T65" fmla="*/ 0 h 339"/>
                <a:gd name="T66" fmla="*/ 0 w 311"/>
                <a:gd name="T67" fmla="*/ 0 h 339"/>
                <a:gd name="T68" fmla="*/ 0 w 311"/>
                <a:gd name="T69" fmla="*/ 0 h 339"/>
                <a:gd name="T70" fmla="*/ 0 w 311"/>
                <a:gd name="T71" fmla="*/ 0 h 339"/>
                <a:gd name="T72" fmla="*/ 0 w 311"/>
                <a:gd name="T73" fmla="*/ 0 h 339"/>
                <a:gd name="T74" fmla="*/ 0 w 311"/>
                <a:gd name="T75" fmla="*/ 0 h 339"/>
                <a:gd name="T76" fmla="*/ 0 w 311"/>
                <a:gd name="T77" fmla="*/ 0 h 339"/>
                <a:gd name="T78" fmla="*/ 0 w 311"/>
                <a:gd name="T79" fmla="*/ 0 h 339"/>
                <a:gd name="T80" fmla="*/ 0 w 311"/>
                <a:gd name="T81" fmla="*/ 0 h 339"/>
                <a:gd name="T82" fmla="*/ 0 w 311"/>
                <a:gd name="T83" fmla="*/ 0 h 339"/>
                <a:gd name="T84" fmla="*/ 0 w 311"/>
                <a:gd name="T85" fmla="*/ 0 h 339"/>
                <a:gd name="T86" fmla="*/ 0 w 311"/>
                <a:gd name="T87" fmla="*/ 0 h 339"/>
                <a:gd name="T88" fmla="*/ 0 w 311"/>
                <a:gd name="T89" fmla="*/ 0 h 339"/>
                <a:gd name="T90" fmla="*/ 0 w 311"/>
                <a:gd name="T91" fmla="*/ 0 h 339"/>
                <a:gd name="T92" fmla="*/ 0 w 311"/>
                <a:gd name="T93" fmla="*/ 0 h 339"/>
                <a:gd name="T94" fmla="*/ 0 w 311"/>
                <a:gd name="T95" fmla="*/ 0 h 339"/>
                <a:gd name="T96" fmla="*/ 0 w 311"/>
                <a:gd name="T97" fmla="*/ 0 h 339"/>
                <a:gd name="T98" fmla="*/ 0 w 311"/>
                <a:gd name="T99" fmla="*/ 0 h 339"/>
                <a:gd name="T100" fmla="*/ 0 w 311"/>
                <a:gd name="T101" fmla="*/ 0 h 339"/>
                <a:gd name="T102" fmla="*/ 0 w 311"/>
                <a:gd name="T103" fmla="*/ 0 h 339"/>
                <a:gd name="T104" fmla="*/ 0 w 311"/>
                <a:gd name="T105" fmla="*/ 0 h 339"/>
                <a:gd name="T106" fmla="*/ 0 w 311"/>
                <a:gd name="T107" fmla="*/ 0 h 339"/>
                <a:gd name="T108" fmla="*/ 0 w 311"/>
                <a:gd name="T109" fmla="*/ 0 h 339"/>
                <a:gd name="T110" fmla="*/ 0 w 311"/>
                <a:gd name="T111" fmla="*/ 0 h 339"/>
                <a:gd name="T112" fmla="*/ 0 w 311"/>
                <a:gd name="T113" fmla="*/ 0 h 339"/>
                <a:gd name="T114" fmla="*/ 0 w 311"/>
                <a:gd name="T115" fmla="*/ 0 h 33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11" h="339">
                  <a:moveTo>
                    <a:pt x="0" y="330"/>
                  </a:moveTo>
                  <a:lnTo>
                    <a:pt x="0" y="242"/>
                  </a:lnTo>
                  <a:lnTo>
                    <a:pt x="0" y="240"/>
                  </a:lnTo>
                  <a:lnTo>
                    <a:pt x="4" y="239"/>
                  </a:lnTo>
                  <a:lnTo>
                    <a:pt x="8" y="235"/>
                  </a:lnTo>
                  <a:lnTo>
                    <a:pt x="14" y="232"/>
                  </a:lnTo>
                  <a:lnTo>
                    <a:pt x="19" y="225"/>
                  </a:lnTo>
                  <a:lnTo>
                    <a:pt x="27" y="218"/>
                  </a:lnTo>
                  <a:lnTo>
                    <a:pt x="33" y="214"/>
                  </a:lnTo>
                  <a:lnTo>
                    <a:pt x="37" y="211"/>
                  </a:lnTo>
                  <a:lnTo>
                    <a:pt x="43" y="207"/>
                  </a:lnTo>
                  <a:lnTo>
                    <a:pt x="48" y="204"/>
                  </a:lnTo>
                  <a:lnTo>
                    <a:pt x="54" y="198"/>
                  </a:lnTo>
                  <a:lnTo>
                    <a:pt x="58" y="193"/>
                  </a:lnTo>
                  <a:lnTo>
                    <a:pt x="64" y="189"/>
                  </a:lnTo>
                  <a:lnTo>
                    <a:pt x="71" y="184"/>
                  </a:lnTo>
                  <a:lnTo>
                    <a:pt x="75" y="179"/>
                  </a:lnTo>
                  <a:lnTo>
                    <a:pt x="83" y="174"/>
                  </a:lnTo>
                  <a:lnTo>
                    <a:pt x="89" y="168"/>
                  </a:lnTo>
                  <a:lnTo>
                    <a:pt x="97" y="163"/>
                  </a:lnTo>
                  <a:lnTo>
                    <a:pt x="102" y="158"/>
                  </a:lnTo>
                  <a:lnTo>
                    <a:pt x="108" y="153"/>
                  </a:lnTo>
                  <a:lnTo>
                    <a:pt x="116" y="146"/>
                  </a:lnTo>
                  <a:lnTo>
                    <a:pt x="124" y="142"/>
                  </a:lnTo>
                  <a:lnTo>
                    <a:pt x="131" y="135"/>
                  </a:lnTo>
                  <a:lnTo>
                    <a:pt x="137" y="130"/>
                  </a:lnTo>
                  <a:lnTo>
                    <a:pt x="145" y="124"/>
                  </a:lnTo>
                  <a:lnTo>
                    <a:pt x="152" y="119"/>
                  </a:lnTo>
                  <a:lnTo>
                    <a:pt x="158" y="112"/>
                  </a:lnTo>
                  <a:lnTo>
                    <a:pt x="166" y="107"/>
                  </a:lnTo>
                  <a:lnTo>
                    <a:pt x="172" y="102"/>
                  </a:lnTo>
                  <a:lnTo>
                    <a:pt x="179" y="96"/>
                  </a:lnTo>
                  <a:lnTo>
                    <a:pt x="187" y="91"/>
                  </a:lnTo>
                  <a:lnTo>
                    <a:pt x="193" y="84"/>
                  </a:lnTo>
                  <a:lnTo>
                    <a:pt x="201" y="79"/>
                  </a:lnTo>
                  <a:lnTo>
                    <a:pt x="208" y="73"/>
                  </a:lnTo>
                  <a:lnTo>
                    <a:pt x="214" y="68"/>
                  </a:lnTo>
                  <a:lnTo>
                    <a:pt x="220" y="63"/>
                  </a:lnTo>
                  <a:lnTo>
                    <a:pt x="228" y="58"/>
                  </a:lnTo>
                  <a:lnTo>
                    <a:pt x="233" y="54"/>
                  </a:lnTo>
                  <a:lnTo>
                    <a:pt x="239" y="49"/>
                  </a:lnTo>
                  <a:lnTo>
                    <a:pt x="245" y="44"/>
                  </a:lnTo>
                  <a:lnTo>
                    <a:pt x="253" y="40"/>
                  </a:lnTo>
                  <a:lnTo>
                    <a:pt x="259" y="37"/>
                  </a:lnTo>
                  <a:lnTo>
                    <a:pt x="262" y="31"/>
                  </a:lnTo>
                  <a:lnTo>
                    <a:pt x="268" y="28"/>
                  </a:lnTo>
                  <a:lnTo>
                    <a:pt x="272" y="24"/>
                  </a:lnTo>
                  <a:lnTo>
                    <a:pt x="278" y="21"/>
                  </a:lnTo>
                  <a:lnTo>
                    <a:pt x="286" y="14"/>
                  </a:lnTo>
                  <a:lnTo>
                    <a:pt x="293" y="8"/>
                  </a:lnTo>
                  <a:lnTo>
                    <a:pt x="299" y="5"/>
                  </a:lnTo>
                  <a:lnTo>
                    <a:pt x="303" y="3"/>
                  </a:lnTo>
                  <a:lnTo>
                    <a:pt x="307" y="0"/>
                  </a:lnTo>
                  <a:lnTo>
                    <a:pt x="309" y="1"/>
                  </a:lnTo>
                  <a:lnTo>
                    <a:pt x="311" y="7"/>
                  </a:lnTo>
                  <a:lnTo>
                    <a:pt x="311" y="10"/>
                  </a:lnTo>
                  <a:lnTo>
                    <a:pt x="311" y="17"/>
                  </a:lnTo>
                  <a:lnTo>
                    <a:pt x="311" y="21"/>
                  </a:lnTo>
                  <a:lnTo>
                    <a:pt x="311" y="24"/>
                  </a:lnTo>
                  <a:lnTo>
                    <a:pt x="311" y="28"/>
                  </a:lnTo>
                  <a:lnTo>
                    <a:pt x="311" y="33"/>
                  </a:lnTo>
                  <a:lnTo>
                    <a:pt x="311" y="37"/>
                  </a:lnTo>
                  <a:lnTo>
                    <a:pt x="311" y="42"/>
                  </a:lnTo>
                  <a:lnTo>
                    <a:pt x="311" y="47"/>
                  </a:lnTo>
                  <a:lnTo>
                    <a:pt x="311" y="51"/>
                  </a:lnTo>
                  <a:lnTo>
                    <a:pt x="309" y="56"/>
                  </a:lnTo>
                  <a:lnTo>
                    <a:pt x="309" y="59"/>
                  </a:lnTo>
                  <a:lnTo>
                    <a:pt x="309" y="65"/>
                  </a:lnTo>
                  <a:lnTo>
                    <a:pt x="309" y="68"/>
                  </a:lnTo>
                  <a:lnTo>
                    <a:pt x="309" y="75"/>
                  </a:lnTo>
                  <a:lnTo>
                    <a:pt x="309" y="84"/>
                  </a:lnTo>
                  <a:lnTo>
                    <a:pt x="307" y="89"/>
                  </a:lnTo>
                  <a:lnTo>
                    <a:pt x="307" y="95"/>
                  </a:lnTo>
                  <a:lnTo>
                    <a:pt x="307" y="98"/>
                  </a:lnTo>
                  <a:lnTo>
                    <a:pt x="307" y="100"/>
                  </a:lnTo>
                  <a:lnTo>
                    <a:pt x="303" y="102"/>
                  </a:lnTo>
                  <a:lnTo>
                    <a:pt x="297" y="107"/>
                  </a:lnTo>
                  <a:lnTo>
                    <a:pt x="291" y="109"/>
                  </a:lnTo>
                  <a:lnTo>
                    <a:pt x="289" y="109"/>
                  </a:lnTo>
                  <a:lnTo>
                    <a:pt x="289" y="107"/>
                  </a:lnTo>
                  <a:lnTo>
                    <a:pt x="289" y="103"/>
                  </a:lnTo>
                  <a:lnTo>
                    <a:pt x="289" y="100"/>
                  </a:lnTo>
                  <a:lnTo>
                    <a:pt x="291" y="95"/>
                  </a:lnTo>
                  <a:lnTo>
                    <a:pt x="291" y="88"/>
                  </a:lnTo>
                  <a:lnTo>
                    <a:pt x="291" y="80"/>
                  </a:lnTo>
                  <a:lnTo>
                    <a:pt x="291" y="73"/>
                  </a:lnTo>
                  <a:lnTo>
                    <a:pt x="291" y="66"/>
                  </a:lnTo>
                  <a:lnTo>
                    <a:pt x="291" y="59"/>
                  </a:lnTo>
                  <a:lnTo>
                    <a:pt x="291" y="52"/>
                  </a:lnTo>
                  <a:lnTo>
                    <a:pt x="291" y="45"/>
                  </a:lnTo>
                  <a:lnTo>
                    <a:pt x="291" y="40"/>
                  </a:lnTo>
                  <a:lnTo>
                    <a:pt x="291" y="35"/>
                  </a:lnTo>
                  <a:lnTo>
                    <a:pt x="291" y="31"/>
                  </a:lnTo>
                  <a:lnTo>
                    <a:pt x="291" y="29"/>
                  </a:lnTo>
                  <a:lnTo>
                    <a:pt x="21" y="248"/>
                  </a:lnTo>
                  <a:lnTo>
                    <a:pt x="21" y="251"/>
                  </a:lnTo>
                  <a:lnTo>
                    <a:pt x="21" y="255"/>
                  </a:lnTo>
                  <a:lnTo>
                    <a:pt x="21" y="260"/>
                  </a:lnTo>
                  <a:lnTo>
                    <a:pt x="21" y="267"/>
                  </a:lnTo>
                  <a:lnTo>
                    <a:pt x="21" y="274"/>
                  </a:lnTo>
                  <a:lnTo>
                    <a:pt x="21" y="283"/>
                  </a:lnTo>
                  <a:lnTo>
                    <a:pt x="23" y="291"/>
                  </a:lnTo>
                  <a:lnTo>
                    <a:pt x="23" y="299"/>
                  </a:lnTo>
                  <a:lnTo>
                    <a:pt x="23" y="307"/>
                  </a:lnTo>
                  <a:lnTo>
                    <a:pt x="23" y="314"/>
                  </a:lnTo>
                  <a:lnTo>
                    <a:pt x="23" y="321"/>
                  </a:lnTo>
                  <a:lnTo>
                    <a:pt x="21" y="328"/>
                  </a:lnTo>
                  <a:lnTo>
                    <a:pt x="21" y="332"/>
                  </a:lnTo>
                  <a:lnTo>
                    <a:pt x="21" y="337"/>
                  </a:lnTo>
                  <a:lnTo>
                    <a:pt x="21" y="339"/>
                  </a:lnTo>
                  <a:lnTo>
                    <a:pt x="17" y="337"/>
                  </a:lnTo>
                  <a:lnTo>
                    <a:pt x="10" y="335"/>
                  </a:lnTo>
                  <a:lnTo>
                    <a:pt x="4" y="332"/>
                  </a:lnTo>
                  <a:lnTo>
                    <a:pt x="0" y="3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512" name="Freeform 90"/>
            <p:cNvSpPr>
              <a:spLocks/>
            </p:cNvSpPr>
            <p:nvPr/>
          </p:nvSpPr>
          <p:spPr bwMode="auto">
            <a:xfrm>
              <a:off x="129" y="4024"/>
              <a:ext cx="309" cy="212"/>
            </a:xfrm>
            <a:custGeom>
              <a:avLst/>
              <a:gdLst>
                <a:gd name="T0" fmla="*/ 0 w 619"/>
                <a:gd name="T1" fmla="*/ 0 h 426"/>
                <a:gd name="T2" fmla="*/ 0 w 619"/>
                <a:gd name="T3" fmla="*/ 0 h 426"/>
                <a:gd name="T4" fmla="*/ 0 w 619"/>
                <a:gd name="T5" fmla="*/ 0 h 426"/>
                <a:gd name="T6" fmla="*/ 0 w 619"/>
                <a:gd name="T7" fmla="*/ 0 h 426"/>
                <a:gd name="T8" fmla="*/ 0 w 619"/>
                <a:gd name="T9" fmla="*/ 0 h 426"/>
                <a:gd name="T10" fmla="*/ 0 w 619"/>
                <a:gd name="T11" fmla="*/ 0 h 426"/>
                <a:gd name="T12" fmla="*/ 0 w 619"/>
                <a:gd name="T13" fmla="*/ 0 h 426"/>
                <a:gd name="T14" fmla="*/ 0 w 619"/>
                <a:gd name="T15" fmla="*/ 0 h 426"/>
                <a:gd name="T16" fmla="*/ 0 w 619"/>
                <a:gd name="T17" fmla="*/ 0 h 426"/>
                <a:gd name="T18" fmla="*/ 0 w 619"/>
                <a:gd name="T19" fmla="*/ 0 h 426"/>
                <a:gd name="T20" fmla="*/ 0 w 619"/>
                <a:gd name="T21" fmla="*/ 0 h 426"/>
                <a:gd name="T22" fmla="*/ 0 w 619"/>
                <a:gd name="T23" fmla="*/ 0 h 426"/>
                <a:gd name="T24" fmla="*/ 0 w 619"/>
                <a:gd name="T25" fmla="*/ 0 h 426"/>
                <a:gd name="T26" fmla="*/ 0 w 619"/>
                <a:gd name="T27" fmla="*/ 0 h 426"/>
                <a:gd name="T28" fmla="*/ 0 w 619"/>
                <a:gd name="T29" fmla="*/ 0 h 426"/>
                <a:gd name="T30" fmla="*/ 0 w 619"/>
                <a:gd name="T31" fmla="*/ 0 h 426"/>
                <a:gd name="T32" fmla="*/ 0 w 619"/>
                <a:gd name="T33" fmla="*/ 0 h 426"/>
                <a:gd name="T34" fmla="*/ 0 w 619"/>
                <a:gd name="T35" fmla="*/ 0 h 426"/>
                <a:gd name="T36" fmla="*/ 0 w 619"/>
                <a:gd name="T37" fmla="*/ 0 h 426"/>
                <a:gd name="T38" fmla="*/ 0 w 619"/>
                <a:gd name="T39" fmla="*/ 0 h 426"/>
                <a:gd name="T40" fmla="*/ 0 w 619"/>
                <a:gd name="T41" fmla="*/ 0 h 426"/>
                <a:gd name="T42" fmla="*/ 0 w 619"/>
                <a:gd name="T43" fmla="*/ 0 h 426"/>
                <a:gd name="T44" fmla="*/ 0 w 619"/>
                <a:gd name="T45" fmla="*/ 0 h 426"/>
                <a:gd name="T46" fmla="*/ 0 w 619"/>
                <a:gd name="T47" fmla="*/ 0 h 426"/>
                <a:gd name="T48" fmla="*/ 0 w 619"/>
                <a:gd name="T49" fmla="*/ 0 h 426"/>
                <a:gd name="T50" fmla="*/ 0 w 619"/>
                <a:gd name="T51" fmla="*/ 0 h 426"/>
                <a:gd name="T52" fmla="*/ 0 w 619"/>
                <a:gd name="T53" fmla="*/ 0 h 426"/>
                <a:gd name="T54" fmla="*/ 0 w 619"/>
                <a:gd name="T55" fmla="*/ 0 h 426"/>
                <a:gd name="T56" fmla="*/ 0 w 619"/>
                <a:gd name="T57" fmla="*/ 0 h 426"/>
                <a:gd name="T58" fmla="*/ 0 w 619"/>
                <a:gd name="T59" fmla="*/ 0 h 426"/>
                <a:gd name="T60" fmla="*/ 0 w 619"/>
                <a:gd name="T61" fmla="*/ 0 h 426"/>
                <a:gd name="T62" fmla="*/ 0 w 619"/>
                <a:gd name="T63" fmla="*/ 0 h 426"/>
                <a:gd name="T64" fmla="*/ 0 w 619"/>
                <a:gd name="T65" fmla="*/ 0 h 426"/>
                <a:gd name="T66" fmla="*/ 0 w 619"/>
                <a:gd name="T67" fmla="*/ 0 h 426"/>
                <a:gd name="T68" fmla="*/ 0 w 619"/>
                <a:gd name="T69" fmla="*/ 0 h 426"/>
                <a:gd name="T70" fmla="*/ 0 w 619"/>
                <a:gd name="T71" fmla="*/ 0 h 426"/>
                <a:gd name="T72" fmla="*/ 0 w 619"/>
                <a:gd name="T73" fmla="*/ 0 h 426"/>
                <a:gd name="T74" fmla="*/ 0 w 619"/>
                <a:gd name="T75" fmla="*/ 0 h 426"/>
                <a:gd name="T76" fmla="*/ 0 w 619"/>
                <a:gd name="T77" fmla="*/ 0 h 426"/>
                <a:gd name="T78" fmla="*/ 0 w 619"/>
                <a:gd name="T79" fmla="*/ 0 h 426"/>
                <a:gd name="T80" fmla="*/ 0 w 619"/>
                <a:gd name="T81" fmla="*/ 0 h 426"/>
                <a:gd name="T82" fmla="*/ 0 w 619"/>
                <a:gd name="T83" fmla="*/ 0 h 426"/>
                <a:gd name="T84" fmla="*/ 0 w 619"/>
                <a:gd name="T85" fmla="*/ 0 h 426"/>
                <a:gd name="T86" fmla="*/ 0 w 619"/>
                <a:gd name="T87" fmla="*/ 0 h 426"/>
                <a:gd name="T88" fmla="*/ 0 w 619"/>
                <a:gd name="T89" fmla="*/ 0 h 426"/>
                <a:gd name="T90" fmla="*/ 0 w 619"/>
                <a:gd name="T91" fmla="*/ 0 h 426"/>
                <a:gd name="T92" fmla="*/ 0 w 619"/>
                <a:gd name="T93" fmla="*/ 0 h 42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19" h="426">
                  <a:moveTo>
                    <a:pt x="13" y="287"/>
                  </a:moveTo>
                  <a:lnTo>
                    <a:pt x="325" y="426"/>
                  </a:lnTo>
                  <a:lnTo>
                    <a:pt x="611" y="189"/>
                  </a:lnTo>
                  <a:lnTo>
                    <a:pt x="599" y="176"/>
                  </a:lnTo>
                  <a:lnTo>
                    <a:pt x="325" y="408"/>
                  </a:lnTo>
                  <a:lnTo>
                    <a:pt x="21" y="271"/>
                  </a:lnTo>
                  <a:lnTo>
                    <a:pt x="17" y="185"/>
                  </a:lnTo>
                  <a:lnTo>
                    <a:pt x="399" y="16"/>
                  </a:lnTo>
                  <a:lnTo>
                    <a:pt x="595" y="102"/>
                  </a:lnTo>
                  <a:lnTo>
                    <a:pt x="619" y="88"/>
                  </a:lnTo>
                  <a:lnTo>
                    <a:pt x="410" y="2"/>
                  </a:lnTo>
                  <a:lnTo>
                    <a:pt x="408" y="2"/>
                  </a:lnTo>
                  <a:lnTo>
                    <a:pt x="403" y="0"/>
                  </a:lnTo>
                  <a:lnTo>
                    <a:pt x="397" y="0"/>
                  </a:lnTo>
                  <a:lnTo>
                    <a:pt x="389" y="2"/>
                  </a:lnTo>
                  <a:lnTo>
                    <a:pt x="385" y="2"/>
                  </a:lnTo>
                  <a:lnTo>
                    <a:pt x="381" y="4"/>
                  </a:lnTo>
                  <a:lnTo>
                    <a:pt x="374" y="6"/>
                  </a:lnTo>
                  <a:lnTo>
                    <a:pt x="368" y="9"/>
                  </a:lnTo>
                  <a:lnTo>
                    <a:pt x="362" y="11"/>
                  </a:lnTo>
                  <a:lnTo>
                    <a:pt x="358" y="13"/>
                  </a:lnTo>
                  <a:lnTo>
                    <a:pt x="352" y="15"/>
                  </a:lnTo>
                  <a:lnTo>
                    <a:pt x="347" y="18"/>
                  </a:lnTo>
                  <a:lnTo>
                    <a:pt x="341" y="20"/>
                  </a:lnTo>
                  <a:lnTo>
                    <a:pt x="335" y="23"/>
                  </a:lnTo>
                  <a:lnTo>
                    <a:pt x="329" y="27"/>
                  </a:lnTo>
                  <a:lnTo>
                    <a:pt x="324" y="29"/>
                  </a:lnTo>
                  <a:lnTo>
                    <a:pt x="316" y="32"/>
                  </a:lnTo>
                  <a:lnTo>
                    <a:pt x="308" y="36"/>
                  </a:lnTo>
                  <a:lnTo>
                    <a:pt x="300" y="37"/>
                  </a:lnTo>
                  <a:lnTo>
                    <a:pt x="293" y="41"/>
                  </a:lnTo>
                  <a:lnTo>
                    <a:pt x="285" y="44"/>
                  </a:lnTo>
                  <a:lnTo>
                    <a:pt x="277" y="48"/>
                  </a:lnTo>
                  <a:lnTo>
                    <a:pt x="270" y="51"/>
                  </a:lnTo>
                  <a:lnTo>
                    <a:pt x="262" y="57"/>
                  </a:lnTo>
                  <a:lnTo>
                    <a:pt x="252" y="60"/>
                  </a:lnTo>
                  <a:lnTo>
                    <a:pt x="244" y="64"/>
                  </a:lnTo>
                  <a:lnTo>
                    <a:pt x="235" y="67"/>
                  </a:lnTo>
                  <a:lnTo>
                    <a:pt x="227" y="71"/>
                  </a:lnTo>
                  <a:lnTo>
                    <a:pt x="217" y="74"/>
                  </a:lnTo>
                  <a:lnTo>
                    <a:pt x="210" y="78"/>
                  </a:lnTo>
                  <a:lnTo>
                    <a:pt x="200" y="83"/>
                  </a:lnTo>
                  <a:lnTo>
                    <a:pt x="192" y="87"/>
                  </a:lnTo>
                  <a:lnTo>
                    <a:pt x="183" y="90"/>
                  </a:lnTo>
                  <a:lnTo>
                    <a:pt x="175" y="94"/>
                  </a:lnTo>
                  <a:lnTo>
                    <a:pt x="165" y="99"/>
                  </a:lnTo>
                  <a:lnTo>
                    <a:pt x="158" y="102"/>
                  </a:lnTo>
                  <a:lnTo>
                    <a:pt x="148" y="106"/>
                  </a:lnTo>
                  <a:lnTo>
                    <a:pt x="140" y="109"/>
                  </a:lnTo>
                  <a:lnTo>
                    <a:pt x="133" y="113"/>
                  </a:lnTo>
                  <a:lnTo>
                    <a:pt x="125" y="118"/>
                  </a:lnTo>
                  <a:lnTo>
                    <a:pt x="115" y="120"/>
                  </a:lnTo>
                  <a:lnTo>
                    <a:pt x="108" y="124"/>
                  </a:lnTo>
                  <a:lnTo>
                    <a:pt x="100" y="127"/>
                  </a:lnTo>
                  <a:lnTo>
                    <a:pt x="92" y="131"/>
                  </a:lnTo>
                  <a:lnTo>
                    <a:pt x="84" y="134"/>
                  </a:lnTo>
                  <a:lnTo>
                    <a:pt x="79" y="138"/>
                  </a:lnTo>
                  <a:lnTo>
                    <a:pt x="71" y="141"/>
                  </a:lnTo>
                  <a:lnTo>
                    <a:pt x="65" y="145"/>
                  </a:lnTo>
                  <a:lnTo>
                    <a:pt x="57" y="146"/>
                  </a:lnTo>
                  <a:lnTo>
                    <a:pt x="52" y="150"/>
                  </a:lnTo>
                  <a:lnTo>
                    <a:pt x="46" y="152"/>
                  </a:lnTo>
                  <a:lnTo>
                    <a:pt x="40" y="155"/>
                  </a:lnTo>
                  <a:lnTo>
                    <a:pt x="34" y="157"/>
                  </a:lnTo>
                  <a:lnTo>
                    <a:pt x="30" y="159"/>
                  </a:lnTo>
                  <a:lnTo>
                    <a:pt x="25" y="160"/>
                  </a:lnTo>
                  <a:lnTo>
                    <a:pt x="23" y="164"/>
                  </a:lnTo>
                  <a:lnTo>
                    <a:pt x="15" y="166"/>
                  </a:lnTo>
                  <a:lnTo>
                    <a:pt x="11" y="169"/>
                  </a:lnTo>
                  <a:lnTo>
                    <a:pt x="7" y="169"/>
                  </a:lnTo>
                  <a:lnTo>
                    <a:pt x="7" y="171"/>
                  </a:lnTo>
                  <a:lnTo>
                    <a:pt x="5" y="171"/>
                  </a:lnTo>
                  <a:lnTo>
                    <a:pt x="3" y="175"/>
                  </a:lnTo>
                  <a:lnTo>
                    <a:pt x="1" y="182"/>
                  </a:lnTo>
                  <a:lnTo>
                    <a:pt x="0" y="183"/>
                  </a:lnTo>
                  <a:lnTo>
                    <a:pt x="0" y="189"/>
                  </a:lnTo>
                  <a:lnTo>
                    <a:pt x="0" y="194"/>
                  </a:lnTo>
                  <a:lnTo>
                    <a:pt x="0" y="201"/>
                  </a:lnTo>
                  <a:lnTo>
                    <a:pt x="0" y="208"/>
                  </a:lnTo>
                  <a:lnTo>
                    <a:pt x="0" y="215"/>
                  </a:lnTo>
                  <a:lnTo>
                    <a:pt x="0" y="220"/>
                  </a:lnTo>
                  <a:lnTo>
                    <a:pt x="0" y="224"/>
                  </a:lnTo>
                  <a:lnTo>
                    <a:pt x="0" y="229"/>
                  </a:lnTo>
                  <a:lnTo>
                    <a:pt x="0" y="233"/>
                  </a:lnTo>
                  <a:lnTo>
                    <a:pt x="0" y="241"/>
                  </a:lnTo>
                  <a:lnTo>
                    <a:pt x="0" y="248"/>
                  </a:lnTo>
                  <a:lnTo>
                    <a:pt x="0" y="255"/>
                  </a:lnTo>
                  <a:lnTo>
                    <a:pt x="1" y="262"/>
                  </a:lnTo>
                  <a:lnTo>
                    <a:pt x="1" y="268"/>
                  </a:lnTo>
                  <a:lnTo>
                    <a:pt x="1" y="271"/>
                  </a:lnTo>
                  <a:lnTo>
                    <a:pt x="1" y="275"/>
                  </a:lnTo>
                  <a:lnTo>
                    <a:pt x="1" y="276"/>
                  </a:lnTo>
                  <a:lnTo>
                    <a:pt x="13" y="2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513" name="Freeform 91"/>
            <p:cNvSpPr>
              <a:spLocks/>
            </p:cNvSpPr>
            <p:nvPr/>
          </p:nvSpPr>
          <p:spPr bwMode="auto">
            <a:xfrm>
              <a:off x="135" y="4111"/>
              <a:ext cx="156" cy="82"/>
            </a:xfrm>
            <a:custGeom>
              <a:avLst/>
              <a:gdLst>
                <a:gd name="T0" fmla="*/ 0 w 313"/>
                <a:gd name="T1" fmla="*/ 0 h 165"/>
                <a:gd name="T2" fmla="*/ 0 w 313"/>
                <a:gd name="T3" fmla="*/ 0 h 165"/>
                <a:gd name="T4" fmla="*/ 0 w 313"/>
                <a:gd name="T5" fmla="*/ 0 h 165"/>
                <a:gd name="T6" fmla="*/ 0 w 313"/>
                <a:gd name="T7" fmla="*/ 0 h 165"/>
                <a:gd name="T8" fmla="*/ 0 w 313"/>
                <a:gd name="T9" fmla="*/ 0 h 165"/>
                <a:gd name="T10" fmla="*/ 0 w 313"/>
                <a:gd name="T11" fmla="*/ 0 h 165"/>
                <a:gd name="T12" fmla="*/ 0 w 313"/>
                <a:gd name="T13" fmla="*/ 0 h 165"/>
                <a:gd name="T14" fmla="*/ 0 w 313"/>
                <a:gd name="T15" fmla="*/ 0 h 165"/>
                <a:gd name="T16" fmla="*/ 0 w 313"/>
                <a:gd name="T17" fmla="*/ 0 h 1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3" h="165">
                  <a:moveTo>
                    <a:pt x="0" y="15"/>
                  </a:moveTo>
                  <a:lnTo>
                    <a:pt x="301" y="165"/>
                  </a:lnTo>
                  <a:lnTo>
                    <a:pt x="303" y="163"/>
                  </a:lnTo>
                  <a:lnTo>
                    <a:pt x="307" y="160"/>
                  </a:lnTo>
                  <a:lnTo>
                    <a:pt x="311" y="156"/>
                  </a:lnTo>
                  <a:lnTo>
                    <a:pt x="313" y="156"/>
                  </a:lnTo>
                  <a:lnTo>
                    <a:pt x="2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514" name="Freeform 92"/>
            <p:cNvSpPr>
              <a:spLocks/>
            </p:cNvSpPr>
            <p:nvPr/>
          </p:nvSpPr>
          <p:spPr bwMode="auto">
            <a:xfrm>
              <a:off x="165" y="4111"/>
              <a:ext cx="144" cy="64"/>
            </a:xfrm>
            <a:custGeom>
              <a:avLst/>
              <a:gdLst>
                <a:gd name="T0" fmla="*/ 0 w 287"/>
                <a:gd name="T1" fmla="*/ 1 h 128"/>
                <a:gd name="T2" fmla="*/ 1 w 287"/>
                <a:gd name="T3" fmla="*/ 1 h 128"/>
                <a:gd name="T4" fmla="*/ 1 w 287"/>
                <a:gd name="T5" fmla="*/ 1 h 128"/>
                <a:gd name="T6" fmla="*/ 1 w 287"/>
                <a:gd name="T7" fmla="*/ 1 h 128"/>
                <a:gd name="T8" fmla="*/ 1 w 287"/>
                <a:gd name="T9" fmla="*/ 1 h 128"/>
                <a:gd name="T10" fmla="*/ 1 w 287"/>
                <a:gd name="T11" fmla="*/ 0 h 128"/>
                <a:gd name="T12" fmla="*/ 0 w 287"/>
                <a:gd name="T13" fmla="*/ 1 h 128"/>
                <a:gd name="T14" fmla="*/ 0 w 287"/>
                <a:gd name="T15" fmla="*/ 1 h 1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87" h="128">
                  <a:moveTo>
                    <a:pt x="0" y="8"/>
                  </a:moveTo>
                  <a:lnTo>
                    <a:pt x="233" y="128"/>
                  </a:lnTo>
                  <a:lnTo>
                    <a:pt x="287" y="86"/>
                  </a:lnTo>
                  <a:lnTo>
                    <a:pt x="276" y="75"/>
                  </a:lnTo>
                  <a:lnTo>
                    <a:pt x="231" y="114"/>
                  </a:lnTo>
                  <a:lnTo>
                    <a:pt x="11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515" name="Freeform 93"/>
            <p:cNvSpPr>
              <a:spLocks/>
            </p:cNvSpPr>
            <p:nvPr/>
          </p:nvSpPr>
          <p:spPr bwMode="auto">
            <a:xfrm>
              <a:off x="161" y="4093"/>
              <a:ext cx="150" cy="60"/>
            </a:xfrm>
            <a:custGeom>
              <a:avLst/>
              <a:gdLst>
                <a:gd name="T0" fmla="*/ 0 w 301"/>
                <a:gd name="T1" fmla="*/ 1 h 120"/>
                <a:gd name="T2" fmla="*/ 0 w 301"/>
                <a:gd name="T3" fmla="*/ 1 h 120"/>
                <a:gd name="T4" fmla="*/ 0 w 301"/>
                <a:gd name="T5" fmla="*/ 0 h 120"/>
                <a:gd name="T6" fmla="*/ 0 w 301"/>
                <a:gd name="T7" fmla="*/ 1 h 120"/>
                <a:gd name="T8" fmla="*/ 0 w 301"/>
                <a:gd name="T9" fmla="*/ 1 h 120"/>
                <a:gd name="T10" fmla="*/ 0 w 301"/>
                <a:gd name="T11" fmla="*/ 1 h 120"/>
                <a:gd name="T12" fmla="*/ 0 w 301"/>
                <a:gd name="T13" fmla="*/ 1 h 120"/>
                <a:gd name="T14" fmla="*/ 0 w 301"/>
                <a:gd name="T15" fmla="*/ 1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1" h="120">
                  <a:moveTo>
                    <a:pt x="18" y="44"/>
                  </a:moveTo>
                  <a:lnTo>
                    <a:pt x="0" y="41"/>
                  </a:lnTo>
                  <a:lnTo>
                    <a:pt x="93" y="0"/>
                  </a:lnTo>
                  <a:lnTo>
                    <a:pt x="301" y="113"/>
                  </a:lnTo>
                  <a:lnTo>
                    <a:pt x="289" y="120"/>
                  </a:lnTo>
                  <a:lnTo>
                    <a:pt x="91" y="13"/>
                  </a:lnTo>
                  <a:lnTo>
                    <a:pt x="18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516" name="Freeform 94"/>
            <p:cNvSpPr>
              <a:spLocks/>
            </p:cNvSpPr>
            <p:nvPr/>
          </p:nvSpPr>
          <p:spPr bwMode="auto">
            <a:xfrm>
              <a:off x="245" y="4040"/>
              <a:ext cx="161" cy="92"/>
            </a:xfrm>
            <a:custGeom>
              <a:avLst/>
              <a:gdLst>
                <a:gd name="T0" fmla="*/ 0 w 320"/>
                <a:gd name="T1" fmla="*/ 1 h 183"/>
                <a:gd name="T2" fmla="*/ 1 w 320"/>
                <a:gd name="T3" fmla="*/ 1 h 183"/>
                <a:gd name="T4" fmla="*/ 1 w 320"/>
                <a:gd name="T5" fmla="*/ 1 h 183"/>
                <a:gd name="T6" fmla="*/ 1 w 320"/>
                <a:gd name="T7" fmla="*/ 0 h 183"/>
                <a:gd name="T8" fmla="*/ 1 w 320"/>
                <a:gd name="T9" fmla="*/ 1 h 183"/>
                <a:gd name="T10" fmla="*/ 1 w 320"/>
                <a:gd name="T11" fmla="*/ 1 h 183"/>
                <a:gd name="T12" fmla="*/ 1 w 320"/>
                <a:gd name="T13" fmla="*/ 1 h 183"/>
                <a:gd name="T14" fmla="*/ 1 w 320"/>
                <a:gd name="T15" fmla="*/ 1 h 183"/>
                <a:gd name="T16" fmla="*/ 0 w 320"/>
                <a:gd name="T17" fmla="*/ 1 h 183"/>
                <a:gd name="T18" fmla="*/ 0 w 320"/>
                <a:gd name="T19" fmla="*/ 1 h 18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20" h="183">
                  <a:moveTo>
                    <a:pt x="0" y="86"/>
                  </a:moveTo>
                  <a:lnTo>
                    <a:pt x="156" y="183"/>
                  </a:lnTo>
                  <a:lnTo>
                    <a:pt x="320" y="68"/>
                  </a:lnTo>
                  <a:lnTo>
                    <a:pt x="164" y="0"/>
                  </a:lnTo>
                  <a:lnTo>
                    <a:pt x="146" y="3"/>
                  </a:lnTo>
                  <a:lnTo>
                    <a:pt x="297" y="72"/>
                  </a:lnTo>
                  <a:lnTo>
                    <a:pt x="156" y="170"/>
                  </a:lnTo>
                  <a:lnTo>
                    <a:pt x="11" y="77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517" name="Freeform 95"/>
            <p:cNvSpPr>
              <a:spLocks/>
            </p:cNvSpPr>
            <p:nvPr/>
          </p:nvSpPr>
          <p:spPr bwMode="auto">
            <a:xfrm>
              <a:off x="240" y="4041"/>
              <a:ext cx="91" cy="43"/>
            </a:xfrm>
            <a:custGeom>
              <a:avLst/>
              <a:gdLst>
                <a:gd name="T0" fmla="*/ 0 w 184"/>
                <a:gd name="T1" fmla="*/ 1 h 84"/>
                <a:gd name="T2" fmla="*/ 0 w 184"/>
                <a:gd name="T3" fmla="*/ 1 h 84"/>
                <a:gd name="T4" fmla="*/ 0 w 184"/>
                <a:gd name="T5" fmla="*/ 1 h 84"/>
                <a:gd name="T6" fmla="*/ 0 w 184"/>
                <a:gd name="T7" fmla="*/ 1 h 84"/>
                <a:gd name="T8" fmla="*/ 0 w 184"/>
                <a:gd name="T9" fmla="*/ 1 h 84"/>
                <a:gd name="T10" fmla="*/ 0 w 184"/>
                <a:gd name="T11" fmla="*/ 0 h 84"/>
                <a:gd name="T12" fmla="*/ 0 w 184"/>
                <a:gd name="T13" fmla="*/ 0 h 84"/>
                <a:gd name="T14" fmla="*/ 0 w 184"/>
                <a:gd name="T15" fmla="*/ 1 h 84"/>
                <a:gd name="T16" fmla="*/ 0 w 184"/>
                <a:gd name="T17" fmla="*/ 1 h 84"/>
                <a:gd name="T18" fmla="*/ 0 w 184"/>
                <a:gd name="T19" fmla="*/ 1 h 84"/>
                <a:gd name="T20" fmla="*/ 0 w 184"/>
                <a:gd name="T21" fmla="*/ 1 h 84"/>
                <a:gd name="T22" fmla="*/ 0 w 184"/>
                <a:gd name="T23" fmla="*/ 1 h 84"/>
                <a:gd name="T24" fmla="*/ 0 w 184"/>
                <a:gd name="T25" fmla="*/ 1 h 84"/>
                <a:gd name="T26" fmla="*/ 0 w 184"/>
                <a:gd name="T27" fmla="*/ 1 h 84"/>
                <a:gd name="T28" fmla="*/ 0 w 184"/>
                <a:gd name="T29" fmla="*/ 1 h 84"/>
                <a:gd name="T30" fmla="*/ 0 w 184"/>
                <a:gd name="T31" fmla="*/ 1 h 84"/>
                <a:gd name="T32" fmla="*/ 0 w 184"/>
                <a:gd name="T33" fmla="*/ 1 h 84"/>
                <a:gd name="T34" fmla="*/ 0 w 184"/>
                <a:gd name="T35" fmla="*/ 1 h 84"/>
                <a:gd name="T36" fmla="*/ 0 w 184"/>
                <a:gd name="T37" fmla="*/ 1 h 84"/>
                <a:gd name="T38" fmla="*/ 0 w 184"/>
                <a:gd name="T39" fmla="*/ 1 h 84"/>
                <a:gd name="T40" fmla="*/ 0 w 184"/>
                <a:gd name="T41" fmla="*/ 1 h 84"/>
                <a:gd name="T42" fmla="*/ 0 w 184"/>
                <a:gd name="T43" fmla="*/ 1 h 84"/>
                <a:gd name="T44" fmla="*/ 0 w 184"/>
                <a:gd name="T45" fmla="*/ 1 h 84"/>
                <a:gd name="T46" fmla="*/ 0 w 184"/>
                <a:gd name="T47" fmla="*/ 1 h 84"/>
                <a:gd name="T48" fmla="*/ 0 w 184"/>
                <a:gd name="T49" fmla="*/ 1 h 84"/>
                <a:gd name="T50" fmla="*/ 0 w 184"/>
                <a:gd name="T51" fmla="*/ 1 h 84"/>
                <a:gd name="T52" fmla="*/ 0 w 184"/>
                <a:gd name="T53" fmla="*/ 1 h 84"/>
                <a:gd name="T54" fmla="*/ 0 w 184"/>
                <a:gd name="T55" fmla="*/ 1 h 84"/>
                <a:gd name="T56" fmla="*/ 0 w 184"/>
                <a:gd name="T57" fmla="*/ 1 h 84"/>
                <a:gd name="T58" fmla="*/ 0 w 184"/>
                <a:gd name="T59" fmla="*/ 1 h 84"/>
                <a:gd name="T60" fmla="*/ 0 w 184"/>
                <a:gd name="T61" fmla="*/ 1 h 84"/>
                <a:gd name="T62" fmla="*/ 0 w 184"/>
                <a:gd name="T63" fmla="*/ 1 h 84"/>
                <a:gd name="T64" fmla="*/ 0 w 184"/>
                <a:gd name="T65" fmla="*/ 1 h 84"/>
                <a:gd name="T66" fmla="*/ 0 w 184"/>
                <a:gd name="T67" fmla="*/ 1 h 84"/>
                <a:gd name="T68" fmla="*/ 0 w 184"/>
                <a:gd name="T69" fmla="*/ 1 h 84"/>
                <a:gd name="T70" fmla="*/ 0 w 184"/>
                <a:gd name="T71" fmla="*/ 1 h 84"/>
                <a:gd name="T72" fmla="*/ 0 w 184"/>
                <a:gd name="T73" fmla="*/ 1 h 84"/>
                <a:gd name="T74" fmla="*/ 0 w 184"/>
                <a:gd name="T75" fmla="*/ 1 h 84"/>
                <a:gd name="T76" fmla="*/ 0 w 184"/>
                <a:gd name="T77" fmla="*/ 1 h 84"/>
                <a:gd name="T78" fmla="*/ 0 w 184"/>
                <a:gd name="T79" fmla="*/ 1 h 8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84" h="84">
                  <a:moveTo>
                    <a:pt x="25" y="80"/>
                  </a:moveTo>
                  <a:lnTo>
                    <a:pt x="184" y="8"/>
                  </a:lnTo>
                  <a:lnTo>
                    <a:pt x="182" y="7"/>
                  </a:lnTo>
                  <a:lnTo>
                    <a:pt x="178" y="3"/>
                  </a:lnTo>
                  <a:lnTo>
                    <a:pt x="174" y="1"/>
                  </a:lnTo>
                  <a:lnTo>
                    <a:pt x="168" y="0"/>
                  </a:lnTo>
                  <a:lnTo>
                    <a:pt x="166" y="0"/>
                  </a:lnTo>
                  <a:lnTo>
                    <a:pt x="158" y="3"/>
                  </a:lnTo>
                  <a:lnTo>
                    <a:pt x="153" y="5"/>
                  </a:lnTo>
                  <a:lnTo>
                    <a:pt x="149" y="7"/>
                  </a:lnTo>
                  <a:lnTo>
                    <a:pt x="143" y="8"/>
                  </a:lnTo>
                  <a:lnTo>
                    <a:pt x="139" y="12"/>
                  </a:lnTo>
                  <a:lnTo>
                    <a:pt x="131" y="15"/>
                  </a:lnTo>
                  <a:lnTo>
                    <a:pt x="124" y="17"/>
                  </a:lnTo>
                  <a:lnTo>
                    <a:pt x="118" y="21"/>
                  </a:lnTo>
                  <a:lnTo>
                    <a:pt x="110" y="24"/>
                  </a:lnTo>
                  <a:lnTo>
                    <a:pt x="103" y="28"/>
                  </a:lnTo>
                  <a:lnTo>
                    <a:pt x="95" y="31"/>
                  </a:lnTo>
                  <a:lnTo>
                    <a:pt x="87" y="35"/>
                  </a:lnTo>
                  <a:lnTo>
                    <a:pt x="79" y="38"/>
                  </a:lnTo>
                  <a:lnTo>
                    <a:pt x="72" y="42"/>
                  </a:lnTo>
                  <a:lnTo>
                    <a:pt x="64" y="45"/>
                  </a:lnTo>
                  <a:lnTo>
                    <a:pt x="56" y="49"/>
                  </a:lnTo>
                  <a:lnTo>
                    <a:pt x="49" y="52"/>
                  </a:lnTo>
                  <a:lnTo>
                    <a:pt x="41" y="56"/>
                  </a:lnTo>
                  <a:lnTo>
                    <a:pt x="35" y="58"/>
                  </a:lnTo>
                  <a:lnTo>
                    <a:pt x="27" y="61"/>
                  </a:lnTo>
                  <a:lnTo>
                    <a:pt x="22" y="65"/>
                  </a:lnTo>
                  <a:lnTo>
                    <a:pt x="16" y="66"/>
                  </a:lnTo>
                  <a:lnTo>
                    <a:pt x="12" y="70"/>
                  </a:lnTo>
                  <a:lnTo>
                    <a:pt x="6" y="72"/>
                  </a:lnTo>
                  <a:lnTo>
                    <a:pt x="4" y="75"/>
                  </a:lnTo>
                  <a:lnTo>
                    <a:pt x="0" y="77"/>
                  </a:lnTo>
                  <a:lnTo>
                    <a:pt x="0" y="80"/>
                  </a:lnTo>
                  <a:lnTo>
                    <a:pt x="2" y="84"/>
                  </a:lnTo>
                  <a:lnTo>
                    <a:pt x="10" y="84"/>
                  </a:lnTo>
                  <a:lnTo>
                    <a:pt x="14" y="84"/>
                  </a:lnTo>
                  <a:lnTo>
                    <a:pt x="18" y="84"/>
                  </a:lnTo>
                  <a:lnTo>
                    <a:pt x="25" y="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518" name="Freeform 96"/>
            <p:cNvSpPr>
              <a:spLocks/>
            </p:cNvSpPr>
            <p:nvPr/>
          </p:nvSpPr>
          <p:spPr bwMode="auto">
            <a:xfrm>
              <a:off x="271" y="4066"/>
              <a:ext cx="82" cy="45"/>
            </a:xfrm>
            <a:custGeom>
              <a:avLst/>
              <a:gdLst>
                <a:gd name="T0" fmla="*/ 0 w 164"/>
                <a:gd name="T1" fmla="*/ 1 h 90"/>
                <a:gd name="T2" fmla="*/ 1 w 164"/>
                <a:gd name="T3" fmla="*/ 1 h 90"/>
                <a:gd name="T4" fmla="*/ 1 w 164"/>
                <a:gd name="T5" fmla="*/ 1 h 90"/>
                <a:gd name="T6" fmla="*/ 1 w 164"/>
                <a:gd name="T7" fmla="*/ 0 h 90"/>
                <a:gd name="T8" fmla="*/ 0 w 164"/>
                <a:gd name="T9" fmla="*/ 1 h 90"/>
                <a:gd name="T10" fmla="*/ 0 w 164"/>
                <a:gd name="T11" fmla="*/ 1 h 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4" h="90">
                  <a:moveTo>
                    <a:pt x="0" y="5"/>
                  </a:moveTo>
                  <a:lnTo>
                    <a:pt x="154" y="90"/>
                  </a:lnTo>
                  <a:lnTo>
                    <a:pt x="164" y="82"/>
                  </a:lnTo>
                  <a:lnTo>
                    <a:pt x="15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519" name="Freeform 97"/>
            <p:cNvSpPr>
              <a:spLocks/>
            </p:cNvSpPr>
            <p:nvPr/>
          </p:nvSpPr>
          <p:spPr bwMode="auto">
            <a:xfrm>
              <a:off x="301" y="4052"/>
              <a:ext cx="77" cy="41"/>
            </a:xfrm>
            <a:custGeom>
              <a:avLst/>
              <a:gdLst>
                <a:gd name="T0" fmla="*/ 0 w 152"/>
                <a:gd name="T1" fmla="*/ 1 h 82"/>
                <a:gd name="T2" fmla="*/ 1 w 152"/>
                <a:gd name="T3" fmla="*/ 1 h 82"/>
                <a:gd name="T4" fmla="*/ 1 w 152"/>
                <a:gd name="T5" fmla="*/ 1 h 82"/>
                <a:gd name="T6" fmla="*/ 1 w 152"/>
                <a:gd name="T7" fmla="*/ 0 h 82"/>
                <a:gd name="T8" fmla="*/ 0 w 152"/>
                <a:gd name="T9" fmla="*/ 1 h 82"/>
                <a:gd name="T10" fmla="*/ 0 w 152"/>
                <a:gd name="T11" fmla="*/ 1 h 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82">
                  <a:moveTo>
                    <a:pt x="0" y="7"/>
                  </a:moveTo>
                  <a:lnTo>
                    <a:pt x="144" y="82"/>
                  </a:lnTo>
                  <a:lnTo>
                    <a:pt x="152" y="75"/>
                  </a:lnTo>
                  <a:lnTo>
                    <a:pt x="15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520" name="Freeform 98"/>
            <p:cNvSpPr>
              <a:spLocks/>
            </p:cNvSpPr>
            <p:nvPr/>
          </p:nvSpPr>
          <p:spPr bwMode="auto">
            <a:xfrm>
              <a:off x="299" y="4066"/>
              <a:ext cx="80" cy="53"/>
            </a:xfrm>
            <a:custGeom>
              <a:avLst/>
              <a:gdLst>
                <a:gd name="T0" fmla="*/ 1 w 158"/>
                <a:gd name="T1" fmla="*/ 1 h 105"/>
                <a:gd name="T2" fmla="*/ 1 w 158"/>
                <a:gd name="T3" fmla="*/ 1 h 105"/>
                <a:gd name="T4" fmla="*/ 0 w 158"/>
                <a:gd name="T5" fmla="*/ 1 h 105"/>
                <a:gd name="T6" fmla="*/ 1 w 158"/>
                <a:gd name="T7" fmla="*/ 0 h 105"/>
                <a:gd name="T8" fmla="*/ 1 w 158"/>
                <a:gd name="T9" fmla="*/ 1 h 105"/>
                <a:gd name="T10" fmla="*/ 1 w 158"/>
                <a:gd name="T11" fmla="*/ 1 h 1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8" h="105">
                  <a:moveTo>
                    <a:pt x="158" y="3"/>
                  </a:moveTo>
                  <a:lnTo>
                    <a:pt x="13" y="105"/>
                  </a:lnTo>
                  <a:lnTo>
                    <a:pt x="0" y="95"/>
                  </a:lnTo>
                  <a:lnTo>
                    <a:pt x="148" y="0"/>
                  </a:lnTo>
                  <a:lnTo>
                    <a:pt x="15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521" name="Freeform 99"/>
            <p:cNvSpPr>
              <a:spLocks/>
            </p:cNvSpPr>
            <p:nvPr/>
          </p:nvSpPr>
          <p:spPr bwMode="auto">
            <a:xfrm>
              <a:off x="267" y="4051"/>
              <a:ext cx="81" cy="46"/>
            </a:xfrm>
            <a:custGeom>
              <a:avLst/>
              <a:gdLst>
                <a:gd name="T0" fmla="*/ 1 w 162"/>
                <a:gd name="T1" fmla="*/ 1 h 91"/>
                <a:gd name="T2" fmla="*/ 1 w 162"/>
                <a:gd name="T3" fmla="*/ 1 h 91"/>
                <a:gd name="T4" fmla="*/ 0 w 162"/>
                <a:gd name="T5" fmla="*/ 1 h 91"/>
                <a:gd name="T6" fmla="*/ 1 w 162"/>
                <a:gd name="T7" fmla="*/ 0 h 91"/>
                <a:gd name="T8" fmla="*/ 1 w 162"/>
                <a:gd name="T9" fmla="*/ 1 h 91"/>
                <a:gd name="T10" fmla="*/ 1 w 162"/>
                <a:gd name="T11" fmla="*/ 1 h 9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2" h="91">
                  <a:moveTo>
                    <a:pt x="162" y="9"/>
                  </a:moveTo>
                  <a:lnTo>
                    <a:pt x="18" y="91"/>
                  </a:lnTo>
                  <a:lnTo>
                    <a:pt x="0" y="83"/>
                  </a:lnTo>
                  <a:lnTo>
                    <a:pt x="153" y="0"/>
                  </a:lnTo>
                  <a:lnTo>
                    <a:pt x="162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7508" name="Oval 100"/>
          <p:cNvSpPr>
            <a:spLocks noChangeArrowheads="1"/>
          </p:cNvSpPr>
          <p:nvPr/>
        </p:nvSpPr>
        <p:spPr bwMode="auto">
          <a:xfrm>
            <a:off x="3257550" y="2343150"/>
            <a:ext cx="628650" cy="5715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812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1000" fill="hold"/>
                                        <p:tgtEl>
                                          <p:spTgt spid="1741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8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3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17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74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 nodeType="clickPar">
                      <p:stCondLst>
                        <p:cond delay="0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51" fill="hold"/>
                                        <p:tgtEl>
                                          <p:spTgt spid="174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34"/>
                  </p:tgtEl>
                </p:cond>
              </p:nextCondLst>
            </p:seq>
            <p:audio>
              <p:cMediaNode>
                <p:cTn id="9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34"/>
                </p:tgtEl>
              </p:cMediaNode>
            </p:audio>
          </p:childTnLst>
        </p:cTn>
      </p:par>
    </p:tnLst>
    <p:bldLst>
      <p:bldP spid="17412" grpId="0" animBg="1"/>
      <p:bldP spid="17413" grpId="0" animBg="1"/>
      <p:bldP spid="17414" grpId="0" animBg="1"/>
      <p:bldP spid="17415" grpId="0" animBg="1"/>
      <p:bldP spid="17416" grpId="0" animBg="1"/>
      <p:bldP spid="17417" grpId="0" animBg="1"/>
      <p:bldP spid="1750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466850" y="241697"/>
            <a:ext cx="7372349" cy="462915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1657350" y="857250"/>
            <a:ext cx="6877050" cy="3188494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FFFFFF"/>
              </a:gs>
              <a:gs pos="100000">
                <a:srgbClr val="FFCC99"/>
              </a:gs>
            </a:gsLst>
            <a:lin ang="27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556" name="AutoShape 4"/>
          <p:cNvSpPr>
            <a:spLocks noChangeArrowheads="1"/>
          </p:cNvSpPr>
          <p:nvPr/>
        </p:nvSpPr>
        <p:spPr bwMode="auto">
          <a:xfrm>
            <a:off x="4086225" y="4111229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3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23557" name="AutoShape 5"/>
          <p:cNvSpPr>
            <a:spLocks noChangeArrowheads="1"/>
          </p:cNvSpPr>
          <p:nvPr/>
        </p:nvSpPr>
        <p:spPr bwMode="auto">
          <a:xfrm>
            <a:off x="4088606" y="4115991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3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23558" name="AutoShape 6"/>
          <p:cNvSpPr>
            <a:spLocks noChangeArrowheads="1"/>
          </p:cNvSpPr>
          <p:nvPr/>
        </p:nvSpPr>
        <p:spPr bwMode="auto">
          <a:xfrm>
            <a:off x="4092179" y="4104085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300" b="1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23559" name="AutoShape 7"/>
          <p:cNvSpPr>
            <a:spLocks noChangeArrowheads="1"/>
          </p:cNvSpPr>
          <p:nvPr/>
        </p:nvSpPr>
        <p:spPr bwMode="auto">
          <a:xfrm>
            <a:off x="4086225" y="4100513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300" b="1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23560" name="AutoShape 8"/>
          <p:cNvSpPr>
            <a:spLocks noChangeArrowheads="1"/>
          </p:cNvSpPr>
          <p:nvPr/>
        </p:nvSpPr>
        <p:spPr bwMode="auto">
          <a:xfrm>
            <a:off x="4086225" y="4104085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300" b="1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23561" name="AutoShape 9"/>
          <p:cNvSpPr>
            <a:spLocks noChangeArrowheads="1"/>
          </p:cNvSpPr>
          <p:nvPr/>
        </p:nvSpPr>
        <p:spPr bwMode="auto">
          <a:xfrm>
            <a:off x="4086225" y="4105275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300" b="1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</a:t>
            </a:r>
          </a:p>
        </p:txBody>
      </p:sp>
      <p:grpSp>
        <p:nvGrpSpPr>
          <p:cNvPr id="23562" name="Group 10"/>
          <p:cNvGrpSpPr>
            <a:grpSpLocks/>
          </p:cNvGrpSpPr>
          <p:nvPr/>
        </p:nvGrpSpPr>
        <p:grpSpPr bwMode="auto">
          <a:xfrm>
            <a:off x="1543050" y="4114800"/>
            <a:ext cx="2577704" cy="702469"/>
            <a:chOff x="912" y="2592"/>
            <a:chExt cx="3072" cy="960"/>
          </a:xfrm>
        </p:grpSpPr>
        <p:sp>
          <p:nvSpPr>
            <p:cNvPr id="19554" name="Oval 11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555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1" u="none" strike="noStrike" kern="10" cap="none" spc="0" normalizeH="0" baseline="0" noProof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+mn-cs"/>
                </a:rPr>
                <a:t>HÕt giê</a:t>
              </a:r>
            </a:p>
          </p:txBody>
        </p:sp>
      </p:grpSp>
      <p:pic>
        <p:nvPicPr>
          <p:cNvPr id="19467" name="Picture 13" descr="Book-03-june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42900"/>
            <a:ext cx="392906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8" name="AutoShape 14">
            <a:hlinkClick r:id="" action="ppaction://noaction" highlightClick="1">
              <a:snd r:embed="rId9" name="camera.wav"/>
            </a:hlinkClick>
          </p:cNvPr>
          <p:cNvSpPr>
            <a:spLocks noChangeArrowheads="1"/>
          </p:cNvSpPr>
          <p:nvPr/>
        </p:nvSpPr>
        <p:spPr bwMode="auto">
          <a:xfrm>
            <a:off x="7155657" y="4346973"/>
            <a:ext cx="413147" cy="358378"/>
          </a:xfrm>
          <a:prstGeom prst="actionButtonReturn">
            <a:avLst/>
          </a:prstGeom>
          <a:solidFill>
            <a:srgbClr val="CCFFCC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3567" name="Group 15"/>
          <p:cNvGrpSpPr>
            <a:grpSpLocks/>
          </p:cNvGrpSpPr>
          <p:nvPr/>
        </p:nvGrpSpPr>
        <p:grpSpPr bwMode="auto">
          <a:xfrm>
            <a:off x="3314700" y="1885951"/>
            <a:ext cx="1371600" cy="600076"/>
            <a:chOff x="1824" y="1584"/>
            <a:chExt cx="1152" cy="504"/>
          </a:xfrm>
        </p:grpSpPr>
        <p:pic>
          <p:nvPicPr>
            <p:cNvPr id="19552" name="Picture 16" descr="a_md_wht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1665"/>
              <a:ext cx="432" cy="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553" name="Text Box 17"/>
            <p:cNvSpPr txBox="1">
              <a:spLocks noChangeArrowheads="1"/>
            </p:cNvSpPr>
            <p:nvPr/>
          </p:nvSpPr>
          <p:spPr bwMode="auto">
            <a:xfrm>
              <a:off x="2256" y="1584"/>
              <a:ext cx="720" cy="5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marL="342900" marR="0" lvl="0" indent="-342900" algn="just" defTabSz="6858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3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6</a:t>
              </a:r>
            </a:p>
          </p:txBody>
        </p:sp>
      </p:grpSp>
      <p:grpSp>
        <p:nvGrpSpPr>
          <p:cNvPr id="23570" name="Group 18"/>
          <p:cNvGrpSpPr>
            <a:grpSpLocks/>
          </p:cNvGrpSpPr>
          <p:nvPr/>
        </p:nvGrpSpPr>
        <p:grpSpPr bwMode="auto">
          <a:xfrm>
            <a:off x="3257550" y="2914650"/>
            <a:ext cx="1428750" cy="600075"/>
            <a:chOff x="1776" y="2448"/>
            <a:chExt cx="1200" cy="504"/>
          </a:xfrm>
        </p:grpSpPr>
        <p:sp>
          <p:nvSpPr>
            <p:cNvPr id="19550" name="Text Box 19"/>
            <p:cNvSpPr txBox="1">
              <a:spLocks noChangeArrowheads="1"/>
            </p:cNvSpPr>
            <p:nvPr/>
          </p:nvSpPr>
          <p:spPr bwMode="auto">
            <a:xfrm>
              <a:off x="2287" y="2448"/>
              <a:ext cx="689" cy="5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marL="342900" marR="0" lvl="0" indent="-342900" algn="just" defTabSz="6858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3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24</a:t>
              </a:r>
            </a:p>
          </p:txBody>
        </p:sp>
        <p:pic>
          <p:nvPicPr>
            <p:cNvPr id="19551" name="Picture 20" descr="c_md_wht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2495"/>
              <a:ext cx="480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73" name="Group 21"/>
          <p:cNvGrpSpPr>
            <a:grpSpLocks/>
          </p:cNvGrpSpPr>
          <p:nvPr/>
        </p:nvGrpSpPr>
        <p:grpSpPr bwMode="auto">
          <a:xfrm>
            <a:off x="3314700" y="2353866"/>
            <a:ext cx="1254919" cy="646509"/>
            <a:chOff x="1824" y="1977"/>
            <a:chExt cx="1054" cy="543"/>
          </a:xfrm>
        </p:grpSpPr>
        <p:pic>
          <p:nvPicPr>
            <p:cNvPr id="19548" name="Picture 22" descr="b_md_wht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2047"/>
              <a:ext cx="432" cy="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549" name="Text Box 23"/>
            <p:cNvSpPr txBox="1">
              <a:spLocks noChangeArrowheads="1"/>
            </p:cNvSpPr>
            <p:nvPr/>
          </p:nvSpPr>
          <p:spPr bwMode="auto">
            <a:xfrm>
              <a:off x="2256" y="1977"/>
              <a:ext cx="622" cy="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marL="342900" marR="0" lvl="0" indent="-342900" algn="just" defTabSz="6858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altLang="en-US" sz="33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8</a:t>
              </a:r>
            </a:p>
          </p:txBody>
        </p:sp>
      </p:grpSp>
      <p:sp>
        <p:nvSpPr>
          <p:cNvPr id="19472" name="Text Box 24"/>
          <p:cNvSpPr txBox="1">
            <a:spLocks noChangeArrowheads="1"/>
          </p:cNvSpPr>
          <p:nvPr/>
        </p:nvSpPr>
        <p:spPr bwMode="auto">
          <a:xfrm>
            <a:off x="1943100" y="342900"/>
            <a:ext cx="542925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marL="342900" marR="0" lvl="0" indent="-34290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1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Hãy chọn câu trả lời đúng</a:t>
            </a:r>
          </a:p>
        </p:txBody>
      </p:sp>
      <p:pic>
        <p:nvPicPr>
          <p:cNvPr id="23577" name="clic661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4229100"/>
            <a:ext cx="228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3578" name="Group 26"/>
          <p:cNvGrpSpPr>
            <a:grpSpLocks/>
          </p:cNvGrpSpPr>
          <p:nvPr/>
        </p:nvGrpSpPr>
        <p:grpSpPr bwMode="auto">
          <a:xfrm>
            <a:off x="2914650" y="1028698"/>
            <a:ext cx="3314700" cy="692943"/>
            <a:chOff x="556" y="1200"/>
            <a:chExt cx="1514" cy="446"/>
          </a:xfrm>
        </p:grpSpPr>
        <p:pic>
          <p:nvPicPr>
            <p:cNvPr id="19546" name="Picture 27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1200"/>
              <a:ext cx="1479" cy="419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FFFF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547" name="Text Box 28"/>
            <p:cNvSpPr txBox="1">
              <a:spLocks noChangeArrowheads="1"/>
            </p:cNvSpPr>
            <p:nvPr/>
          </p:nvSpPr>
          <p:spPr bwMode="auto">
            <a:xfrm>
              <a:off x="556" y="1230"/>
              <a:ext cx="1514" cy="416"/>
            </a:xfrm>
            <a:prstGeom prst="rect">
              <a:avLst/>
            </a:prstGeom>
            <a:solidFill>
              <a:srgbClr val="FFFFCC"/>
            </a:solidFill>
            <a:ln w="381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+mn-cs"/>
                </a:rPr>
                <a:t>24 : 2 x 2 = </a:t>
              </a:r>
              <a:r>
                <a:rPr kumimoji="0" lang="en-US" alt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…</a:t>
              </a:r>
              <a:endPara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3581" name="Group 29"/>
          <p:cNvGrpSpPr>
            <a:grpSpLocks noChangeAspect="1"/>
          </p:cNvGrpSpPr>
          <p:nvPr/>
        </p:nvGrpSpPr>
        <p:grpSpPr bwMode="auto">
          <a:xfrm>
            <a:off x="6400800" y="1085850"/>
            <a:ext cx="1143000" cy="1085850"/>
            <a:chOff x="96" y="3083"/>
            <a:chExt cx="1322" cy="1237"/>
          </a:xfrm>
        </p:grpSpPr>
        <p:sp>
          <p:nvSpPr>
            <p:cNvPr id="19477" name="AutoShape 30"/>
            <p:cNvSpPr>
              <a:spLocks noChangeAspect="1" noChangeArrowheads="1" noTextEdit="1"/>
            </p:cNvSpPr>
            <p:nvPr/>
          </p:nvSpPr>
          <p:spPr bwMode="auto">
            <a:xfrm>
              <a:off x="96" y="3083"/>
              <a:ext cx="1322" cy="1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478" name="Freeform 31"/>
            <p:cNvSpPr>
              <a:spLocks/>
            </p:cNvSpPr>
            <p:nvPr/>
          </p:nvSpPr>
          <p:spPr bwMode="auto">
            <a:xfrm>
              <a:off x="99" y="3101"/>
              <a:ext cx="1300" cy="1201"/>
            </a:xfrm>
            <a:custGeom>
              <a:avLst/>
              <a:gdLst>
                <a:gd name="T0" fmla="*/ 1 w 2599"/>
                <a:gd name="T1" fmla="*/ 0 h 2404"/>
                <a:gd name="T2" fmla="*/ 1 w 2599"/>
                <a:gd name="T3" fmla="*/ 0 h 2404"/>
                <a:gd name="T4" fmla="*/ 1 w 2599"/>
                <a:gd name="T5" fmla="*/ 0 h 2404"/>
                <a:gd name="T6" fmla="*/ 1 w 2599"/>
                <a:gd name="T7" fmla="*/ 0 h 2404"/>
                <a:gd name="T8" fmla="*/ 1 w 2599"/>
                <a:gd name="T9" fmla="*/ 0 h 2404"/>
                <a:gd name="T10" fmla="*/ 1 w 2599"/>
                <a:gd name="T11" fmla="*/ 0 h 2404"/>
                <a:gd name="T12" fmla="*/ 1 w 2599"/>
                <a:gd name="T13" fmla="*/ 0 h 2404"/>
                <a:gd name="T14" fmla="*/ 1 w 2599"/>
                <a:gd name="T15" fmla="*/ 0 h 2404"/>
                <a:gd name="T16" fmla="*/ 1 w 2599"/>
                <a:gd name="T17" fmla="*/ 0 h 2404"/>
                <a:gd name="T18" fmla="*/ 1 w 2599"/>
                <a:gd name="T19" fmla="*/ 0 h 2404"/>
                <a:gd name="T20" fmla="*/ 1 w 2599"/>
                <a:gd name="T21" fmla="*/ 0 h 2404"/>
                <a:gd name="T22" fmla="*/ 1 w 2599"/>
                <a:gd name="T23" fmla="*/ 0 h 2404"/>
                <a:gd name="T24" fmla="*/ 1 w 2599"/>
                <a:gd name="T25" fmla="*/ 0 h 2404"/>
                <a:gd name="T26" fmla="*/ 1 w 2599"/>
                <a:gd name="T27" fmla="*/ 0 h 2404"/>
                <a:gd name="T28" fmla="*/ 1 w 2599"/>
                <a:gd name="T29" fmla="*/ 0 h 2404"/>
                <a:gd name="T30" fmla="*/ 1 w 2599"/>
                <a:gd name="T31" fmla="*/ 0 h 2404"/>
                <a:gd name="T32" fmla="*/ 1 w 2599"/>
                <a:gd name="T33" fmla="*/ 0 h 2404"/>
                <a:gd name="T34" fmla="*/ 1 w 2599"/>
                <a:gd name="T35" fmla="*/ 0 h 2404"/>
                <a:gd name="T36" fmla="*/ 1 w 2599"/>
                <a:gd name="T37" fmla="*/ 0 h 2404"/>
                <a:gd name="T38" fmla="*/ 1 w 2599"/>
                <a:gd name="T39" fmla="*/ 0 h 2404"/>
                <a:gd name="T40" fmla="*/ 1 w 2599"/>
                <a:gd name="T41" fmla="*/ 0 h 2404"/>
                <a:gd name="T42" fmla="*/ 1 w 2599"/>
                <a:gd name="T43" fmla="*/ 0 h 2404"/>
                <a:gd name="T44" fmla="*/ 1 w 2599"/>
                <a:gd name="T45" fmla="*/ 0 h 2404"/>
                <a:gd name="T46" fmla="*/ 1 w 2599"/>
                <a:gd name="T47" fmla="*/ 0 h 2404"/>
                <a:gd name="T48" fmla="*/ 1 w 2599"/>
                <a:gd name="T49" fmla="*/ 0 h 2404"/>
                <a:gd name="T50" fmla="*/ 1 w 2599"/>
                <a:gd name="T51" fmla="*/ 0 h 2404"/>
                <a:gd name="T52" fmla="*/ 1 w 2599"/>
                <a:gd name="T53" fmla="*/ 0 h 2404"/>
                <a:gd name="T54" fmla="*/ 1 w 2599"/>
                <a:gd name="T55" fmla="*/ 0 h 2404"/>
                <a:gd name="T56" fmla="*/ 1 w 2599"/>
                <a:gd name="T57" fmla="*/ 0 h 2404"/>
                <a:gd name="T58" fmla="*/ 1 w 2599"/>
                <a:gd name="T59" fmla="*/ 0 h 2404"/>
                <a:gd name="T60" fmla="*/ 1 w 2599"/>
                <a:gd name="T61" fmla="*/ 0 h 2404"/>
                <a:gd name="T62" fmla="*/ 1 w 2599"/>
                <a:gd name="T63" fmla="*/ 0 h 2404"/>
                <a:gd name="T64" fmla="*/ 1 w 2599"/>
                <a:gd name="T65" fmla="*/ 0 h 2404"/>
                <a:gd name="T66" fmla="*/ 1 w 2599"/>
                <a:gd name="T67" fmla="*/ 0 h 2404"/>
                <a:gd name="T68" fmla="*/ 1 w 2599"/>
                <a:gd name="T69" fmla="*/ 0 h 2404"/>
                <a:gd name="T70" fmla="*/ 1 w 2599"/>
                <a:gd name="T71" fmla="*/ 0 h 2404"/>
                <a:gd name="T72" fmla="*/ 1 w 2599"/>
                <a:gd name="T73" fmla="*/ 0 h 2404"/>
                <a:gd name="T74" fmla="*/ 1 w 2599"/>
                <a:gd name="T75" fmla="*/ 0 h 2404"/>
                <a:gd name="T76" fmla="*/ 1 w 2599"/>
                <a:gd name="T77" fmla="*/ 0 h 2404"/>
                <a:gd name="T78" fmla="*/ 1 w 2599"/>
                <a:gd name="T79" fmla="*/ 0 h 2404"/>
                <a:gd name="T80" fmla="*/ 1 w 2599"/>
                <a:gd name="T81" fmla="*/ 0 h 2404"/>
                <a:gd name="T82" fmla="*/ 1 w 2599"/>
                <a:gd name="T83" fmla="*/ 0 h 2404"/>
                <a:gd name="T84" fmla="*/ 1 w 2599"/>
                <a:gd name="T85" fmla="*/ 0 h 2404"/>
                <a:gd name="T86" fmla="*/ 1 w 2599"/>
                <a:gd name="T87" fmla="*/ 0 h 2404"/>
                <a:gd name="T88" fmla="*/ 1 w 2599"/>
                <a:gd name="T89" fmla="*/ 0 h 2404"/>
                <a:gd name="T90" fmla="*/ 1 w 2599"/>
                <a:gd name="T91" fmla="*/ 0 h 2404"/>
                <a:gd name="T92" fmla="*/ 1 w 2599"/>
                <a:gd name="T93" fmla="*/ 0 h 2404"/>
                <a:gd name="T94" fmla="*/ 1 w 2599"/>
                <a:gd name="T95" fmla="*/ 0 h 2404"/>
                <a:gd name="T96" fmla="*/ 1 w 2599"/>
                <a:gd name="T97" fmla="*/ 0 h 2404"/>
                <a:gd name="T98" fmla="*/ 1 w 2599"/>
                <a:gd name="T99" fmla="*/ 0 h 2404"/>
                <a:gd name="T100" fmla="*/ 1 w 2599"/>
                <a:gd name="T101" fmla="*/ 0 h 2404"/>
                <a:gd name="T102" fmla="*/ 1 w 2599"/>
                <a:gd name="T103" fmla="*/ 0 h 2404"/>
                <a:gd name="T104" fmla="*/ 1 w 2599"/>
                <a:gd name="T105" fmla="*/ 0 h 2404"/>
                <a:gd name="T106" fmla="*/ 1 w 2599"/>
                <a:gd name="T107" fmla="*/ 0 h 2404"/>
                <a:gd name="T108" fmla="*/ 1 w 2599"/>
                <a:gd name="T109" fmla="*/ 0 h 2404"/>
                <a:gd name="T110" fmla="*/ 1 w 2599"/>
                <a:gd name="T111" fmla="*/ 0 h 2404"/>
                <a:gd name="T112" fmla="*/ 1 w 2599"/>
                <a:gd name="T113" fmla="*/ 0 h 2404"/>
                <a:gd name="T114" fmla="*/ 1 w 2599"/>
                <a:gd name="T115" fmla="*/ 0 h 2404"/>
                <a:gd name="T116" fmla="*/ 1 w 2599"/>
                <a:gd name="T117" fmla="*/ 0 h 2404"/>
                <a:gd name="T118" fmla="*/ 1 w 2599"/>
                <a:gd name="T119" fmla="*/ 0 h 2404"/>
                <a:gd name="T120" fmla="*/ 1 w 2599"/>
                <a:gd name="T121" fmla="*/ 0 h 240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599" h="2404">
                  <a:moveTo>
                    <a:pt x="596" y="271"/>
                  </a:moveTo>
                  <a:lnTo>
                    <a:pt x="594" y="271"/>
                  </a:lnTo>
                  <a:lnTo>
                    <a:pt x="590" y="271"/>
                  </a:lnTo>
                  <a:lnTo>
                    <a:pt x="584" y="269"/>
                  </a:lnTo>
                  <a:lnTo>
                    <a:pt x="576" y="269"/>
                  </a:lnTo>
                  <a:lnTo>
                    <a:pt x="569" y="269"/>
                  </a:lnTo>
                  <a:lnTo>
                    <a:pt x="561" y="273"/>
                  </a:lnTo>
                  <a:lnTo>
                    <a:pt x="553" y="274"/>
                  </a:lnTo>
                  <a:lnTo>
                    <a:pt x="549" y="280"/>
                  </a:lnTo>
                  <a:lnTo>
                    <a:pt x="546" y="282"/>
                  </a:lnTo>
                  <a:lnTo>
                    <a:pt x="542" y="287"/>
                  </a:lnTo>
                  <a:lnTo>
                    <a:pt x="538" y="290"/>
                  </a:lnTo>
                  <a:lnTo>
                    <a:pt x="536" y="296"/>
                  </a:lnTo>
                  <a:lnTo>
                    <a:pt x="532" y="299"/>
                  </a:lnTo>
                  <a:lnTo>
                    <a:pt x="528" y="304"/>
                  </a:lnTo>
                  <a:lnTo>
                    <a:pt x="526" y="310"/>
                  </a:lnTo>
                  <a:lnTo>
                    <a:pt x="522" y="315"/>
                  </a:lnTo>
                  <a:lnTo>
                    <a:pt x="520" y="320"/>
                  </a:lnTo>
                  <a:lnTo>
                    <a:pt x="519" y="325"/>
                  </a:lnTo>
                  <a:lnTo>
                    <a:pt x="515" y="329"/>
                  </a:lnTo>
                  <a:lnTo>
                    <a:pt x="515" y="334"/>
                  </a:lnTo>
                  <a:lnTo>
                    <a:pt x="515" y="341"/>
                  </a:lnTo>
                  <a:lnTo>
                    <a:pt x="519" y="347"/>
                  </a:lnTo>
                  <a:lnTo>
                    <a:pt x="520" y="350"/>
                  </a:lnTo>
                  <a:lnTo>
                    <a:pt x="526" y="354"/>
                  </a:lnTo>
                  <a:lnTo>
                    <a:pt x="530" y="355"/>
                  </a:lnTo>
                  <a:lnTo>
                    <a:pt x="534" y="357"/>
                  </a:lnTo>
                  <a:lnTo>
                    <a:pt x="542" y="361"/>
                  </a:lnTo>
                  <a:lnTo>
                    <a:pt x="546" y="362"/>
                  </a:lnTo>
                  <a:lnTo>
                    <a:pt x="540" y="364"/>
                  </a:lnTo>
                  <a:lnTo>
                    <a:pt x="532" y="371"/>
                  </a:lnTo>
                  <a:lnTo>
                    <a:pt x="528" y="376"/>
                  </a:lnTo>
                  <a:lnTo>
                    <a:pt x="524" y="380"/>
                  </a:lnTo>
                  <a:lnTo>
                    <a:pt x="520" y="385"/>
                  </a:lnTo>
                  <a:lnTo>
                    <a:pt x="520" y="391"/>
                  </a:lnTo>
                  <a:lnTo>
                    <a:pt x="519" y="394"/>
                  </a:lnTo>
                  <a:lnTo>
                    <a:pt x="519" y="399"/>
                  </a:lnTo>
                  <a:lnTo>
                    <a:pt x="519" y="405"/>
                  </a:lnTo>
                  <a:lnTo>
                    <a:pt x="519" y="412"/>
                  </a:lnTo>
                  <a:lnTo>
                    <a:pt x="519" y="415"/>
                  </a:lnTo>
                  <a:lnTo>
                    <a:pt x="520" y="419"/>
                  </a:lnTo>
                  <a:lnTo>
                    <a:pt x="520" y="422"/>
                  </a:lnTo>
                  <a:lnTo>
                    <a:pt x="519" y="422"/>
                  </a:lnTo>
                  <a:lnTo>
                    <a:pt x="515" y="426"/>
                  </a:lnTo>
                  <a:lnTo>
                    <a:pt x="509" y="429"/>
                  </a:lnTo>
                  <a:lnTo>
                    <a:pt x="501" y="434"/>
                  </a:lnTo>
                  <a:lnTo>
                    <a:pt x="495" y="436"/>
                  </a:lnTo>
                  <a:lnTo>
                    <a:pt x="490" y="438"/>
                  </a:lnTo>
                  <a:lnTo>
                    <a:pt x="484" y="442"/>
                  </a:lnTo>
                  <a:lnTo>
                    <a:pt x="480" y="447"/>
                  </a:lnTo>
                  <a:lnTo>
                    <a:pt x="474" y="449"/>
                  </a:lnTo>
                  <a:lnTo>
                    <a:pt x="468" y="454"/>
                  </a:lnTo>
                  <a:lnTo>
                    <a:pt x="463" y="456"/>
                  </a:lnTo>
                  <a:lnTo>
                    <a:pt x="459" y="461"/>
                  </a:lnTo>
                  <a:lnTo>
                    <a:pt x="451" y="464"/>
                  </a:lnTo>
                  <a:lnTo>
                    <a:pt x="445" y="468"/>
                  </a:lnTo>
                  <a:lnTo>
                    <a:pt x="439" y="471"/>
                  </a:lnTo>
                  <a:lnTo>
                    <a:pt x="434" y="477"/>
                  </a:lnTo>
                  <a:lnTo>
                    <a:pt x="428" y="480"/>
                  </a:lnTo>
                  <a:lnTo>
                    <a:pt x="422" y="484"/>
                  </a:lnTo>
                  <a:lnTo>
                    <a:pt x="416" y="487"/>
                  </a:lnTo>
                  <a:lnTo>
                    <a:pt x="412" y="491"/>
                  </a:lnTo>
                  <a:lnTo>
                    <a:pt x="407" y="493"/>
                  </a:lnTo>
                  <a:lnTo>
                    <a:pt x="403" y="496"/>
                  </a:lnTo>
                  <a:lnTo>
                    <a:pt x="397" y="498"/>
                  </a:lnTo>
                  <a:lnTo>
                    <a:pt x="395" y="501"/>
                  </a:lnTo>
                  <a:lnTo>
                    <a:pt x="389" y="507"/>
                  </a:lnTo>
                  <a:lnTo>
                    <a:pt x="385" y="510"/>
                  </a:lnTo>
                  <a:lnTo>
                    <a:pt x="382" y="515"/>
                  </a:lnTo>
                  <a:lnTo>
                    <a:pt x="378" y="521"/>
                  </a:lnTo>
                  <a:lnTo>
                    <a:pt x="376" y="524"/>
                  </a:lnTo>
                  <a:lnTo>
                    <a:pt x="372" y="531"/>
                  </a:lnTo>
                  <a:lnTo>
                    <a:pt x="370" y="536"/>
                  </a:lnTo>
                  <a:lnTo>
                    <a:pt x="370" y="545"/>
                  </a:lnTo>
                  <a:lnTo>
                    <a:pt x="370" y="549"/>
                  </a:lnTo>
                  <a:lnTo>
                    <a:pt x="370" y="554"/>
                  </a:lnTo>
                  <a:lnTo>
                    <a:pt x="370" y="559"/>
                  </a:lnTo>
                  <a:lnTo>
                    <a:pt x="372" y="566"/>
                  </a:lnTo>
                  <a:lnTo>
                    <a:pt x="372" y="572"/>
                  </a:lnTo>
                  <a:lnTo>
                    <a:pt x="376" y="579"/>
                  </a:lnTo>
                  <a:lnTo>
                    <a:pt x="376" y="582"/>
                  </a:lnTo>
                  <a:lnTo>
                    <a:pt x="378" y="587"/>
                  </a:lnTo>
                  <a:lnTo>
                    <a:pt x="380" y="593"/>
                  </a:lnTo>
                  <a:lnTo>
                    <a:pt x="384" y="598"/>
                  </a:lnTo>
                  <a:lnTo>
                    <a:pt x="385" y="602"/>
                  </a:lnTo>
                  <a:lnTo>
                    <a:pt x="385" y="607"/>
                  </a:lnTo>
                  <a:lnTo>
                    <a:pt x="389" y="612"/>
                  </a:lnTo>
                  <a:lnTo>
                    <a:pt x="391" y="617"/>
                  </a:lnTo>
                  <a:lnTo>
                    <a:pt x="395" y="623"/>
                  </a:lnTo>
                  <a:lnTo>
                    <a:pt x="397" y="626"/>
                  </a:lnTo>
                  <a:lnTo>
                    <a:pt x="399" y="633"/>
                  </a:lnTo>
                  <a:lnTo>
                    <a:pt x="403" y="638"/>
                  </a:lnTo>
                  <a:lnTo>
                    <a:pt x="405" y="642"/>
                  </a:lnTo>
                  <a:lnTo>
                    <a:pt x="407" y="647"/>
                  </a:lnTo>
                  <a:lnTo>
                    <a:pt x="411" y="651"/>
                  </a:lnTo>
                  <a:lnTo>
                    <a:pt x="412" y="656"/>
                  </a:lnTo>
                  <a:lnTo>
                    <a:pt x="414" y="660"/>
                  </a:lnTo>
                  <a:lnTo>
                    <a:pt x="416" y="663"/>
                  </a:lnTo>
                  <a:lnTo>
                    <a:pt x="420" y="667"/>
                  </a:lnTo>
                  <a:lnTo>
                    <a:pt x="422" y="672"/>
                  </a:lnTo>
                  <a:lnTo>
                    <a:pt x="426" y="677"/>
                  </a:lnTo>
                  <a:lnTo>
                    <a:pt x="430" y="682"/>
                  </a:lnTo>
                  <a:lnTo>
                    <a:pt x="432" y="684"/>
                  </a:lnTo>
                  <a:lnTo>
                    <a:pt x="432" y="686"/>
                  </a:lnTo>
                  <a:lnTo>
                    <a:pt x="432" y="688"/>
                  </a:lnTo>
                  <a:lnTo>
                    <a:pt x="432" y="693"/>
                  </a:lnTo>
                  <a:lnTo>
                    <a:pt x="430" y="696"/>
                  </a:lnTo>
                  <a:lnTo>
                    <a:pt x="430" y="702"/>
                  </a:lnTo>
                  <a:lnTo>
                    <a:pt x="430" y="707"/>
                  </a:lnTo>
                  <a:lnTo>
                    <a:pt x="430" y="714"/>
                  </a:lnTo>
                  <a:lnTo>
                    <a:pt x="428" y="721"/>
                  </a:lnTo>
                  <a:lnTo>
                    <a:pt x="428" y="728"/>
                  </a:lnTo>
                  <a:lnTo>
                    <a:pt x="428" y="735"/>
                  </a:lnTo>
                  <a:lnTo>
                    <a:pt x="428" y="744"/>
                  </a:lnTo>
                  <a:lnTo>
                    <a:pt x="426" y="749"/>
                  </a:lnTo>
                  <a:lnTo>
                    <a:pt x="426" y="753"/>
                  </a:lnTo>
                  <a:lnTo>
                    <a:pt x="426" y="758"/>
                  </a:lnTo>
                  <a:lnTo>
                    <a:pt x="426" y="762"/>
                  </a:lnTo>
                  <a:lnTo>
                    <a:pt x="426" y="767"/>
                  </a:lnTo>
                  <a:lnTo>
                    <a:pt x="426" y="772"/>
                  </a:lnTo>
                  <a:lnTo>
                    <a:pt x="426" y="777"/>
                  </a:lnTo>
                  <a:lnTo>
                    <a:pt x="426" y="781"/>
                  </a:lnTo>
                  <a:lnTo>
                    <a:pt x="426" y="784"/>
                  </a:lnTo>
                  <a:lnTo>
                    <a:pt x="426" y="790"/>
                  </a:lnTo>
                  <a:lnTo>
                    <a:pt x="424" y="795"/>
                  </a:lnTo>
                  <a:lnTo>
                    <a:pt x="424" y="800"/>
                  </a:lnTo>
                  <a:lnTo>
                    <a:pt x="424" y="804"/>
                  </a:lnTo>
                  <a:lnTo>
                    <a:pt x="424" y="809"/>
                  </a:lnTo>
                  <a:lnTo>
                    <a:pt x="424" y="814"/>
                  </a:lnTo>
                  <a:lnTo>
                    <a:pt x="424" y="818"/>
                  </a:lnTo>
                  <a:lnTo>
                    <a:pt x="422" y="823"/>
                  </a:lnTo>
                  <a:lnTo>
                    <a:pt x="422" y="827"/>
                  </a:lnTo>
                  <a:lnTo>
                    <a:pt x="422" y="832"/>
                  </a:lnTo>
                  <a:lnTo>
                    <a:pt x="422" y="837"/>
                  </a:lnTo>
                  <a:lnTo>
                    <a:pt x="422" y="842"/>
                  </a:lnTo>
                  <a:lnTo>
                    <a:pt x="422" y="846"/>
                  </a:lnTo>
                  <a:lnTo>
                    <a:pt x="422" y="851"/>
                  </a:lnTo>
                  <a:lnTo>
                    <a:pt x="422" y="856"/>
                  </a:lnTo>
                  <a:lnTo>
                    <a:pt x="422" y="864"/>
                  </a:lnTo>
                  <a:lnTo>
                    <a:pt x="422" y="872"/>
                  </a:lnTo>
                  <a:lnTo>
                    <a:pt x="422" y="879"/>
                  </a:lnTo>
                  <a:lnTo>
                    <a:pt x="422" y="888"/>
                  </a:lnTo>
                  <a:lnTo>
                    <a:pt x="422" y="893"/>
                  </a:lnTo>
                  <a:lnTo>
                    <a:pt x="422" y="902"/>
                  </a:lnTo>
                  <a:lnTo>
                    <a:pt x="422" y="907"/>
                  </a:lnTo>
                  <a:lnTo>
                    <a:pt x="424" y="913"/>
                  </a:lnTo>
                  <a:lnTo>
                    <a:pt x="424" y="916"/>
                  </a:lnTo>
                  <a:lnTo>
                    <a:pt x="424" y="922"/>
                  </a:lnTo>
                  <a:lnTo>
                    <a:pt x="426" y="927"/>
                  </a:lnTo>
                  <a:lnTo>
                    <a:pt x="428" y="932"/>
                  </a:lnTo>
                  <a:lnTo>
                    <a:pt x="428" y="936"/>
                  </a:lnTo>
                  <a:lnTo>
                    <a:pt x="430" y="943"/>
                  </a:lnTo>
                  <a:lnTo>
                    <a:pt x="432" y="948"/>
                  </a:lnTo>
                  <a:lnTo>
                    <a:pt x="434" y="953"/>
                  </a:lnTo>
                  <a:lnTo>
                    <a:pt x="436" y="958"/>
                  </a:lnTo>
                  <a:lnTo>
                    <a:pt x="438" y="964"/>
                  </a:lnTo>
                  <a:lnTo>
                    <a:pt x="439" y="969"/>
                  </a:lnTo>
                  <a:lnTo>
                    <a:pt x="441" y="976"/>
                  </a:lnTo>
                  <a:lnTo>
                    <a:pt x="445" y="980"/>
                  </a:lnTo>
                  <a:lnTo>
                    <a:pt x="447" y="987"/>
                  </a:lnTo>
                  <a:lnTo>
                    <a:pt x="449" y="992"/>
                  </a:lnTo>
                  <a:lnTo>
                    <a:pt x="453" y="997"/>
                  </a:lnTo>
                  <a:lnTo>
                    <a:pt x="455" y="1002"/>
                  </a:lnTo>
                  <a:lnTo>
                    <a:pt x="457" y="1006"/>
                  </a:lnTo>
                  <a:lnTo>
                    <a:pt x="459" y="1011"/>
                  </a:lnTo>
                  <a:lnTo>
                    <a:pt x="461" y="1016"/>
                  </a:lnTo>
                  <a:lnTo>
                    <a:pt x="465" y="1024"/>
                  </a:lnTo>
                  <a:lnTo>
                    <a:pt x="468" y="1032"/>
                  </a:lnTo>
                  <a:lnTo>
                    <a:pt x="472" y="1038"/>
                  </a:lnTo>
                  <a:lnTo>
                    <a:pt x="474" y="1043"/>
                  </a:lnTo>
                  <a:lnTo>
                    <a:pt x="476" y="1045"/>
                  </a:lnTo>
                  <a:lnTo>
                    <a:pt x="476" y="1046"/>
                  </a:lnTo>
                  <a:lnTo>
                    <a:pt x="474" y="1052"/>
                  </a:lnTo>
                  <a:lnTo>
                    <a:pt x="472" y="1053"/>
                  </a:lnTo>
                  <a:lnTo>
                    <a:pt x="472" y="1057"/>
                  </a:lnTo>
                  <a:lnTo>
                    <a:pt x="470" y="1062"/>
                  </a:lnTo>
                  <a:lnTo>
                    <a:pt x="470" y="1066"/>
                  </a:lnTo>
                  <a:lnTo>
                    <a:pt x="468" y="1071"/>
                  </a:lnTo>
                  <a:lnTo>
                    <a:pt x="466" y="1076"/>
                  </a:lnTo>
                  <a:lnTo>
                    <a:pt x="465" y="1082"/>
                  </a:lnTo>
                  <a:lnTo>
                    <a:pt x="463" y="1089"/>
                  </a:lnTo>
                  <a:lnTo>
                    <a:pt x="461" y="1094"/>
                  </a:lnTo>
                  <a:lnTo>
                    <a:pt x="459" y="1099"/>
                  </a:lnTo>
                  <a:lnTo>
                    <a:pt x="457" y="1106"/>
                  </a:lnTo>
                  <a:lnTo>
                    <a:pt x="455" y="1113"/>
                  </a:lnTo>
                  <a:lnTo>
                    <a:pt x="453" y="1120"/>
                  </a:lnTo>
                  <a:lnTo>
                    <a:pt x="449" y="1127"/>
                  </a:lnTo>
                  <a:lnTo>
                    <a:pt x="447" y="1133"/>
                  </a:lnTo>
                  <a:lnTo>
                    <a:pt x="445" y="1140"/>
                  </a:lnTo>
                  <a:lnTo>
                    <a:pt x="443" y="1147"/>
                  </a:lnTo>
                  <a:lnTo>
                    <a:pt x="439" y="1154"/>
                  </a:lnTo>
                  <a:lnTo>
                    <a:pt x="439" y="1159"/>
                  </a:lnTo>
                  <a:lnTo>
                    <a:pt x="438" y="1166"/>
                  </a:lnTo>
                  <a:lnTo>
                    <a:pt x="434" y="1171"/>
                  </a:lnTo>
                  <a:lnTo>
                    <a:pt x="432" y="1177"/>
                  </a:lnTo>
                  <a:lnTo>
                    <a:pt x="432" y="1182"/>
                  </a:lnTo>
                  <a:lnTo>
                    <a:pt x="430" y="1187"/>
                  </a:lnTo>
                  <a:lnTo>
                    <a:pt x="426" y="1196"/>
                  </a:lnTo>
                  <a:lnTo>
                    <a:pt x="424" y="1201"/>
                  </a:lnTo>
                  <a:lnTo>
                    <a:pt x="422" y="1203"/>
                  </a:lnTo>
                  <a:lnTo>
                    <a:pt x="420" y="1206"/>
                  </a:lnTo>
                  <a:lnTo>
                    <a:pt x="416" y="1212"/>
                  </a:lnTo>
                  <a:lnTo>
                    <a:pt x="414" y="1217"/>
                  </a:lnTo>
                  <a:lnTo>
                    <a:pt x="411" y="1222"/>
                  </a:lnTo>
                  <a:lnTo>
                    <a:pt x="405" y="1229"/>
                  </a:lnTo>
                  <a:lnTo>
                    <a:pt x="401" y="1236"/>
                  </a:lnTo>
                  <a:lnTo>
                    <a:pt x="397" y="1243"/>
                  </a:lnTo>
                  <a:lnTo>
                    <a:pt x="393" y="1247"/>
                  </a:lnTo>
                  <a:lnTo>
                    <a:pt x="391" y="1250"/>
                  </a:lnTo>
                  <a:lnTo>
                    <a:pt x="387" y="1256"/>
                  </a:lnTo>
                  <a:lnTo>
                    <a:pt x="385" y="1261"/>
                  </a:lnTo>
                  <a:lnTo>
                    <a:pt x="382" y="1264"/>
                  </a:lnTo>
                  <a:lnTo>
                    <a:pt x="380" y="1270"/>
                  </a:lnTo>
                  <a:lnTo>
                    <a:pt x="376" y="1273"/>
                  </a:lnTo>
                  <a:lnTo>
                    <a:pt x="374" y="1280"/>
                  </a:lnTo>
                  <a:lnTo>
                    <a:pt x="370" y="1284"/>
                  </a:lnTo>
                  <a:lnTo>
                    <a:pt x="366" y="1289"/>
                  </a:lnTo>
                  <a:lnTo>
                    <a:pt x="364" y="1294"/>
                  </a:lnTo>
                  <a:lnTo>
                    <a:pt x="360" y="1300"/>
                  </a:lnTo>
                  <a:lnTo>
                    <a:pt x="358" y="1305"/>
                  </a:lnTo>
                  <a:lnTo>
                    <a:pt x="355" y="1310"/>
                  </a:lnTo>
                  <a:lnTo>
                    <a:pt x="351" y="1315"/>
                  </a:lnTo>
                  <a:lnTo>
                    <a:pt x="349" y="1322"/>
                  </a:lnTo>
                  <a:lnTo>
                    <a:pt x="343" y="1326"/>
                  </a:lnTo>
                  <a:lnTo>
                    <a:pt x="339" y="1333"/>
                  </a:lnTo>
                  <a:lnTo>
                    <a:pt x="337" y="1338"/>
                  </a:lnTo>
                  <a:lnTo>
                    <a:pt x="333" y="1344"/>
                  </a:lnTo>
                  <a:lnTo>
                    <a:pt x="330" y="1349"/>
                  </a:lnTo>
                  <a:lnTo>
                    <a:pt x="326" y="1354"/>
                  </a:lnTo>
                  <a:lnTo>
                    <a:pt x="322" y="1359"/>
                  </a:lnTo>
                  <a:lnTo>
                    <a:pt x="320" y="1366"/>
                  </a:lnTo>
                  <a:lnTo>
                    <a:pt x="316" y="1372"/>
                  </a:lnTo>
                  <a:lnTo>
                    <a:pt x="312" y="1377"/>
                  </a:lnTo>
                  <a:lnTo>
                    <a:pt x="308" y="1382"/>
                  </a:lnTo>
                  <a:lnTo>
                    <a:pt x="306" y="1389"/>
                  </a:lnTo>
                  <a:lnTo>
                    <a:pt x="303" y="1395"/>
                  </a:lnTo>
                  <a:lnTo>
                    <a:pt x="299" y="1400"/>
                  </a:lnTo>
                  <a:lnTo>
                    <a:pt x="295" y="1405"/>
                  </a:lnTo>
                  <a:lnTo>
                    <a:pt x="293" y="1412"/>
                  </a:lnTo>
                  <a:lnTo>
                    <a:pt x="289" y="1416"/>
                  </a:lnTo>
                  <a:lnTo>
                    <a:pt x="285" y="1423"/>
                  </a:lnTo>
                  <a:lnTo>
                    <a:pt x="283" y="1426"/>
                  </a:lnTo>
                  <a:lnTo>
                    <a:pt x="279" y="1433"/>
                  </a:lnTo>
                  <a:lnTo>
                    <a:pt x="276" y="1437"/>
                  </a:lnTo>
                  <a:lnTo>
                    <a:pt x="274" y="1444"/>
                  </a:lnTo>
                  <a:lnTo>
                    <a:pt x="272" y="1449"/>
                  </a:lnTo>
                  <a:lnTo>
                    <a:pt x="268" y="1454"/>
                  </a:lnTo>
                  <a:lnTo>
                    <a:pt x="266" y="1460"/>
                  </a:lnTo>
                  <a:lnTo>
                    <a:pt x="264" y="1463"/>
                  </a:lnTo>
                  <a:lnTo>
                    <a:pt x="260" y="1468"/>
                  </a:lnTo>
                  <a:lnTo>
                    <a:pt x="258" y="1474"/>
                  </a:lnTo>
                  <a:lnTo>
                    <a:pt x="256" y="1477"/>
                  </a:lnTo>
                  <a:lnTo>
                    <a:pt x="254" y="1482"/>
                  </a:lnTo>
                  <a:lnTo>
                    <a:pt x="252" y="1486"/>
                  </a:lnTo>
                  <a:lnTo>
                    <a:pt x="250" y="1491"/>
                  </a:lnTo>
                  <a:lnTo>
                    <a:pt x="247" y="1498"/>
                  </a:lnTo>
                  <a:lnTo>
                    <a:pt x="243" y="1507"/>
                  </a:lnTo>
                  <a:lnTo>
                    <a:pt x="239" y="1516"/>
                  </a:lnTo>
                  <a:lnTo>
                    <a:pt x="239" y="1525"/>
                  </a:lnTo>
                  <a:lnTo>
                    <a:pt x="237" y="1532"/>
                  </a:lnTo>
                  <a:lnTo>
                    <a:pt x="235" y="1540"/>
                  </a:lnTo>
                  <a:lnTo>
                    <a:pt x="235" y="1549"/>
                  </a:lnTo>
                  <a:lnTo>
                    <a:pt x="235" y="1558"/>
                  </a:lnTo>
                  <a:lnTo>
                    <a:pt x="235" y="1565"/>
                  </a:lnTo>
                  <a:lnTo>
                    <a:pt x="235" y="1574"/>
                  </a:lnTo>
                  <a:lnTo>
                    <a:pt x="237" y="1583"/>
                  </a:lnTo>
                  <a:lnTo>
                    <a:pt x="237" y="1591"/>
                  </a:lnTo>
                  <a:lnTo>
                    <a:pt x="239" y="1599"/>
                  </a:lnTo>
                  <a:lnTo>
                    <a:pt x="239" y="1607"/>
                  </a:lnTo>
                  <a:lnTo>
                    <a:pt x="241" y="1616"/>
                  </a:lnTo>
                  <a:lnTo>
                    <a:pt x="245" y="1625"/>
                  </a:lnTo>
                  <a:lnTo>
                    <a:pt x="247" y="1632"/>
                  </a:lnTo>
                  <a:lnTo>
                    <a:pt x="247" y="1639"/>
                  </a:lnTo>
                  <a:lnTo>
                    <a:pt x="250" y="1646"/>
                  </a:lnTo>
                  <a:lnTo>
                    <a:pt x="252" y="1655"/>
                  </a:lnTo>
                  <a:lnTo>
                    <a:pt x="256" y="1662"/>
                  </a:lnTo>
                  <a:lnTo>
                    <a:pt x="258" y="1669"/>
                  </a:lnTo>
                  <a:lnTo>
                    <a:pt x="260" y="1676"/>
                  </a:lnTo>
                  <a:lnTo>
                    <a:pt x="264" y="1683"/>
                  </a:lnTo>
                  <a:lnTo>
                    <a:pt x="266" y="1688"/>
                  </a:lnTo>
                  <a:lnTo>
                    <a:pt x="270" y="1693"/>
                  </a:lnTo>
                  <a:lnTo>
                    <a:pt x="272" y="1699"/>
                  </a:lnTo>
                  <a:lnTo>
                    <a:pt x="276" y="1706"/>
                  </a:lnTo>
                  <a:lnTo>
                    <a:pt x="276" y="1709"/>
                  </a:lnTo>
                  <a:lnTo>
                    <a:pt x="279" y="1715"/>
                  </a:lnTo>
                  <a:lnTo>
                    <a:pt x="281" y="1720"/>
                  </a:lnTo>
                  <a:lnTo>
                    <a:pt x="283" y="1723"/>
                  </a:lnTo>
                  <a:lnTo>
                    <a:pt x="287" y="1730"/>
                  </a:lnTo>
                  <a:lnTo>
                    <a:pt x="293" y="1739"/>
                  </a:lnTo>
                  <a:lnTo>
                    <a:pt x="299" y="1746"/>
                  </a:lnTo>
                  <a:lnTo>
                    <a:pt x="306" y="1755"/>
                  </a:lnTo>
                  <a:lnTo>
                    <a:pt x="314" y="1762"/>
                  </a:lnTo>
                  <a:lnTo>
                    <a:pt x="322" y="1769"/>
                  </a:lnTo>
                  <a:lnTo>
                    <a:pt x="331" y="1776"/>
                  </a:lnTo>
                  <a:lnTo>
                    <a:pt x="339" y="1783"/>
                  </a:lnTo>
                  <a:lnTo>
                    <a:pt x="349" y="1788"/>
                  </a:lnTo>
                  <a:lnTo>
                    <a:pt x="357" y="1794"/>
                  </a:lnTo>
                  <a:lnTo>
                    <a:pt x="362" y="1797"/>
                  </a:lnTo>
                  <a:lnTo>
                    <a:pt x="370" y="1802"/>
                  </a:lnTo>
                  <a:lnTo>
                    <a:pt x="374" y="1806"/>
                  </a:lnTo>
                  <a:lnTo>
                    <a:pt x="378" y="1810"/>
                  </a:lnTo>
                  <a:lnTo>
                    <a:pt x="382" y="1811"/>
                  </a:lnTo>
                  <a:lnTo>
                    <a:pt x="384" y="1811"/>
                  </a:lnTo>
                  <a:lnTo>
                    <a:pt x="382" y="1811"/>
                  </a:lnTo>
                  <a:lnTo>
                    <a:pt x="380" y="1815"/>
                  </a:lnTo>
                  <a:lnTo>
                    <a:pt x="376" y="1818"/>
                  </a:lnTo>
                  <a:lnTo>
                    <a:pt x="372" y="1824"/>
                  </a:lnTo>
                  <a:lnTo>
                    <a:pt x="366" y="1827"/>
                  </a:lnTo>
                  <a:lnTo>
                    <a:pt x="360" y="1832"/>
                  </a:lnTo>
                  <a:lnTo>
                    <a:pt x="353" y="1838"/>
                  </a:lnTo>
                  <a:lnTo>
                    <a:pt x="345" y="1845"/>
                  </a:lnTo>
                  <a:lnTo>
                    <a:pt x="339" y="1845"/>
                  </a:lnTo>
                  <a:lnTo>
                    <a:pt x="335" y="1848"/>
                  </a:lnTo>
                  <a:lnTo>
                    <a:pt x="330" y="1850"/>
                  </a:lnTo>
                  <a:lnTo>
                    <a:pt x="322" y="1853"/>
                  </a:lnTo>
                  <a:lnTo>
                    <a:pt x="318" y="1855"/>
                  </a:lnTo>
                  <a:lnTo>
                    <a:pt x="314" y="1857"/>
                  </a:lnTo>
                  <a:lnTo>
                    <a:pt x="310" y="1859"/>
                  </a:lnTo>
                  <a:lnTo>
                    <a:pt x="304" y="1862"/>
                  </a:lnTo>
                  <a:lnTo>
                    <a:pt x="301" y="1864"/>
                  </a:lnTo>
                  <a:lnTo>
                    <a:pt x="295" y="1866"/>
                  </a:lnTo>
                  <a:lnTo>
                    <a:pt x="289" y="1869"/>
                  </a:lnTo>
                  <a:lnTo>
                    <a:pt x="285" y="1873"/>
                  </a:lnTo>
                  <a:lnTo>
                    <a:pt x="277" y="1875"/>
                  </a:lnTo>
                  <a:lnTo>
                    <a:pt x="274" y="1876"/>
                  </a:lnTo>
                  <a:lnTo>
                    <a:pt x="266" y="1880"/>
                  </a:lnTo>
                  <a:lnTo>
                    <a:pt x="260" y="1882"/>
                  </a:lnTo>
                  <a:lnTo>
                    <a:pt x="254" y="1885"/>
                  </a:lnTo>
                  <a:lnTo>
                    <a:pt x="247" y="1889"/>
                  </a:lnTo>
                  <a:lnTo>
                    <a:pt x="241" y="1890"/>
                  </a:lnTo>
                  <a:lnTo>
                    <a:pt x="235" y="1894"/>
                  </a:lnTo>
                  <a:lnTo>
                    <a:pt x="227" y="1897"/>
                  </a:lnTo>
                  <a:lnTo>
                    <a:pt x="222" y="1899"/>
                  </a:lnTo>
                  <a:lnTo>
                    <a:pt x="214" y="1903"/>
                  </a:lnTo>
                  <a:lnTo>
                    <a:pt x="208" y="1906"/>
                  </a:lnTo>
                  <a:lnTo>
                    <a:pt x="200" y="1910"/>
                  </a:lnTo>
                  <a:lnTo>
                    <a:pt x="195" y="1913"/>
                  </a:lnTo>
                  <a:lnTo>
                    <a:pt x="187" y="1915"/>
                  </a:lnTo>
                  <a:lnTo>
                    <a:pt x="181" y="1920"/>
                  </a:lnTo>
                  <a:lnTo>
                    <a:pt x="173" y="1922"/>
                  </a:lnTo>
                  <a:lnTo>
                    <a:pt x="166" y="1926"/>
                  </a:lnTo>
                  <a:lnTo>
                    <a:pt x="158" y="1929"/>
                  </a:lnTo>
                  <a:lnTo>
                    <a:pt x="152" y="1933"/>
                  </a:lnTo>
                  <a:lnTo>
                    <a:pt x="146" y="1934"/>
                  </a:lnTo>
                  <a:lnTo>
                    <a:pt x="139" y="1938"/>
                  </a:lnTo>
                  <a:lnTo>
                    <a:pt x="133" y="1940"/>
                  </a:lnTo>
                  <a:lnTo>
                    <a:pt x="127" y="1943"/>
                  </a:lnTo>
                  <a:lnTo>
                    <a:pt x="119" y="1947"/>
                  </a:lnTo>
                  <a:lnTo>
                    <a:pt x="114" y="1948"/>
                  </a:lnTo>
                  <a:lnTo>
                    <a:pt x="108" y="1952"/>
                  </a:lnTo>
                  <a:lnTo>
                    <a:pt x="102" y="1955"/>
                  </a:lnTo>
                  <a:lnTo>
                    <a:pt x="96" y="1957"/>
                  </a:lnTo>
                  <a:lnTo>
                    <a:pt x="90" y="1959"/>
                  </a:lnTo>
                  <a:lnTo>
                    <a:pt x="85" y="1962"/>
                  </a:lnTo>
                  <a:lnTo>
                    <a:pt x="81" y="1966"/>
                  </a:lnTo>
                  <a:lnTo>
                    <a:pt x="75" y="1966"/>
                  </a:lnTo>
                  <a:lnTo>
                    <a:pt x="71" y="1970"/>
                  </a:lnTo>
                  <a:lnTo>
                    <a:pt x="65" y="1971"/>
                  </a:lnTo>
                  <a:lnTo>
                    <a:pt x="63" y="1973"/>
                  </a:lnTo>
                  <a:lnTo>
                    <a:pt x="56" y="1977"/>
                  </a:lnTo>
                  <a:lnTo>
                    <a:pt x="48" y="1980"/>
                  </a:lnTo>
                  <a:lnTo>
                    <a:pt x="44" y="1982"/>
                  </a:lnTo>
                  <a:lnTo>
                    <a:pt x="40" y="1984"/>
                  </a:lnTo>
                  <a:lnTo>
                    <a:pt x="38" y="1985"/>
                  </a:lnTo>
                  <a:lnTo>
                    <a:pt x="36" y="1985"/>
                  </a:lnTo>
                  <a:lnTo>
                    <a:pt x="33" y="1985"/>
                  </a:lnTo>
                  <a:lnTo>
                    <a:pt x="29" y="1987"/>
                  </a:lnTo>
                  <a:lnTo>
                    <a:pt x="23" y="1991"/>
                  </a:lnTo>
                  <a:lnTo>
                    <a:pt x="19" y="1994"/>
                  </a:lnTo>
                  <a:lnTo>
                    <a:pt x="13" y="2001"/>
                  </a:lnTo>
                  <a:lnTo>
                    <a:pt x="9" y="2006"/>
                  </a:lnTo>
                  <a:lnTo>
                    <a:pt x="9" y="2012"/>
                  </a:lnTo>
                  <a:lnTo>
                    <a:pt x="7" y="2017"/>
                  </a:lnTo>
                  <a:lnTo>
                    <a:pt x="7" y="2026"/>
                  </a:lnTo>
                  <a:lnTo>
                    <a:pt x="6" y="2029"/>
                  </a:lnTo>
                  <a:lnTo>
                    <a:pt x="6" y="2033"/>
                  </a:lnTo>
                  <a:lnTo>
                    <a:pt x="4" y="2036"/>
                  </a:lnTo>
                  <a:lnTo>
                    <a:pt x="4" y="2042"/>
                  </a:lnTo>
                  <a:lnTo>
                    <a:pt x="2" y="2045"/>
                  </a:lnTo>
                  <a:lnTo>
                    <a:pt x="2" y="2050"/>
                  </a:lnTo>
                  <a:lnTo>
                    <a:pt x="2" y="2056"/>
                  </a:lnTo>
                  <a:lnTo>
                    <a:pt x="2" y="2061"/>
                  </a:lnTo>
                  <a:lnTo>
                    <a:pt x="0" y="2066"/>
                  </a:lnTo>
                  <a:lnTo>
                    <a:pt x="0" y="2070"/>
                  </a:lnTo>
                  <a:lnTo>
                    <a:pt x="0" y="2075"/>
                  </a:lnTo>
                  <a:lnTo>
                    <a:pt x="0" y="2080"/>
                  </a:lnTo>
                  <a:lnTo>
                    <a:pt x="0" y="2086"/>
                  </a:lnTo>
                  <a:lnTo>
                    <a:pt x="0" y="2093"/>
                  </a:lnTo>
                  <a:lnTo>
                    <a:pt x="0" y="2096"/>
                  </a:lnTo>
                  <a:lnTo>
                    <a:pt x="0" y="2103"/>
                  </a:lnTo>
                  <a:lnTo>
                    <a:pt x="0" y="2108"/>
                  </a:lnTo>
                  <a:lnTo>
                    <a:pt x="0" y="2112"/>
                  </a:lnTo>
                  <a:lnTo>
                    <a:pt x="0" y="2117"/>
                  </a:lnTo>
                  <a:lnTo>
                    <a:pt x="0" y="2122"/>
                  </a:lnTo>
                  <a:lnTo>
                    <a:pt x="0" y="2128"/>
                  </a:lnTo>
                  <a:lnTo>
                    <a:pt x="2" y="2133"/>
                  </a:lnTo>
                  <a:lnTo>
                    <a:pt x="2" y="2137"/>
                  </a:lnTo>
                  <a:lnTo>
                    <a:pt x="4" y="2144"/>
                  </a:lnTo>
                  <a:lnTo>
                    <a:pt x="6" y="2147"/>
                  </a:lnTo>
                  <a:lnTo>
                    <a:pt x="7" y="2151"/>
                  </a:lnTo>
                  <a:lnTo>
                    <a:pt x="7" y="2156"/>
                  </a:lnTo>
                  <a:lnTo>
                    <a:pt x="9" y="2159"/>
                  </a:lnTo>
                  <a:lnTo>
                    <a:pt x="15" y="2168"/>
                  </a:lnTo>
                  <a:lnTo>
                    <a:pt x="21" y="2175"/>
                  </a:lnTo>
                  <a:lnTo>
                    <a:pt x="25" y="2177"/>
                  </a:lnTo>
                  <a:lnTo>
                    <a:pt x="29" y="2182"/>
                  </a:lnTo>
                  <a:lnTo>
                    <a:pt x="36" y="2186"/>
                  </a:lnTo>
                  <a:lnTo>
                    <a:pt x="44" y="2191"/>
                  </a:lnTo>
                  <a:lnTo>
                    <a:pt x="48" y="2193"/>
                  </a:lnTo>
                  <a:lnTo>
                    <a:pt x="52" y="2195"/>
                  </a:lnTo>
                  <a:lnTo>
                    <a:pt x="58" y="2198"/>
                  </a:lnTo>
                  <a:lnTo>
                    <a:pt x="63" y="2200"/>
                  </a:lnTo>
                  <a:lnTo>
                    <a:pt x="67" y="2202"/>
                  </a:lnTo>
                  <a:lnTo>
                    <a:pt x="73" y="2205"/>
                  </a:lnTo>
                  <a:lnTo>
                    <a:pt x="79" y="2209"/>
                  </a:lnTo>
                  <a:lnTo>
                    <a:pt x="87" y="2212"/>
                  </a:lnTo>
                  <a:lnTo>
                    <a:pt x="92" y="2216"/>
                  </a:lnTo>
                  <a:lnTo>
                    <a:pt x="98" y="2217"/>
                  </a:lnTo>
                  <a:lnTo>
                    <a:pt x="104" y="2221"/>
                  </a:lnTo>
                  <a:lnTo>
                    <a:pt x="112" y="2224"/>
                  </a:lnTo>
                  <a:lnTo>
                    <a:pt x="119" y="2226"/>
                  </a:lnTo>
                  <a:lnTo>
                    <a:pt x="125" y="2230"/>
                  </a:lnTo>
                  <a:lnTo>
                    <a:pt x="133" y="2233"/>
                  </a:lnTo>
                  <a:lnTo>
                    <a:pt x="141" y="2237"/>
                  </a:lnTo>
                  <a:lnTo>
                    <a:pt x="148" y="2240"/>
                  </a:lnTo>
                  <a:lnTo>
                    <a:pt x="156" y="2244"/>
                  </a:lnTo>
                  <a:lnTo>
                    <a:pt x="164" y="2247"/>
                  </a:lnTo>
                  <a:lnTo>
                    <a:pt x="171" y="2251"/>
                  </a:lnTo>
                  <a:lnTo>
                    <a:pt x="179" y="2253"/>
                  </a:lnTo>
                  <a:lnTo>
                    <a:pt x="187" y="2258"/>
                  </a:lnTo>
                  <a:lnTo>
                    <a:pt x="195" y="2261"/>
                  </a:lnTo>
                  <a:lnTo>
                    <a:pt x="202" y="2265"/>
                  </a:lnTo>
                  <a:lnTo>
                    <a:pt x="210" y="2267"/>
                  </a:lnTo>
                  <a:lnTo>
                    <a:pt x="218" y="2270"/>
                  </a:lnTo>
                  <a:lnTo>
                    <a:pt x="225" y="2272"/>
                  </a:lnTo>
                  <a:lnTo>
                    <a:pt x="233" y="2275"/>
                  </a:lnTo>
                  <a:lnTo>
                    <a:pt x="241" y="2279"/>
                  </a:lnTo>
                  <a:lnTo>
                    <a:pt x="249" y="2281"/>
                  </a:lnTo>
                  <a:lnTo>
                    <a:pt x="256" y="2284"/>
                  </a:lnTo>
                  <a:lnTo>
                    <a:pt x="266" y="2288"/>
                  </a:lnTo>
                  <a:lnTo>
                    <a:pt x="272" y="2290"/>
                  </a:lnTo>
                  <a:lnTo>
                    <a:pt x="279" y="2293"/>
                  </a:lnTo>
                  <a:lnTo>
                    <a:pt x="285" y="2295"/>
                  </a:lnTo>
                  <a:lnTo>
                    <a:pt x="293" y="2297"/>
                  </a:lnTo>
                  <a:lnTo>
                    <a:pt x="301" y="2300"/>
                  </a:lnTo>
                  <a:lnTo>
                    <a:pt x="308" y="2302"/>
                  </a:lnTo>
                  <a:lnTo>
                    <a:pt x="314" y="2304"/>
                  </a:lnTo>
                  <a:lnTo>
                    <a:pt x="322" y="2307"/>
                  </a:lnTo>
                  <a:lnTo>
                    <a:pt x="330" y="2309"/>
                  </a:lnTo>
                  <a:lnTo>
                    <a:pt x="335" y="2311"/>
                  </a:lnTo>
                  <a:lnTo>
                    <a:pt x="341" y="2312"/>
                  </a:lnTo>
                  <a:lnTo>
                    <a:pt x="347" y="2314"/>
                  </a:lnTo>
                  <a:lnTo>
                    <a:pt x="353" y="2314"/>
                  </a:lnTo>
                  <a:lnTo>
                    <a:pt x="358" y="2316"/>
                  </a:lnTo>
                  <a:lnTo>
                    <a:pt x="362" y="2318"/>
                  </a:lnTo>
                  <a:lnTo>
                    <a:pt x="368" y="2319"/>
                  </a:lnTo>
                  <a:lnTo>
                    <a:pt x="376" y="2319"/>
                  </a:lnTo>
                  <a:lnTo>
                    <a:pt x="385" y="2319"/>
                  </a:lnTo>
                  <a:lnTo>
                    <a:pt x="391" y="2319"/>
                  </a:lnTo>
                  <a:lnTo>
                    <a:pt x="397" y="2319"/>
                  </a:lnTo>
                  <a:lnTo>
                    <a:pt x="401" y="2318"/>
                  </a:lnTo>
                  <a:lnTo>
                    <a:pt x="407" y="2316"/>
                  </a:lnTo>
                  <a:lnTo>
                    <a:pt x="412" y="2312"/>
                  </a:lnTo>
                  <a:lnTo>
                    <a:pt x="418" y="2309"/>
                  </a:lnTo>
                  <a:lnTo>
                    <a:pt x="424" y="2305"/>
                  </a:lnTo>
                  <a:lnTo>
                    <a:pt x="432" y="2302"/>
                  </a:lnTo>
                  <a:lnTo>
                    <a:pt x="439" y="2297"/>
                  </a:lnTo>
                  <a:lnTo>
                    <a:pt x="447" y="2291"/>
                  </a:lnTo>
                  <a:lnTo>
                    <a:pt x="455" y="2286"/>
                  </a:lnTo>
                  <a:lnTo>
                    <a:pt x="463" y="2279"/>
                  </a:lnTo>
                  <a:lnTo>
                    <a:pt x="470" y="2274"/>
                  </a:lnTo>
                  <a:lnTo>
                    <a:pt x="478" y="2268"/>
                  </a:lnTo>
                  <a:lnTo>
                    <a:pt x="486" y="2261"/>
                  </a:lnTo>
                  <a:lnTo>
                    <a:pt x="493" y="2254"/>
                  </a:lnTo>
                  <a:lnTo>
                    <a:pt x="503" y="2249"/>
                  </a:lnTo>
                  <a:lnTo>
                    <a:pt x="511" y="2244"/>
                  </a:lnTo>
                  <a:lnTo>
                    <a:pt x="519" y="2237"/>
                  </a:lnTo>
                  <a:lnTo>
                    <a:pt x="526" y="2230"/>
                  </a:lnTo>
                  <a:lnTo>
                    <a:pt x="532" y="2223"/>
                  </a:lnTo>
                  <a:lnTo>
                    <a:pt x="540" y="2217"/>
                  </a:lnTo>
                  <a:lnTo>
                    <a:pt x="547" y="2210"/>
                  </a:lnTo>
                  <a:lnTo>
                    <a:pt x="553" y="2205"/>
                  </a:lnTo>
                  <a:lnTo>
                    <a:pt x="559" y="2202"/>
                  </a:lnTo>
                  <a:lnTo>
                    <a:pt x="567" y="2196"/>
                  </a:lnTo>
                  <a:lnTo>
                    <a:pt x="571" y="2193"/>
                  </a:lnTo>
                  <a:lnTo>
                    <a:pt x="576" y="2188"/>
                  </a:lnTo>
                  <a:lnTo>
                    <a:pt x="578" y="2184"/>
                  </a:lnTo>
                  <a:lnTo>
                    <a:pt x="584" y="2182"/>
                  </a:lnTo>
                  <a:lnTo>
                    <a:pt x="588" y="2177"/>
                  </a:lnTo>
                  <a:lnTo>
                    <a:pt x="590" y="2177"/>
                  </a:lnTo>
                  <a:lnTo>
                    <a:pt x="590" y="2179"/>
                  </a:lnTo>
                  <a:lnTo>
                    <a:pt x="590" y="2182"/>
                  </a:lnTo>
                  <a:lnTo>
                    <a:pt x="592" y="2186"/>
                  </a:lnTo>
                  <a:lnTo>
                    <a:pt x="592" y="2191"/>
                  </a:lnTo>
                  <a:lnTo>
                    <a:pt x="594" y="2196"/>
                  </a:lnTo>
                  <a:lnTo>
                    <a:pt x="596" y="2202"/>
                  </a:lnTo>
                  <a:lnTo>
                    <a:pt x="598" y="2209"/>
                  </a:lnTo>
                  <a:lnTo>
                    <a:pt x="600" y="2214"/>
                  </a:lnTo>
                  <a:lnTo>
                    <a:pt x="601" y="2221"/>
                  </a:lnTo>
                  <a:lnTo>
                    <a:pt x="603" y="2226"/>
                  </a:lnTo>
                  <a:lnTo>
                    <a:pt x="605" y="2233"/>
                  </a:lnTo>
                  <a:lnTo>
                    <a:pt x="607" y="2239"/>
                  </a:lnTo>
                  <a:lnTo>
                    <a:pt x="609" y="2244"/>
                  </a:lnTo>
                  <a:lnTo>
                    <a:pt x="611" y="2249"/>
                  </a:lnTo>
                  <a:lnTo>
                    <a:pt x="613" y="2253"/>
                  </a:lnTo>
                  <a:lnTo>
                    <a:pt x="617" y="2258"/>
                  </a:lnTo>
                  <a:lnTo>
                    <a:pt x="625" y="2265"/>
                  </a:lnTo>
                  <a:lnTo>
                    <a:pt x="630" y="2267"/>
                  </a:lnTo>
                  <a:lnTo>
                    <a:pt x="634" y="2270"/>
                  </a:lnTo>
                  <a:lnTo>
                    <a:pt x="640" y="2272"/>
                  </a:lnTo>
                  <a:lnTo>
                    <a:pt x="646" y="2275"/>
                  </a:lnTo>
                  <a:lnTo>
                    <a:pt x="650" y="2277"/>
                  </a:lnTo>
                  <a:lnTo>
                    <a:pt x="655" y="2279"/>
                  </a:lnTo>
                  <a:lnTo>
                    <a:pt x="659" y="2281"/>
                  </a:lnTo>
                  <a:lnTo>
                    <a:pt x="665" y="2284"/>
                  </a:lnTo>
                  <a:lnTo>
                    <a:pt x="671" y="2286"/>
                  </a:lnTo>
                  <a:lnTo>
                    <a:pt x="673" y="2288"/>
                  </a:lnTo>
                  <a:lnTo>
                    <a:pt x="671" y="2293"/>
                  </a:lnTo>
                  <a:lnTo>
                    <a:pt x="669" y="2298"/>
                  </a:lnTo>
                  <a:lnTo>
                    <a:pt x="669" y="2305"/>
                  </a:lnTo>
                  <a:lnTo>
                    <a:pt x="669" y="2312"/>
                  </a:lnTo>
                  <a:lnTo>
                    <a:pt x="669" y="2319"/>
                  </a:lnTo>
                  <a:lnTo>
                    <a:pt x="673" y="2325"/>
                  </a:lnTo>
                  <a:lnTo>
                    <a:pt x="679" y="2330"/>
                  </a:lnTo>
                  <a:lnTo>
                    <a:pt x="686" y="2335"/>
                  </a:lnTo>
                  <a:lnTo>
                    <a:pt x="696" y="2339"/>
                  </a:lnTo>
                  <a:lnTo>
                    <a:pt x="700" y="2341"/>
                  </a:lnTo>
                  <a:lnTo>
                    <a:pt x="706" y="2342"/>
                  </a:lnTo>
                  <a:lnTo>
                    <a:pt x="711" y="2344"/>
                  </a:lnTo>
                  <a:lnTo>
                    <a:pt x="717" y="2346"/>
                  </a:lnTo>
                  <a:lnTo>
                    <a:pt x="721" y="2346"/>
                  </a:lnTo>
                  <a:lnTo>
                    <a:pt x="727" y="2346"/>
                  </a:lnTo>
                  <a:lnTo>
                    <a:pt x="731" y="2348"/>
                  </a:lnTo>
                  <a:lnTo>
                    <a:pt x="735" y="2349"/>
                  </a:lnTo>
                  <a:lnTo>
                    <a:pt x="740" y="2351"/>
                  </a:lnTo>
                  <a:lnTo>
                    <a:pt x="742" y="2351"/>
                  </a:lnTo>
                  <a:lnTo>
                    <a:pt x="742" y="2353"/>
                  </a:lnTo>
                  <a:lnTo>
                    <a:pt x="746" y="2358"/>
                  </a:lnTo>
                  <a:lnTo>
                    <a:pt x="748" y="2362"/>
                  </a:lnTo>
                  <a:lnTo>
                    <a:pt x="752" y="2365"/>
                  </a:lnTo>
                  <a:lnTo>
                    <a:pt x="754" y="2370"/>
                  </a:lnTo>
                  <a:lnTo>
                    <a:pt x="758" y="2376"/>
                  </a:lnTo>
                  <a:lnTo>
                    <a:pt x="760" y="2379"/>
                  </a:lnTo>
                  <a:lnTo>
                    <a:pt x="765" y="2384"/>
                  </a:lnTo>
                  <a:lnTo>
                    <a:pt x="769" y="2388"/>
                  </a:lnTo>
                  <a:lnTo>
                    <a:pt x="775" y="2393"/>
                  </a:lnTo>
                  <a:lnTo>
                    <a:pt x="781" y="2397"/>
                  </a:lnTo>
                  <a:lnTo>
                    <a:pt x="787" y="2400"/>
                  </a:lnTo>
                  <a:lnTo>
                    <a:pt x="794" y="2402"/>
                  </a:lnTo>
                  <a:lnTo>
                    <a:pt x="802" y="2404"/>
                  </a:lnTo>
                  <a:lnTo>
                    <a:pt x="806" y="2404"/>
                  </a:lnTo>
                  <a:lnTo>
                    <a:pt x="814" y="2404"/>
                  </a:lnTo>
                  <a:lnTo>
                    <a:pt x="817" y="2404"/>
                  </a:lnTo>
                  <a:lnTo>
                    <a:pt x="823" y="2402"/>
                  </a:lnTo>
                  <a:lnTo>
                    <a:pt x="829" y="2402"/>
                  </a:lnTo>
                  <a:lnTo>
                    <a:pt x="835" y="2402"/>
                  </a:lnTo>
                  <a:lnTo>
                    <a:pt x="841" y="2400"/>
                  </a:lnTo>
                  <a:lnTo>
                    <a:pt x="850" y="2399"/>
                  </a:lnTo>
                  <a:lnTo>
                    <a:pt x="858" y="2399"/>
                  </a:lnTo>
                  <a:lnTo>
                    <a:pt x="866" y="2397"/>
                  </a:lnTo>
                  <a:lnTo>
                    <a:pt x="875" y="2395"/>
                  </a:lnTo>
                  <a:lnTo>
                    <a:pt x="885" y="2395"/>
                  </a:lnTo>
                  <a:lnTo>
                    <a:pt x="895" y="2395"/>
                  </a:lnTo>
                  <a:lnTo>
                    <a:pt x="906" y="2393"/>
                  </a:lnTo>
                  <a:lnTo>
                    <a:pt x="916" y="2392"/>
                  </a:lnTo>
                  <a:lnTo>
                    <a:pt x="925" y="2390"/>
                  </a:lnTo>
                  <a:lnTo>
                    <a:pt x="937" y="2388"/>
                  </a:lnTo>
                  <a:lnTo>
                    <a:pt x="949" y="2388"/>
                  </a:lnTo>
                  <a:lnTo>
                    <a:pt x="960" y="2384"/>
                  </a:lnTo>
                  <a:lnTo>
                    <a:pt x="972" y="2384"/>
                  </a:lnTo>
                  <a:lnTo>
                    <a:pt x="985" y="2381"/>
                  </a:lnTo>
                  <a:lnTo>
                    <a:pt x="999" y="2381"/>
                  </a:lnTo>
                  <a:lnTo>
                    <a:pt x="1010" y="2379"/>
                  </a:lnTo>
                  <a:lnTo>
                    <a:pt x="1024" y="2377"/>
                  </a:lnTo>
                  <a:lnTo>
                    <a:pt x="1037" y="2374"/>
                  </a:lnTo>
                  <a:lnTo>
                    <a:pt x="1051" y="2372"/>
                  </a:lnTo>
                  <a:lnTo>
                    <a:pt x="1062" y="2370"/>
                  </a:lnTo>
                  <a:lnTo>
                    <a:pt x="1078" y="2369"/>
                  </a:lnTo>
                  <a:lnTo>
                    <a:pt x="1089" y="2367"/>
                  </a:lnTo>
                  <a:lnTo>
                    <a:pt x="1105" y="2365"/>
                  </a:lnTo>
                  <a:lnTo>
                    <a:pt x="1116" y="2363"/>
                  </a:lnTo>
                  <a:lnTo>
                    <a:pt x="1130" y="2362"/>
                  </a:lnTo>
                  <a:lnTo>
                    <a:pt x="1143" y="2360"/>
                  </a:lnTo>
                  <a:lnTo>
                    <a:pt x="1157" y="2358"/>
                  </a:lnTo>
                  <a:lnTo>
                    <a:pt x="1170" y="2355"/>
                  </a:lnTo>
                  <a:lnTo>
                    <a:pt x="1182" y="2353"/>
                  </a:lnTo>
                  <a:lnTo>
                    <a:pt x="1195" y="2353"/>
                  </a:lnTo>
                  <a:lnTo>
                    <a:pt x="1209" y="2351"/>
                  </a:lnTo>
                  <a:lnTo>
                    <a:pt x="1221" y="2348"/>
                  </a:lnTo>
                  <a:lnTo>
                    <a:pt x="1232" y="2346"/>
                  </a:lnTo>
                  <a:lnTo>
                    <a:pt x="1244" y="2346"/>
                  </a:lnTo>
                  <a:lnTo>
                    <a:pt x="1257" y="2344"/>
                  </a:lnTo>
                  <a:lnTo>
                    <a:pt x="1269" y="2341"/>
                  </a:lnTo>
                  <a:lnTo>
                    <a:pt x="1280" y="2341"/>
                  </a:lnTo>
                  <a:lnTo>
                    <a:pt x="1292" y="2339"/>
                  </a:lnTo>
                  <a:lnTo>
                    <a:pt x="1303" y="2337"/>
                  </a:lnTo>
                  <a:lnTo>
                    <a:pt x="1313" y="2335"/>
                  </a:lnTo>
                  <a:lnTo>
                    <a:pt x="1323" y="2335"/>
                  </a:lnTo>
                  <a:lnTo>
                    <a:pt x="1332" y="2333"/>
                  </a:lnTo>
                  <a:lnTo>
                    <a:pt x="1342" y="2332"/>
                  </a:lnTo>
                  <a:lnTo>
                    <a:pt x="1350" y="2330"/>
                  </a:lnTo>
                  <a:lnTo>
                    <a:pt x="1359" y="2330"/>
                  </a:lnTo>
                  <a:lnTo>
                    <a:pt x="1367" y="2328"/>
                  </a:lnTo>
                  <a:lnTo>
                    <a:pt x="1375" y="2328"/>
                  </a:lnTo>
                  <a:lnTo>
                    <a:pt x="1381" y="2328"/>
                  </a:lnTo>
                  <a:lnTo>
                    <a:pt x="1388" y="2326"/>
                  </a:lnTo>
                  <a:lnTo>
                    <a:pt x="1392" y="2326"/>
                  </a:lnTo>
                  <a:lnTo>
                    <a:pt x="1398" y="2326"/>
                  </a:lnTo>
                  <a:lnTo>
                    <a:pt x="1402" y="2326"/>
                  </a:lnTo>
                  <a:lnTo>
                    <a:pt x="1408" y="2326"/>
                  </a:lnTo>
                  <a:lnTo>
                    <a:pt x="1410" y="2326"/>
                  </a:lnTo>
                  <a:lnTo>
                    <a:pt x="1413" y="2326"/>
                  </a:lnTo>
                  <a:lnTo>
                    <a:pt x="1417" y="2326"/>
                  </a:lnTo>
                  <a:lnTo>
                    <a:pt x="1421" y="2326"/>
                  </a:lnTo>
                  <a:lnTo>
                    <a:pt x="1427" y="2326"/>
                  </a:lnTo>
                  <a:lnTo>
                    <a:pt x="1433" y="2326"/>
                  </a:lnTo>
                  <a:lnTo>
                    <a:pt x="1438" y="2326"/>
                  </a:lnTo>
                  <a:lnTo>
                    <a:pt x="1444" y="2328"/>
                  </a:lnTo>
                  <a:lnTo>
                    <a:pt x="1452" y="2328"/>
                  </a:lnTo>
                  <a:lnTo>
                    <a:pt x="1460" y="2328"/>
                  </a:lnTo>
                  <a:lnTo>
                    <a:pt x="1465" y="2328"/>
                  </a:lnTo>
                  <a:lnTo>
                    <a:pt x="1473" y="2328"/>
                  </a:lnTo>
                  <a:lnTo>
                    <a:pt x="1481" y="2328"/>
                  </a:lnTo>
                  <a:lnTo>
                    <a:pt x="1489" y="2328"/>
                  </a:lnTo>
                  <a:lnTo>
                    <a:pt x="1496" y="2328"/>
                  </a:lnTo>
                  <a:lnTo>
                    <a:pt x="1504" y="2328"/>
                  </a:lnTo>
                  <a:lnTo>
                    <a:pt x="1512" y="2328"/>
                  </a:lnTo>
                  <a:lnTo>
                    <a:pt x="1519" y="2330"/>
                  </a:lnTo>
                  <a:lnTo>
                    <a:pt x="1527" y="2328"/>
                  </a:lnTo>
                  <a:lnTo>
                    <a:pt x="1535" y="2328"/>
                  </a:lnTo>
                  <a:lnTo>
                    <a:pt x="1541" y="2328"/>
                  </a:lnTo>
                  <a:lnTo>
                    <a:pt x="1548" y="2328"/>
                  </a:lnTo>
                  <a:lnTo>
                    <a:pt x="1556" y="2328"/>
                  </a:lnTo>
                  <a:lnTo>
                    <a:pt x="1564" y="2328"/>
                  </a:lnTo>
                  <a:lnTo>
                    <a:pt x="1570" y="2328"/>
                  </a:lnTo>
                  <a:lnTo>
                    <a:pt x="1575" y="2328"/>
                  </a:lnTo>
                  <a:lnTo>
                    <a:pt x="1581" y="2328"/>
                  </a:lnTo>
                  <a:lnTo>
                    <a:pt x="1587" y="2328"/>
                  </a:lnTo>
                  <a:lnTo>
                    <a:pt x="1591" y="2328"/>
                  </a:lnTo>
                  <a:lnTo>
                    <a:pt x="1597" y="2328"/>
                  </a:lnTo>
                  <a:lnTo>
                    <a:pt x="1604" y="2328"/>
                  </a:lnTo>
                  <a:lnTo>
                    <a:pt x="1610" y="2326"/>
                  </a:lnTo>
                  <a:lnTo>
                    <a:pt x="1614" y="2325"/>
                  </a:lnTo>
                  <a:lnTo>
                    <a:pt x="1620" y="2325"/>
                  </a:lnTo>
                  <a:lnTo>
                    <a:pt x="1624" y="2323"/>
                  </a:lnTo>
                  <a:lnTo>
                    <a:pt x="1629" y="2321"/>
                  </a:lnTo>
                  <a:lnTo>
                    <a:pt x="1635" y="2321"/>
                  </a:lnTo>
                  <a:lnTo>
                    <a:pt x="1641" y="2319"/>
                  </a:lnTo>
                  <a:lnTo>
                    <a:pt x="1647" y="2319"/>
                  </a:lnTo>
                  <a:lnTo>
                    <a:pt x="1654" y="2318"/>
                  </a:lnTo>
                  <a:lnTo>
                    <a:pt x="1662" y="2316"/>
                  </a:lnTo>
                  <a:lnTo>
                    <a:pt x="1672" y="2314"/>
                  </a:lnTo>
                  <a:lnTo>
                    <a:pt x="1680" y="2312"/>
                  </a:lnTo>
                  <a:lnTo>
                    <a:pt x="1689" y="2312"/>
                  </a:lnTo>
                  <a:lnTo>
                    <a:pt x="1701" y="2311"/>
                  </a:lnTo>
                  <a:lnTo>
                    <a:pt x="1710" y="2309"/>
                  </a:lnTo>
                  <a:lnTo>
                    <a:pt x="1720" y="2307"/>
                  </a:lnTo>
                  <a:lnTo>
                    <a:pt x="1732" y="2305"/>
                  </a:lnTo>
                  <a:lnTo>
                    <a:pt x="1743" y="2304"/>
                  </a:lnTo>
                  <a:lnTo>
                    <a:pt x="1755" y="2302"/>
                  </a:lnTo>
                  <a:lnTo>
                    <a:pt x="1766" y="2298"/>
                  </a:lnTo>
                  <a:lnTo>
                    <a:pt x="1778" y="2297"/>
                  </a:lnTo>
                  <a:lnTo>
                    <a:pt x="1791" y="2295"/>
                  </a:lnTo>
                  <a:lnTo>
                    <a:pt x="1805" y="2293"/>
                  </a:lnTo>
                  <a:lnTo>
                    <a:pt x="1816" y="2291"/>
                  </a:lnTo>
                  <a:lnTo>
                    <a:pt x="1830" y="2290"/>
                  </a:lnTo>
                  <a:lnTo>
                    <a:pt x="1843" y="2286"/>
                  </a:lnTo>
                  <a:lnTo>
                    <a:pt x="1857" y="2286"/>
                  </a:lnTo>
                  <a:lnTo>
                    <a:pt x="1870" y="2283"/>
                  </a:lnTo>
                  <a:lnTo>
                    <a:pt x="1884" y="2281"/>
                  </a:lnTo>
                  <a:lnTo>
                    <a:pt x="1897" y="2279"/>
                  </a:lnTo>
                  <a:lnTo>
                    <a:pt x="1911" y="2279"/>
                  </a:lnTo>
                  <a:lnTo>
                    <a:pt x="1924" y="2275"/>
                  </a:lnTo>
                  <a:lnTo>
                    <a:pt x="1938" y="2274"/>
                  </a:lnTo>
                  <a:lnTo>
                    <a:pt x="1951" y="2270"/>
                  </a:lnTo>
                  <a:lnTo>
                    <a:pt x="1965" y="2270"/>
                  </a:lnTo>
                  <a:lnTo>
                    <a:pt x="1978" y="2267"/>
                  </a:lnTo>
                  <a:lnTo>
                    <a:pt x="1992" y="2265"/>
                  </a:lnTo>
                  <a:lnTo>
                    <a:pt x="2005" y="2263"/>
                  </a:lnTo>
                  <a:lnTo>
                    <a:pt x="2019" y="2261"/>
                  </a:lnTo>
                  <a:lnTo>
                    <a:pt x="2031" y="2260"/>
                  </a:lnTo>
                  <a:lnTo>
                    <a:pt x="2044" y="2258"/>
                  </a:lnTo>
                  <a:lnTo>
                    <a:pt x="2056" y="2256"/>
                  </a:lnTo>
                  <a:lnTo>
                    <a:pt x="2069" y="2254"/>
                  </a:lnTo>
                  <a:lnTo>
                    <a:pt x="2081" y="2251"/>
                  </a:lnTo>
                  <a:lnTo>
                    <a:pt x="2092" y="2251"/>
                  </a:lnTo>
                  <a:lnTo>
                    <a:pt x="2104" y="2249"/>
                  </a:lnTo>
                  <a:lnTo>
                    <a:pt x="2117" y="2247"/>
                  </a:lnTo>
                  <a:lnTo>
                    <a:pt x="2127" y="2246"/>
                  </a:lnTo>
                  <a:lnTo>
                    <a:pt x="2137" y="2246"/>
                  </a:lnTo>
                  <a:lnTo>
                    <a:pt x="2146" y="2244"/>
                  </a:lnTo>
                  <a:lnTo>
                    <a:pt x="2158" y="2242"/>
                  </a:lnTo>
                  <a:lnTo>
                    <a:pt x="2166" y="2240"/>
                  </a:lnTo>
                  <a:lnTo>
                    <a:pt x="2175" y="2240"/>
                  </a:lnTo>
                  <a:lnTo>
                    <a:pt x="2183" y="2239"/>
                  </a:lnTo>
                  <a:lnTo>
                    <a:pt x="2191" y="2239"/>
                  </a:lnTo>
                  <a:lnTo>
                    <a:pt x="2196" y="2239"/>
                  </a:lnTo>
                  <a:lnTo>
                    <a:pt x="2204" y="2237"/>
                  </a:lnTo>
                  <a:lnTo>
                    <a:pt x="2210" y="2237"/>
                  </a:lnTo>
                  <a:lnTo>
                    <a:pt x="2216" y="2237"/>
                  </a:lnTo>
                  <a:lnTo>
                    <a:pt x="2223" y="2237"/>
                  </a:lnTo>
                  <a:lnTo>
                    <a:pt x="2231" y="2237"/>
                  </a:lnTo>
                  <a:lnTo>
                    <a:pt x="2235" y="2237"/>
                  </a:lnTo>
                  <a:lnTo>
                    <a:pt x="2241" y="2237"/>
                  </a:lnTo>
                  <a:lnTo>
                    <a:pt x="2247" y="2237"/>
                  </a:lnTo>
                  <a:lnTo>
                    <a:pt x="2256" y="2239"/>
                  </a:lnTo>
                  <a:lnTo>
                    <a:pt x="2258" y="2239"/>
                  </a:lnTo>
                  <a:lnTo>
                    <a:pt x="2264" y="2239"/>
                  </a:lnTo>
                  <a:lnTo>
                    <a:pt x="2268" y="2239"/>
                  </a:lnTo>
                  <a:lnTo>
                    <a:pt x="2274" y="2239"/>
                  </a:lnTo>
                  <a:lnTo>
                    <a:pt x="2277" y="2239"/>
                  </a:lnTo>
                  <a:lnTo>
                    <a:pt x="2283" y="2240"/>
                  </a:lnTo>
                  <a:lnTo>
                    <a:pt x="2287" y="2240"/>
                  </a:lnTo>
                  <a:lnTo>
                    <a:pt x="2293" y="2240"/>
                  </a:lnTo>
                  <a:lnTo>
                    <a:pt x="2299" y="2240"/>
                  </a:lnTo>
                  <a:lnTo>
                    <a:pt x="2304" y="2240"/>
                  </a:lnTo>
                  <a:lnTo>
                    <a:pt x="2310" y="2240"/>
                  </a:lnTo>
                  <a:lnTo>
                    <a:pt x="2316" y="2242"/>
                  </a:lnTo>
                  <a:lnTo>
                    <a:pt x="2322" y="2242"/>
                  </a:lnTo>
                  <a:lnTo>
                    <a:pt x="2328" y="2242"/>
                  </a:lnTo>
                  <a:lnTo>
                    <a:pt x="2333" y="2242"/>
                  </a:lnTo>
                  <a:lnTo>
                    <a:pt x="2339" y="2242"/>
                  </a:lnTo>
                  <a:lnTo>
                    <a:pt x="2345" y="2242"/>
                  </a:lnTo>
                  <a:lnTo>
                    <a:pt x="2353" y="2242"/>
                  </a:lnTo>
                  <a:lnTo>
                    <a:pt x="2358" y="2242"/>
                  </a:lnTo>
                  <a:lnTo>
                    <a:pt x="2366" y="2244"/>
                  </a:lnTo>
                  <a:lnTo>
                    <a:pt x="2372" y="2244"/>
                  </a:lnTo>
                  <a:lnTo>
                    <a:pt x="2378" y="2244"/>
                  </a:lnTo>
                  <a:lnTo>
                    <a:pt x="2385" y="2244"/>
                  </a:lnTo>
                  <a:lnTo>
                    <a:pt x="2391" y="2246"/>
                  </a:lnTo>
                  <a:lnTo>
                    <a:pt x="2397" y="2246"/>
                  </a:lnTo>
                  <a:lnTo>
                    <a:pt x="2403" y="2246"/>
                  </a:lnTo>
                  <a:lnTo>
                    <a:pt x="2409" y="2246"/>
                  </a:lnTo>
                  <a:lnTo>
                    <a:pt x="2414" y="2246"/>
                  </a:lnTo>
                  <a:lnTo>
                    <a:pt x="2422" y="2246"/>
                  </a:lnTo>
                  <a:lnTo>
                    <a:pt x="2428" y="2246"/>
                  </a:lnTo>
                  <a:lnTo>
                    <a:pt x="2434" y="2246"/>
                  </a:lnTo>
                  <a:lnTo>
                    <a:pt x="2439" y="2246"/>
                  </a:lnTo>
                  <a:lnTo>
                    <a:pt x="2445" y="2244"/>
                  </a:lnTo>
                  <a:lnTo>
                    <a:pt x="2449" y="2244"/>
                  </a:lnTo>
                  <a:lnTo>
                    <a:pt x="2455" y="2244"/>
                  </a:lnTo>
                  <a:lnTo>
                    <a:pt x="2461" y="2244"/>
                  </a:lnTo>
                  <a:lnTo>
                    <a:pt x="2466" y="2244"/>
                  </a:lnTo>
                  <a:lnTo>
                    <a:pt x="2472" y="2244"/>
                  </a:lnTo>
                  <a:lnTo>
                    <a:pt x="2478" y="2244"/>
                  </a:lnTo>
                  <a:lnTo>
                    <a:pt x="2482" y="2244"/>
                  </a:lnTo>
                  <a:lnTo>
                    <a:pt x="2490" y="2242"/>
                  </a:lnTo>
                  <a:lnTo>
                    <a:pt x="2499" y="2242"/>
                  </a:lnTo>
                  <a:lnTo>
                    <a:pt x="2505" y="2240"/>
                  </a:lnTo>
                  <a:lnTo>
                    <a:pt x="2513" y="2240"/>
                  </a:lnTo>
                  <a:lnTo>
                    <a:pt x="2517" y="2239"/>
                  </a:lnTo>
                  <a:lnTo>
                    <a:pt x="2522" y="2237"/>
                  </a:lnTo>
                  <a:lnTo>
                    <a:pt x="2524" y="2235"/>
                  </a:lnTo>
                  <a:lnTo>
                    <a:pt x="2526" y="2233"/>
                  </a:lnTo>
                  <a:lnTo>
                    <a:pt x="2528" y="2228"/>
                  </a:lnTo>
                  <a:lnTo>
                    <a:pt x="2530" y="2224"/>
                  </a:lnTo>
                  <a:lnTo>
                    <a:pt x="2530" y="2217"/>
                  </a:lnTo>
                  <a:lnTo>
                    <a:pt x="2530" y="2212"/>
                  </a:lnTo>
                  <a:lnTo>
                    <a:pt x="2530" y="2207"/>
                  </a:lnTo>
                  <a:lnTo>
                    <a:pt x="2530" y="2202"/>
                  </a:lnTo>
                  <a:lnTo>
                    <a:pt x="2530" y="2195"/>
                  </a:lnTo>
                  <a:lnTo>
                    <a:pt x="2530" y="2189"/>
                  </a:lnTo>
                  <a:lnTo>
                    <a:pt x="2530" y="2184"/>
                  </a:lnTo>
                  <a:lnTo>
                    <a:pt x="2528" y="2179"/>
                  </a:lnTo>
                  <a:lnTo>
                    <a:pt x="2528" y="2173"/>
                  </a:lnTo>
                  <a:lnTo>
                    <a:pt x="2528" y="2170"/>
                  </a:lnTo>
                  <a:lnTo>
                    <a:pt x="2526" y="2165"/>
                  </a:lnTo>
                  <a:lnTo>
                    <a:pt x="2526" y="2163"/>
                  </a:lnTo>
                  <a:lnTo>
                    <a:pt x="2526" y="2161"/>
                  </a:lnTo>
                  <a:lnTo>
                    <a:pt x="2530" y="2159"/>
                  </a:lnTo>
                  <a:lnTo>
                    <a:pt x="2532" y="2154"/>
                  </a:lnTo>
                  <a:lnTo>
                    <a:pt x="2538" y="2147"/>
                  </a:lnTo>
                  <a:lnTo>
                    <a:pt x="2544" y="2140"/>
                  </a:lnTo>
                  <a:lnTo>
                    <a:pt x="2549" y="2131"/>
                  </a:lnTo>
                  <a:lnTo>
                    <a:pt x="2551" y="2126"/>
                  </a:lnTo>
                  <a:lnTo>
                    <a:pt x="2555" y="2122"/>
                  </a:lnTo>
                  <a:lnTo>
                    <a:pt x="2559" y="2117"/>
                  </a:lnTo>
                  <a:lnTo>
                    <a:pt x="2563" y="2112"/>
                  </a:lnTo>
                  <a:lnTo>
                    <a:pt x="2567" y="2107"/>
                  </a:lnTo>
                  <a:lnTo>
                    <a:pt x="2569" y="2101"/>
                  </a:lnTo>
                  <a:lnTo>
                    <a:pt x="2572" y="2096"/>
                  </a:lnTo>
                  <a:lnTo>
                    <a:pt x="2576" y="2091"/>
                  </a:lnTo>
                  <a:lnTo>
                    <a:pt x="2578" y="2086"/>
                  </a:lnTo>
                  <a:lnTo>
                    <a:pt x="2582" y="2080"/>
                  </a:lnTo>
                  <a:lnTo>
                    <a:pt x="2584" y="2075"/>
                  </a:lnTo>
                  <a:lnTo>
                    <a:pt x="2588" y="2072"/>
                  </a:lnTo>
                  <a:lnTo>
                    <a:pt x="2590" y="2066"/>
                  </a:lnTo>
                  <a:lnTo>
                    <a:pt x="2592" y="2061"/>
                  </a:lnTo>
                  <a:lnTo>
                    <a:pt x="2594" y="2057"/>
                  </a:lnTo>
                  <a:lnTo>
                    <a:pt x="2596" y="2054"/>
                  </a:lnTo>
                  <a:lnTo>
                    <a:pt x="2598" y="2045"/>
                  </a:lnTo>
                  <a:lnTo>
                    <a:pt x="2599" y="2042"/>
                  </a:lnTo>
                  <a:lnTo>
                    <a:pt x="2599" y="2036"/>
                  </a:lnTo>
                  <a:lnTo>
                    <a:pt x="2598" y="2031"/>
                  </a:lnTo>
                  <a:lnTo>
                    <a:pt x="2596" y="2024"/>
                  </a:lnTo>
                  <a:lnTo>
                    <a:pt x="2594" y="2017"/>
                  </a:lnTo>
                  <a:lnTo>
                    <a:pt x="2590" y="2013"/>
                  </a:lnTo>
                  <a:lnTo>
                    <a:pt x="2588" y="2008"/>
                  </a:lnTo>
                  <a:lnTo>
                    <a:pt x="2586" y="2003"/>
                  </a:lnTo>
                  <a:lnTo>
                    <a:pt x="2586" y="1999"/>
                  </a:lnTo>
                  <a:lnTo>
                    <a:pt x="2582" y="1992"/>
                  </a:lnTo>
                  <a:lnTo>
                    <a:pt x="2580" y="1987"/>
                  </a:lnTo>
                  <a:lnTo>
                    <a:pt x="2576" y="1982"/>
                  </a:lnTo>
                  <a:lnTo>
                    <a:pt x="2574" y="1977"/>
                  </a:lnTo>
                  <a:lnTo>
                    <a:pt x="2571" y="1970"/>
                  </a:lnTo>
                  <a:lnTo>
                    <a:pt x="2569" y="1962"/>
                  </a:lnTo>
                  <a:lnTo>
                    <a:pt x="2565" y="1957"/>
                  </a:lnTo>
                  <a:lnTo>
                    <a:pt x="2561" y="1950"/>
                  </a:lnTo>
                  <a:lnTo>
                    <a:pt x="2559" y="1943"/>
                  </a:lnTo>
                  <a:lnTo>
                    <a:pt x="2555" y="1936"/>
                  </a:lnTo>
                  <a:lnTo>
                    <a:pt x="2551" y="1929"/>
                  </a:lnTo>
                  <a:lnTo>
                    <a:pt x="2549" y="1922"/>
                  </a:lnTo>
                  <a:lnTo>
                    <a:pt x="2544" y="1913"/>
                  </a:lnTo>
                  <a:lnTo>
                    <a:pt x="2540" y="1906"/>
                  </a:lnTo>
                  <a:lnTo>
                    <a:pt x="2536" y="1897"/>
                  </a:lnTo>
                  <a:lnTo>
                    <a:pt x="2532" y="1890"/>
                  </a:lnTo>
                  <a:lnTo>
                    <a:pt x="2528" y="1882"/>
                  </a:lnTo>
                  <a:lnTo>
                    <a:pt x="2524" y="1875"/>
                  </a:lnTo>
                  <a:lnTo>
                    <a:pt x="2520" y="1866"/>
                  </a:lnTo>
                  <a:lnTo>
                    <a:pt x="2517" y="1859"/>
                  </a:lnTo>
                  <a:lnTo>
                    <a:pt x="2513" y="1850"/>
                  </a:lnTo>
                  <a:lnTo>
                    <a:pt x="2507" y="1843"/>
                  </a:lnTo>
                  <a:lnTo>
                    <a:pt x="2503" y="1834"/>
                  </a:lnTo>
                  <a:lnTo>
                    <a:pt x="2499" y="1827"/>
                  </a:lnTo>
                  <a:lnTo>
                    <a:pt x="2495" y="1818"/>
                  </a:lnTo>
                  <a:lnTo>
                    <a:pt x="2490" y="1811"/>
                  </a:lnTo>
                  <a:lnTo>
                    <a:pt x="2486" y="1802"/>
                  </a:lnTo>
                  <a:lnTo>
                    <a:pt x="2482" y="1795"/>
                  </a:lnTo>
                  <a:lnTo>
                    <a:pt x="2478" y="1788"/>
                  </a:lnTo>
                  <a:lnTo>
                    <a:pt x="2474" y="1780"/>
                  </a:lnTo>
                  <a:lnTo>
                    <a:pt x="2468" y="1771"/>
                  </a:lnTo>
                  <a:lnTo>
                    <a:pt x="2464" y="1764"/>
                  </a:lnTo>
                  <a:lnTo>
                    <a:pt x="2461" y="1757"/>
                  </a:lnTo>
                  <a:lnTo>
                    <a:pt x="2457" y="1750"/>
                  </a:lnTo>
                  <a:lnTo>
                    <a:pt x="2453" y="1743"/>
                  </a:lnTo>
                  <a:lnTo>
                    <a:pt x="2449" y="1737"/>
                  </a:lnTo>
                  <a:lnTo>
                    <a:pt x="2443" y="1729"/>
                  </a:lnTo>
                  <a:lnTo>
                    <a:pt x="2441" y="1722"/>
                  </a:lnTo>
                  <a:lnTo>
                    <a:pt x="2436" y="1716"/>
                  </a:lnTo>
                  <a:lnTo>
                    <a:pt x="2432" y="1711"/>
                  </a:lnTo>
                  <a:lnTo>
                    <a:pt x="2428" y="1704"/>
                  </a:lnTo>
                  <a:lnTo>
                    <a:pt x="2424" y="1699"/>
                  </a:lnTo>
                  <a:lnTo>
                    <a:pt x="2420" y="1693"/>
                  </a:lnTo>
                  <a:lnTo>
                    <a:pt x="2418" y="1688"/>
                  </a:lnTo>
                  <a:lnTo>
                    <a:pt x="2414" y="1683"/>
                  </a:lnTo>
                  <a:lnTo>
                    <a:pt x="2410" y="1679"/>
                  </a:lnTo>
                  <a:lnTo>
                    <a:pt x="2407" y="1674"/>
                  </a:lnTo>
                  <a:lnTo>
                    <a:pt x="2405" y="1671"/>
                  </a:lnTo>
                  <a:lnTo>
                    <a:pt x="2399" y="1664"/>
                  </a:lnTo>
                  <a:lnTo>
                    <a:pt x="2395" y="1658"/>
                  </a:lnTo>
                  <a:lnTo>
                    <a:pt x="2389" y="1653"/>
                  </a:lnTo>
                  <a:lnTo>
                    <a:pt x="2383" y="1648"/>
                  </a:lnTo>
                  <a:lnTo>
                    <a:pt x="2378" y="1644"/>
                  </a:lnTo>
                  <a:lnTo>
                    <a:pt x="2374" y="1641"/>
                  </a:lnTo>
                  <a:lnTo>
                    <a:pt x="2366" y="1634"/>
                  </a:lnTo>
                  <a:lnTo>
                    <a:pt x="2358" y="1628"/>
                  </a:lnTo>
                  <a:lnTo>
                    <a:pt x="2349" y="1625"/>
                  </a:lnTo>
                  <a:lnTo>
                    <a:pt x="2345" y="1621"/>
                  </a:lnTo>
                  <a:lnTo>
                    <a:pt x="2339" y="1620"/>
                  </a:lnTo>
                  <a:lnTo>
                    <a:pt x="2333" y="1620"/>
                  </a:lnTo>
                  <a:lnTo>
                    <a:pt x="2329" y="1620"/>
                  </a:lnTo>
                  <a:lnTo>
                    <a:pt x="2326" y="1620"/>
                  </a:lnTo>
                  <a:lnTo>
                    <a:pt x="2322" y="1620"/>
                  </a:lnTo>
                  <a:lnTo>
                    <a:pt x="2320" y="1620"/>
                  </a:lnTo>
                  <a:lnTo>
                    <a:pt x="2316" y="1621"/>
                  </a:lnTo>
                  <a:lnTo>
                    <a:pt x="2316" y="1623"/>
                  </a:lnTo>
                  <a:lnTo>
                    <a:pt x="2316" y="1621"/>
                  </a:lnTo>
                  <a:lnTo>
                    <a:pt x="2316" y="1620"/>
                  </a:lnTo>
                  <a:lnTo>
                    <a:pt x="2316" y="1616"/>
                  </a:lnTo>
                  <a:lnTo>
                    <a:pt x="2320" y="1613"/>
                  </a:lnTo>
                  <a:lnTo>
                    <a:pt x="2320" y="1606"/>
                  </a:lnTo>
                  <a:lnTo>
                    <a:pt x="2322" y="1599"/>
                  </a:lnTo>
                  <a:lnTo>
                    <a:pt x="2322" y="1595"/>
                  </a:lnTo>
                  <a:lnTo>
                    <a:pt x="2324" y="1591"/>
                  </a:lnTo>
                  <a:lnTo>
                    <a:pt x="2324" y="1586"/>
                  </a:lnTo>
                  <a:lnTo>
                    <a:pt x="2326" y="1583"/>
                  </a:lnTo>
                  <a:lnTo>
                    <a:pt x="2326" y="1577"/>
                  </a:lnTo>
                  <a:lnTo>
                    <a:pt x="2328" y="1572"/>
                  </a:lnTo>
                  <a:lnTo>
                    <a:pt x="2328" y="1567"/>
                  </a:lnTo>
                  <a:lnTo>
                    <a:pt x="2328" y="1562"/>
                  </a:lnTo>
                  <a:lnTo>
                    <a:pt x="2328" y="1555"/>
                  </a:lnTo>
                  <a:lnTo>
                    <a:pt x="2329" y="1549"/>
                  </a:lnTo>
                  <a:lnTo>
                    <a:pt x="2329" y="1544"/>
                  </a:lnTo>
                  <a:lnTo>
                    <a:pt x="2329" y="1539"/>
                  </a:lnTo>
                  <a:lnTo>
                    <a:pt x="2329" y="1532"/>
                  </a:lnTo>
                  <a:lnTo>
                    <a:pt x="2328" y="1526"/>
                  </a:lnTo>
                  <a:lnTo>
                    <a:pt x="2328" y="1519"/>
                  </a:lnTo>
                  <a:lnTo>
                    <a:pt x="2328" y="1512"/>
                  </a:lnTo>
                  <a:lnTo>
                    <a:pt x="2326" y="1507"/>
                  </a:lnTo>
                  <a:lnTo>
                    <a:pt x="2324" y="1500"/>
                  </a:lnTo>
                  <a:lnTo>
                    <a:pt x="2324" y="1493"/>
                  </a:lnTo>
                  <a:lnTo>
                    <a:pt x="2322" y="1488"/>
                  </a:lnTo>
                  <a:lnTo>
                    <a:pt x="2322" y="1484"/>
                  </a:lnTo>
                  <a:lnTo>
                    <a:pt x="2320" y="1479"/>
                  </a:lnTo>
                  <a:lnTo>
                    <a:pt x="2318" y="1475"/>
                  </a:lnTo>
                  <a:lnTo>
                    <a:pt x="2318" y="1472"/>
                  </a:lnTo>
                  <a:lnTo>
                    <a:pt x="2314" y="1467"/>
                  </a:lnTo>
                  <a:lnTo>
                    <a:pt x="2312" y="1461"/>
                  </a:lnTo>
                  <a:lnTo>
                    <a:pt x="2312" y="1458"/>
                  </a:lnTo>
                  <a:lnTo>
                    <a:pt x="2310" y="1453"/>
                  </a:lnTo>
                  <a:lnTo>
                    <a:pt x="2306" y="1447"/>
                  </a:lnTo>
                  <a:lnTo>
                    <a:pt x="2302" y="1442"/>
                  </a:lnTo>
                  <a:lnTo>
                    <a:pt x="2301" y="1437"/>
                  </a:lnTo>
                  <a:lnTo>
                    <a:pt x="2299" y="1431"/>
                  </a:lnTo>
                  <a:lnTo>
                    <a:pt x="2295" y="1426"/>
                  </a:lnTo>
                  <a:lnTo>
                    <a:pt x="2293" y="1419"/>
                  </a:lnTo>
                  <a:lnTo>
                    <a:pt x="2289" y="1414"/>
                  </a:lnTo>
                  <a:lnTo>
                    <a:pt x="2285" y="1409"/>
                  </a:lnTo>
                  <a:lnTo>
                    <a:pt x="2281" y="1402"/>
                  </a:lnTo>
                  <a:lnTo>
                    <a:pt x="2277" y="1396"/>
                  </a:lnTo>
                  <a:lnTo>
                    <a:pt x="2275" y="1389"/>
                  </a:lnTo>
                  <a:lnTo>
                    <a:pt x="2272" y="1382"/>
                  </a:lnTo>
                  <a:lnTo>
                    <a:pt x="2268" y="1377"/>
                  </a:lnTo>
                  <a:lnTo>
                    <a:pt x="2264" y="1370"/>
                  </a:lnTo>
                  <a:lnTo>
                    <a:pt x="2260" y="1365"/>
                  </a:lnTo>
                  <a:lnTo>
                    <a:pt x="2256" y="1358"/>
                  </a:lnTo>
                  <a:lnTo>
                    <a:pt x="2252" y="1351"/>
                  </a:lnTo>
                  <a:lnTo>
                    <a:pt x="2248" y="1344"/>
                  </a:lnTo>
                  <a:lnTo>
                    <a:pt x="2243" y="1338"/>
                  </a:lnTo>
                  <a:lnTo>
                    <a:pt x="2241" y="1331"/>
                  </a:lnTo>
                  <a:lnTo>
                    <a:pt x="2235" y="1324"/>
                  </a:lnTo>
                  <a:lnTo>
                    <a:pt x="2231" y="1317"/>
                  </a:lnTo>
                  <a:lnTo>
                    <a:pt x="2227" y="1312"/>
                  </a:lnTo>
                  <a:lnTo>
                    <a:pt x="2223" y="1307"/>
                  </a:lnTo>
                  <a:lnTo>
                    <a:pt x="2220" y="1300"/>
                  </a:lnTo>
                  <a:lnTo>
                    <a:pt x="2216" y="1293"/>
                  </a:lnTo>
                  <a:lnTo>
                    <a:pt x="2212" y="1286"/>
                  </a:lnTo>
                  <a:lnTo>
                    <a:pt x="2208" y="1280"/>
                  </a:lnTo>
                  <a:lnTo>
                    <a:pt x="2204" y="1273"/>
                  </a:lnTo>
                  <a:lnTo>
                    <a:pt x="2200" y="1268"/>
                  </a:lnTo>
                  <a:lnTo>
                    <a:pt x="2194" y="1261"/>
                  </a:lnTo>
                  <a:lnTo>
                    <a:pt x="2193" y="1257"/>
                  </a:lnTo>
                  <a:lnTo>
                    <a:pt x="2187" y="1250"/>
                  </a:lnTo>
                  <a:lnTo>
                    <a:pt x="2185" y="1245"/>
                  </a:lnTo>
                  <a:lnTo>
                    <a:pt x="2179" y="1240"/>
                  </a:lnTo>
                  <a:lnTo>
                    <a:pt x="2177" y="1235"/>
                  </a:lnTo>
                  <a:lnTo>
                    <a:pt x="2173" y="1229"/>
                  </a:lnTo>
                  <a:lnTo>
                    <a:pt x="2169" y="1224"/>
                  </a:lnTo>
                  <a:lnTo>
                    <a:pt x="2167" y="1220"/>
                  </a:lnTo>
                  <a:lnTo>
                    <a:pt x="2166" y="1215"/>
                  </a:lnTo>
                  <a:lnTo>
                    <a:pt x="2162" y="1212"/>
                  </a:lnTo>
                  <a:lnTo>
                    <a:pt x="2158" y="1206"/>
                  </a:lnTo>
                  <a:lnTo>
                    <a:pt x="2156" y="1203"/>
                  </a:lnTo>
                  <a:lnTo>
                    <a:pt x="2154" y="1199"/>
                  </a:lnTo>
                  <a:lnTo>
                    <a:pt x="2148" y="1192"/>
                  </a:lnTo>
                  <a:lnTo>
                    <a:pt x="2146" y="1187"/>
                  </a:lnTo>
                  <a:lnTo>
                    <a:pt x="2142" y="1182"/>
                  </a:lnTo>
                  <a:lnTo>
                    <a:pt x="2140" y="1180"/>
                  </a:lnTo>
                  <a:lnTo>
                    <a:pt x="2139" y="1178"/>
                  </a:lnTo>
                  <a:lnTo>
                    <a:pt x="2139" y="1177"/>
                  </a:lnTo>
                  <a:lnTo>
                    <a:pt x="2139" y="1173"/>
                  </a:lnTo>
                  <a:lnTo>
                    <a:pt x="2140" y="1169"/>
                  </a:lnTo>
                  <a:lnTo>
                    <a:pt x="2142" y="1164"/>
                  </a:lnTo>
                  <a:lnTo>
                    <a:pt x="2144" y="1155"/>
                  </a:lnTo>
                  <a:lnTo>
                    <a:pt x="2148" y="1147"/>
                  </a:lnTo>
                  <a:lnTo>
                    <a:pt x="2148" y="1141"/>
                  </a:lnTo>
                  <a:lnTo>
                    <a:pt x="2150" y="1138"/>
                  </a:lnTo>
                  <a:lnTo>
                    <a:pt x="2152" y="1131"/>
                  </a:lnTo>
                  <a:lnTo>
                    <a:pt x="2154" y="1127"/>
                  </a:lnTo>
                  <a:lnTo>
                    <a:pt x="2156" y="1120"/>
                  </a:lnTo>
                  <a:lnTo>
                    <a:pt x="2158" y="1113"/>
                  </a:lnTo>
                  <a:lnTo>
                    <a:pt x="2158" y="1108"/>
                  </a:lnTo>
                  <a:lnTo>
                    <a:pt x="2162" y="1101"/>
                  </a:lnTo>
                  <a:lnTo>
                    <a:pt x="2164" y="1094"/>
                  </a:lnTo>
                  <a:lnTo>
                    <a:pt x="2166" y="1087"/>
                  </a:lnTo>
                  <a:lnTo>
                    <a:pt x="2167" y="1080"/>
                  </a:lnTo>
                  <a:lnTo>
                    <a:pt x="2169" y="1073"/>
                  </a:lnTo>
                  <a:lnTo>
                    <a:pt x="2171" y="1066"/>
                  </a:lnTo>
                  <a:lnTo>
                    <a:pt x="2175" y="1057"/>
                  </a:lnTo>
                  <a:lnTo>
                    <a:pt x="2177" y="1050"/>
                  </a:lnTo>
                  <a:lnTo>
                    <a:pt x="2179" y="1041"/>
                  </a:lnTo>
                  <a:lnTo>
                    <a:pt x="2183" y="1032"/>
                  </a:lnTo>
                  <a:lnTo>
                    <a:pt x="2185" y="1025"/>
                  </a:lnTo>
                  <a:lnTo>
                    <a:pt x="2187" y="1016"/>
                  </a:lnTo>
                  <a:lnTo>
                    <a:pt x="2191" y="1009"/>
                  </a:lnTo>
                  <a:lnTo>
                    <a:pt x="2191" y="1004"/>
                  </a:lnTo>
                  <a:lnTo>
                    <a:pt x="2193" y="999"/>
                  </a:lnTo>
                  <a:lnTo>
                    <a:pt x="2193" y="995"/>
                  </a:lnTo>
                  <a:lnTo>
                    <a:pt x="2194" y="990"/>
                  </a:lnTo>
                  <a:lnTo>
                    <a:pt x="2194" y="987"/>
                  </a:lnTo>
                  <a:lnTo>
                    <a:pt x="2196" y="981"/>
                  </a:lnTo>
                  <a:lnTo>
                    <a:pt x="2196" y="978"/>
                  </a:lnTo>
                  <a:lnTo>
                    <a:pt x="2198" y="973"/>
                  </a:lnTo>
                  <a:lnTo>
                    <a:pt x="2198" y="969"/>
                  </a:lnTo>
                  <a:lnTo>
                    <a:pt x="2200" y="964"/>
                  </a:lnTo>
                  <a:lnTo>
                    <a:pt x="2200" y="958"/>
                  </a:lnTo>
                  <a:lnTo>
                    <a:pt x="2202" y="955"/>
                  </a:lnTo>
                  <a:lnTo>
                    <a:pt x="2202" y="946"/>
                  </a:lnTo>
                  <a:lnTo>
                    <a:pt x="2204" y="937"/>
                  </a:lnTo>
                  <a:lnTo>
                    <a:pt x="2204" y="934"/>
                  </a:lnTo>
                  <a:lnTo>
                    <a:pt x="2204" y="929"/>
                  </a:lnTo>
                  <a:lnTo>
                    <a:pt x="2204" y="923"/>
                  </a:lnTo>
                  <a:lnTo>
                    <a:pt x="2204" y="920"/>
                  </a:lnTo>
                  <a:lnTo>
                    <a:pt x="2206" y="911"/>
                  </a:lnTo>
                  <a:lnTo>
                    <a:pt x="2206" y="902"/>
                  </a:lnTo>
                  <a:lnTo>
                    <a:pt x="2206" y="893"/>
                  </a:lnTo>
                  <a:lnTo>
                    <a:pt x="2208" y="886"/>
                  </a:lnTo>
                  <a:lnTo>
                    <a:pt x="2208" y="879"/>
                  </a:lnTo>
                  <a:lnTo>
                    <a:pt x="2210" y="872"/>
                  </a:lnTo>
                  <a:lnTo>
                    <a:pt x="2210" y="864"/>
                  </a:lnTo>
                  <a:lnTo>
                    <a:pt x="2210" y="856"/>
                  </a:lnTo>
                  <a:lnTo>
                    <a:pt x="2210" y="849"/>
                  </a:lnTo>
                  <a:lnTo>
                    <a:pt x="2210" y="844"/>
                  </a:lnTo>
                  <a:lnTo>
                    <a:pt x="2210" y="835"/>
                  </a:lnTo>
                  <a:lnTo>
                    <a:pt x="2210" y="830"/>
                  </a:lnTo>
                  <a:lnTo>
                    <a:pt x="2210" y="825"/>
                  </a:lnTo>
                  <a:lnTo>
                    <a:pt x="2210" y="820"/>
                  </a:lnTo>
                  <a:lnTo>
                    <a:pt x="2210" y="814"/>
                  </a:lnTo>
                  <a:lnTo>
                    <a:pt x="2210" y="811"/>
                  </a:lnTo>
                  <a:lnTo>
                    <a:pt x="2210" y="805"/>
                  </a:lnTo>
                  <a:lnTo>
                    <a:pt x="2212" y="802"/>
                  </a:lnTo>
                  <a:lnTo>
                    <a:pt x="2212" y="795"/>
                  </a:lnTo>
                  <a:lnTo>
                    <a:pt x="2214" y="791"/>
                  </a:lnTo>
                  <a:lnTo>
                    <a:pt x="2214" y="786"/>
                  </a:lnTo>
                  <a:lnTo>
                    <a:pt x="2216" y="783"/>
                  </a:lnTo>
                  <a:lnTo>
                    <a:pt x="2218" y="776"/>
                  </a:lnTo>
                  <a:lnTo>
                    <a:pt x="2221" y="769"/>
                  </a:lnTo>
                  <a:lnTo>
                    <a:pt x="2221" y="763"/>
                  </a:lnTo>
                  <a:lnTo>
                    <a:pt x="2221" y="758"/>
                  </a:lnTo>
                  <a:lnTo>
                    <a:pt x="2223" y="754"/>
                  </a:lnTo>
                  <a:lnTo>
                    <a:pt x="2225" y="749"/>
                  </a:lnTo>
                  <a:lnTo>
                    <a:pt x="2225" y="746"/>
                  </a:lnTo>
                  <a:lnTo>
                    <a:pt x="2227" y="740"/>
                  </a:lnTo>
                  <a:lnTo>
                    <a:pt x="2227" y="735"/>
                  </a:lnTo>
                  <a:lnTo>
                    <a:pt x="2229" y="732"/>
                  </a:lnTo>
                  <a:lnTo>
                    <a:pt x="2229" y="726"/>
                  </a:lnTo>
                  <a:lnTo>
                    <a:pt x="2229" y="721"/>
                  </a:lnTo>
                  <a:lnTo>
                    <a:pt x="2229" y="716"/>
                  </a:lnTo>
                  <a:lnTo>
                    <a:pt x="2229" y="712"/>
                  </a:lnTo>
                  <a:lnTo>
                    <a:pt x="2227" y="707"/>
                  </a:lnTo>
                  <a:lnTo>
                    <a:pt x="2227" y="702"/>
                  </a:lnTo>
                  <a:lnTo>
                    <a:pt x="2225" y="698"/>
                  </a:lnTo>
                  <a:lnTo>
                    <a:pt x="2225" y="693"/>
                  </a:lnTo>
                  <a:lnTo>
                    <a:pt x="2221" y="689"/>
                  </a:lnTo>
                  <a:lnTo>
                    <a:pt x="2220" y="684"/>
                  </a:lnTo>
                  <a:lnTo>
                    <a:pt x="2216" y="681"/>
                  </a:lnTo>
                  <a:lnTo>
                    <a:pt x="2214" y="677"/>
                  </a:lnTo>
                  <a:lnTo>
                    <a:pt x="2210" y="674"/>
                  </a:lnTo>
                  <a:lnTo>
                    <a:pt x="2204" y="670"/>
                  </a:lnTo>
                  <a:lnTo>
                    <a:pt x="2200" y="667"/>
                  </a:lnTo>
                  <a:lnTo>
                    <a:pt x="2194" y="665"/>
                  </a:lnTo>
                  <a:lnTo>
                    <a:pt x="2189" y="661"/>
                  </a:lnTo>
                  <a:lnTo>
                    <a:pt x="2183" y="658"/>
                  </a:lnTo>
                  <a:lnTo>
                    <a:pt x="2177" y="656"/>
                  </a:lnTo>
                  <a:lnTo>
                    <a:pt x="2171" y="654"/>
                  </a:lnTo>
                  <a:lnTo>
                    <a:pt x="2166" y="651"/>
                  </a:lnTo>
                  <a:lnTo>
                    <a:pt x="2162" y="651"/>
                  </a:lnTo>
                  <a:lnTo>
                    <a:pt x="2158" y="649"/>
                  </a:lnTo>
                  <a:lnTo>
                    <a:pt x="2154" y="649"/>
                  </a:lnTo>
                  <a:lnTo>
                    <a:pt x="2144" y="647"/>
                  </a:lnTo>
                  <a:lnTo>
                    <a:pt x="2137" y="647"/>
                  </a:lnTo>
                  <a:lnTo>
                    <a:pt x="2129" y="647"/>
                  </a:lnTo>
                  <a:lnTo>
                    <a:pt x="2123" y="649"/>
                  </a:lnTo>
                  <a:lnTo>
                    <a:pt x="2115" y="649"/>
                  </a:lnTo>
                  <a:lnTo>
                    <a:pt x="2110" y="651"/>
                  </a:lnTo>
                  <a:lnTo>
                    <a:pt x="2104" y="654"/>
                  </a:lnTo>
                  <a:lnTo>
                    <a:pt x="2100" y="656"/>
                  </a:lnTo>
                  <a:lnTo>
                    <a:pt x="2094" y="658"/>
                  </a:lnTo>
                  <a:lnTo>
                    <a:pt x="2088" y="661"/>
                  </a:lnTo>
                  <a:lnTo>
                    <a:pt x="2085" y="665"/>
                  </a:lnTo>
                  <a:lnTo>
                    <a:pt x="2081" y="668"/>
                  </a:lnTo>
                  <a:lnTo>
                    <a:pt x="2075" y="674"/>
                  </a:lnTo>
                  <a:lnTo>
                    <a:pt x="2071" y="679"/>
                  </a:lnTo>
                  <a:lnTo>
                    <a:pt x="2067" y="682"/>
                  </a:lnTo>
                  <a:lnTo>
                    <a:pt x="2065" y="688"/>
                  </a:lnTo>
                  <a:lnTo>
                    <a:pt x="2063" y="691"/>
                  </a:lnTo>
                  <a:lnTo>
                    <a:pt x="2061" y="698"/>
                  </a:lnTo>
                  <a:lnTo>
                    <a:pt x="2058" y="702"/>
                  </a:lnTo>
                  <a:lnTo>
                    <a:pt x="2056" y="709"/>
                  </a:lnTo>
                  <a:lnTo>
                    <a:pt x="2054" y="714"/>
                  </a:lnTo>
                  <a:lnTo>
                    <a:pt x="2050" y="719"/>
                  </a:lnTo>
                  <a:lnTo>
                    <a:pt x="2048" y="725"/>
                  </a:lnTo>
                  <a:lnTo>
                    <a:pt x="2046" y="732"/>
                  </a:lnTo>
                  <a:lnTo>
                    <a:pt x="2042" y="739"/>
                  </a:lnTo>
                  <a:lnTo>
                    <a:pt x="2040" y="746"/>
                  </a:lnTo>
                  <a:lnTo>
                    <a:pt x="2038" y="751"/>
                  </a:lnTo>
                  <a:lnTo>
                    <a:pt x="2036" y="758"/>
                  </a:lnTo>
                  <a:lnTo>
                    <a:pt x="2032" y="763"/>
                  </a:lnTo>
                  <a:lnTo>
                    <a:pt x="2031" y="769"/>
                  </a:lnTo>
                  <a:lnTo>
                    <a:pt x="2029" y="774"/>
                  </a:lnTo>
                  <a:lnTo>
                    <a:pt x="2029" y="779"/>
                  </a:lnTo>
                  <a:lnTo>
                    <a:pt x="2027" y="784"/>
                  </a:lnTo>
                  <a:lnTo>
                    <a:pt x="2025" y="790"/>
                  </a:lnTo>
                  <a:lnTo>
                    <a:pt x="2023" y="793"/>
                  </a:lnTo>
                  <a:lnTo>
                    <a:pt x="2021" y="798"/>
                  </a:lnTo>
                  <a:lnTo>
                    <a:pt x="2021" y="802"/>
                  </a:lnTo>
                  <a:lnTo>
                    <a:pt x="2021" y="805"/>
                  </a:lnTo>
                  <a:lnTo>
                    <a:pt x="2019" y="809"/>
                  </a:lnTo>
                  <a:lnTo>
                    <a:pt x="2019" y="811"/>
                  </a:lnTo>
                  <a:lnTo>
                    <a:pt x="1967" y="818"/>
                  </a:lnTo>
                  <a:lnTo>
                    <a:pt x="1915" y="791"/>
                  </a:lnTo>
                  <a:lnTo>
                    <a:pt x="1915" y="790"/>
                  </a:lnTo>
                  <a:lnTo>
                    <a:pt x="1913" y="788"/>
                  </a:lnTo>
                  <a:lnTo>
                    <a:pt x="1913" y="784"/>
                  </a:lnTo>
                  <a:lnTo>
                    <a:pt x="1911" y="781"/>
                  </a:lnTo>
                  <a:lnTo>
                    <a:pt x="1909" y="776"/>
                  </a:lnTo>
                  <a:lnTo>
                    <a:pt x="1907" y="770"/>
                  </a:lnTo>
                  <a:lnTo>
                    <a:pt x="1905" y="765"/>
                  </a:lnTo>
                  <a:lnTo>
                    <a:pt x="1901" y="758"/>
                  </a:lnTo>
                  <a:lnTo>
                    <a:pt x="1897" y="751"/>
                  </a:lnTo>
                  <a:lnTo>
                    <a:pt x="1894" y="744"/>
                  </a:lnTo>
                  <a:lnTo>
                    <a:pt x="1890" y="737"/>
                  </a:lnTo>
                  <a:lnTo>
                    <a:pt x="1886" y="730"/>
                  </a:lnTo>
                  <a:lnTo>
                    <a:pt x="1882" y="723"/>
                  </a:lnTo>
                  <a:lnTo>
                    <a:pt x="1876" y="716"/>
                  </a:lnTo>
                  <a:lnTo>
                    <a:pt x="1870" y="711"/>
                  </a:lnTo>
                  <a:lnTo>
                    <a:pt x="1865" y="705"/>
                  </a:lnTo>
                  <a:lnTo>
                    <a:pt x="1859" y="700"/>
                  </a:lnTo>
                  <a:lnTo>
                    <a:pt x="1851" y="696"/>
                  </a:lnTo>
                  <a:lnTo>
                    <a:pt x="1843" y="693"/>
                  </a:lnTo>
                  <a:lnTo>
                    <a:pt x="1836" y="691"/>
                  </a:lnTo>
                  <a:lnTo>
                    <a:pt x="1828" y="689"/>
                  </a:lnTo>
                  <a:lnTo>
                    <a:pt x="1818" y="689"/>
                  </a:lnTo>
                  <a:lnTo>
                    <a:pt x="1809" y="689"/>
                  </a:lnTo>
                  <a:lnTo>
                    <a:pt x="1801" y="691"/>
                  </a:lnTo>
                  <a:lnTo>
                    <a:pt x="1795" y="691"/>
                  </a:lnTo>
                  <a:lnTo>
                    <a:pt x="1791" y="691"/>
                  </a:lnTo>
                  <a:lnTo>
                    <a:pt x="1786" y="691"/>
                  </a:lnTo>
                  <a:lnTo>
                    <a:pt x="1782" y="695"/>
                  </a:lnTo>
                  <a:lnTo>
                    <a:pt x="1776" y="695"/>
                  </a:lnTo>
                  <a:lnTo>
                    <a:pt x="1770" y="698"/>
                  </a:lnTo>
                  <a:lnTo>
                    <a:pt x="1764" y="700"/>
                  </a:lnTo>
                  <a:lnTo>
                    <a:pt x="1761" y="702"/>
                  </a:lnTo>
                  <a:lnTo>
                    <a:pt x="1757" y="704"/>
                  </a:lnTo>
                  <a:lnTo>
                    <a:pt x="1751" y="707"/>
                  </a:lnTo>
                  <a:lnTo>
                    <a:pt x="1745" y="709"/>
                  </a:lnTo>
                  <a:lnTo>
                    <a:pt x="1739" y="712"/>
                  </a:lnTo>
                  <a:lnTo>
                    <a:pt x="1735" y="714"/>
                  </a:lnTo>
                  <a:lnTo>
                    <a:pt x="1730" y="718"/>
                  </a:lnTo>
                  <a:lnTo>
                    <a:pt x="1724" y="721"/>
                  </a:lnTo>
                  <a:lnTo>
                    <a:pt x="1720" y="726"/>
                  </a:lnTo>
                  <a:lnTo>
                    <a:pt x="1718" y="723"/>
                  </a:lnTo>
                  <a:lnTo>
                    <a:pt x="1718" y="716"/>
                  </a:lnTo>
                  <a:lnTo>
                    <a:pt x="1716" y="711"/>
                  </a:lnTo>
                  <a:lnTo>
                    <a:pt x="1714" y="705"/>
                  </a:lnTo>
                  <a:lnTo>
                    <a:pt x="1714" y="700"/>
                  </a:lnTo>
                  <a:lnTo>
                    <a:pt x="1712" y="693"/>
                  </a:lnTo>
                  <a:lnTo>
                    <a:pt x="1710" y="684"/>
                  </a:lnTo>
                  <a:lnTo>
                    <a:pt x="1708" y="677"/>
                  </a:lnTo>
                  <a:lnTo>
                    <a:pt x="1707" y="668"/>
                  </a:lnTo>
                  <a:lnTo>
                    <a:pt x="1703" y="660"/>
                  </a:lnTo>
                  <a:lnTo>
                    <a:pt x="1701" y="656"/>
                  </a:lnTo>
                  <a:lnTo>
                    <a:pt x="1701" y="651"/>
                  </a:lnTo>
                  <a:lnTo>
                    <a:pt x="1699" y="645"/>
                  </a:lnTo>
                  <a:lnTo>
                    <a:pt x="1697" y="642"/>
                  </a:lnTo>
                  <a:lnTo>
                    <a:pt x="1693" y="637"/>
                  </a:lnTo>
                  <a:lnTo>
                    <a:pt x="1691" y="633"/>
                  </a:lnTo>
                  <a:lnTo>
                    <a:pt x="1691" y="628"/>
                  </a:lnTo>
                  <a:lnTo>
                    <a:pt x="1689" y="624"/>
                  </a:lnTo>
                  <a:lnTo>
                    <a:pt x="1689" y="623"/>
                  </a:lnTo>
                  <a:lnTo>
                    <a:pt x="1689" y="619"/>
                  </a:lnTo>
                  <a:lnTo>
                    <a:pt x="1689" y="616"/>
                  </a:lnTo>
                  <a:lnTo>
                    <a:pt x="1691" y="609"/>
                  </a:lnTo>
                  <a:lnTo>
                    <a:pt x="1691" y="605"/>
                  </a:lnTo>
                  <a:lnTo>
                    <a:pt x="1693" y="600"/>
                  </a:lnTo>
                  <a:lnTo>
                    <a:pt x="1693" y="596"/>
                  </a:lnTo>
                  <a:lnTo>
                    <a:pt x="1695" y="591"/>
                  </a:lnTo>
                  <a:lnTo>
                    <a:pt x="1695" y="586"/>
                  </a:lnTo>
                  <a:lnTo>
                    <a:pt x="1697" y="582"/>
                  </a:lnTo>
                  <a:lnTo>
                    <a:pt x="1699" y="577"/>
                  </a:lnTo>
                  <a:lnTo>
                    <a:pt x="1701" y="572"/>
                  </a:lnTo>
                  <a:lnTo>
                    <a:pt x="1701" y="566"/>
                  </a:lnTo>
                  <a:lnTo>
                    <a:pt x="1701" y="559"/>
                  </a:lnTo>
                  <a:lnTo>
                    <a:pt x="1701" y="554"/>
                  </a:lnTo>
                  <a:lnTo>
                    <a:pt x="1701" y="549"/>
                  </a:lnTo>
                  <a:lnTo>
                    <a:pt x="1701" y="542"/>
                  </a:lnTo>
                  <a:lnTo>
                    <a:pt x="1703" y="536"/>
                  </a:lnTo>
                  <a:lnTo>
                    <a:pt x="1703" y="531"/>
                  </a:lnTo>
                  <a:lnTo>
                    <a:pt x="1705" y="526"/>
                  </a:lnTo>
                  <a:lnTo>
                    <a:pt x="1705" y="519"/>
                  </a:lnTo>
                  <a:lnTo>
                    <a:pt x="1705" y="514"/>
                  </a:lnTo>
                  <a:lnTo>
                    <a:pt x="1705" y="508"/>
                  </a:lnTo>
                  <a:lnTo>
                    <a:pt x="1705" y="503"/>
                  </a:lnTo>
                  <a:lnTo>
                    <a:pt x="1703" y="498"/>
                  </a:lnTo>
                  <a:lnTo>
                    <a:pt x="1703" y="493"/>
                  </a:lnTo>
                  <a:lnTo>
                    <a:pt x="1701" y="487"/>
                  </a:lnTo>
                  <a:lnTo>
                    <a:pt x="1701" y="484"/>
                  </a:lnTo>
                  <a:lnTo>
                    <a:pt x="1699" y="478"/>
                  </a:lnTo>
                  <a:lnTo>
                    <a:pt x="1697" y="473"/>
                  </a:lnTo>
                  <a:lnTo>
                    <a:pt x="1695" y="468"/>
                  </a:lnTo>
                  <a:lnTo>
                    <a:pt x="1693" y="464"/>
                  </a:lnTo>
                  <a:lnTo>
                    <a:pt x="1687" y="456"/>
                  </a:lnTo>
                  <a:lnTo>
                    <a:pt x="1681" y="449"/>
                  </a:lnTo>
                  <a:lnTo>
                    <a:pt x="1674" y="442"/>
                  </a:lnTo>
                  <a:lnTo>
                    <a:pt x="1666" y="436"/>
                  </a:lnTo>
                  <a:lnTo>
                    <a:pt x="1658" y="431"/>
                  </a:lnTo>
                  <a:lnTo>
                    <a:pt x="1651" y="427"/>
                  </a:lnTo>
                  <a:lnTo>
                    <a:pt x="1641" y="422"/>
                  </a:lnTo>
                  <a:lnTo>
                    <a:pt x="1633" y="419"/>
                  </a:lnTo>
                  <a:lnTo>
                    <a:pt x="1627" y="415"/>
                  </a:lnTo>
                  <a:lnTo>
                    <a:pt x="1622" y="413"/>
                  </a:lnTo>
                  <a:lnTo>
                    <a:pt x="1616" y="412"/>
                  </a:lnTo>
                  <a:lnTo>
                    <a:pt x="1612" y="410"/>
                  </a:lnTo>
                  <a:lnTo>
                    <a:pt x="1608" y="410"/>
                  </a:lnTo>
                  <a:lnTo>
                    <a:pt x="1604" y="383"/>
                  </a:lnTo>
                  <a:lnTo>
                    <a:pt x="1606" y="382"/>
                  </a:lnTo>
                  <a:lnTo>
                    <a:pt x="1610" y="382"/>
                  </a:lnTo>
                  <a:lnTo>
                    <a:pt x="1618" y="380"/>
                  </a:lnTo>
                  <a:lnTo>
                    <a:pt x="1627" y="380"/>
                  </a:lnTo>
                  <a:lnTo>
                    <a:pt x="1635" y="376"/>
                  </a:lnTo>
                  <a:lnTo>
                    <a:pt x="1643" y="375"/>
                  </a:lnTo>
                  <a:lnTo>
                    <a:pt x="1647" y="371"/>
                  </a:lnTo>
                  <a:lnTo>
                    <a:pt x="1651" y="366"/>
                  </a:lnTo>
                  <a:lnTo>
                    <a:pt x="1651" y="359"/>
                  </a:lnTo>
                  <a:lnTo>
                    <a:pt x="1647" y="350"/>
                  </a:lnTo>
                  <a:lnTo>
                    <a:pt x="1645" y="345"/>
                  </a:lnTo>
                  <a:lnTo>
                    <a:pt x="1643" y="341"/>
                  </a:lnTo>
                  <a:lnTo>
                    <a:pt x="1639" y="336"/>
                  </a:lnTo>
                  <a:lnTo>
                    <a:pt x="1637" y="332"/>
                  </a:lnTo>
                  <a:lnTo>
                    <a:pt x="1629" y="324"/>
                  </a:lnTo>
                  <a:lnTo>
                    <a:pt x="1626" y="318"/>
                  </a:lnTo>
                  <a:lnTo>
                    <a:pt x="1622" y="313"/>
                  </a:lnTo>
                  <a:lnTo>
                    <a:pt x="1620" y="311"/>
                  </a:lnTo>
                  <a:lnTo>
                    <a:pt x="1624" y="310"/>
                  </a:lnTo>
                  <a:lnTo>
                    <a:pt x="1626" y="304"/>
                  </a:lnTo>
                  <a:lnTo>
                    <a:pt x="1629" y="301"/>
                  </a:lnTo>
                  <a:lnTo>
                    <a:pt x="1631" y="296"/>
                  </a:lnTo>
                  <a:lnTo>
                    <a:pt x="1633" y="290"/>
                  </a:lnTo>
                  <a:lnTo>
                    <a:pt x="1633" y="285"/>
                  </a:lnTo>
                  <a:lnTo>
                    <a:pt x="1633" y="280"/>
                  </a:lnTo>
                  <a:lnTo>
                    <a:pt x="1629" y="274"/>
                  </a:lnTo>
                  <a:lnTo>
                    <a:pt x="1626" y="269"/>
                  </a:lnTo>
                  <a:lnTo>
                    <a:pt x="1620" y="266"/>
                  </a:lnTo>
                  <a:lnTo>
                    <a:pt x="1616" y="262"/>
                  </a:lnTo>
                  <a:lnTo>
                    <a:pt x="1610" y="259"/>
                  </a:lnTo>
                  <a:lnTo>
                    <a:pt x="1606" y="257"/>
                  </a:lnTo>
                  <a:lnTo>
                    <a:pt x="1602" y="255"/>
                  </a:lnTo>
                  <a:lnTo>
                    <a:pt x="1600" y="253"/>
                  </a:lnTo>
                  <a:lnTo>
                    <a:pt x="1600" y="252"/>
                  </a:lnTo>
                  <a:lnTo>
                    <a:pt x="1600" y="246"/>
                  </a:lnTo>
                  <a:lnTo>
                    <a:pt x="1600" y="243"/>
                  </a:lnTo>
                  <a:lnTo>
                    <a:pt x="1600" y="236"/>
                  </a:lnTo>
                  <a:lnTo>
                    <a:pt x="1599" y="229"/>
                  </a:lnTo>
                  <a:lnTo>
                    <a:pt x="1597" y="222"/>
                  </a:lnTo>
                  <a:lnTo>
                    <a:pt x="1597" y="215"/>
                  </a:lnTo>
                  <a:lnTo>
                    <a:pt x="1593" y="206"/>
                  </a:lnTo>
                  <a:lnTo>
                    <a:pt x="1589" y="199"/>
                  </a:lnTo>
                  <a:lnTo>
                    <a:pt x="1583" y="190"/>
                  </a:lnTo>
                  <a:lnTo>
                    <a:pt x="1579" y="185"/>
                  </a:lnTo>
                  <a:lnTo>
                    <a:pt x="1572" y="178"/>
                  </a:lnTo>
                  <a:lnTo>
                    <a:pt x="1568" y="172"/>
                  </a:lnTo>
                  <a:lnTo>
                    <a:pt x="1564" y="169"/>
                  </a:lnTo>
                  <a:lnTo>
                    <a:pt x="1564" y="165"/>
                  </a:lnTo>
                  <a:lnTo>
                    <a:pt x="1562" y="160"/>
                  </a:lnTo>
                  <a:lnTo>
                    <a:pt x="1562" y="155"/>
                  </a:lnTo>
                  <a:lnTo>
                    <a:pt x="1558" y="148"/>
                  </a:lnTo>
                  <a:lnTo>
                    <a:pt x="1554" y="141"/>
                  </a:lnTo>
                  <a:lnTo>
                    <a:pt x="1548" y="134"/>
                  </a:lnTo>
                  <a:lnTo>
                    <a:pt x="1543" y="127"/>
                  </a:lnTo>
                  <a:lnTo>
                    <a:pt x="1537" y="123"/>
                  </a:lnTo>
                  <a:lnTo>
                    <a:pt x="1533" y="118"/>
                  </a:lnTo>
                  <a:lnTo>
                    <a:pt x="1525" y="114"/>
                  </a:lnTo>
                  <a:lnTo>
                    <a:pt x="1518" y="111"/>
                  </a:lnTo>
                  <a:lnTo>
                    <a:pt x="1510" y="106"/>
                  </a:lnTo>
                  <a:lnTo>
                    <a:pt x="1500" y="102"/>
                  </a:lnTo>
                  <a:lnTo>
                    <a:pt x="1491" y="99"/>
                  </a:lnTo>
                  <a:lnTo>
                    <a:pt x="1483" y="95"/>
                  </a:lnTo>
                  <a:lnTo>
                    <a:pt x="1473" y="92"/>
                  </a:lnTo>
                  <a:lnTo>
                    <a:pt x="1465" y="88"/>
                  </a:lnTo>
                  <a:lnTo>
                    <a:pt x="1456" y="85"/>
                  </a:lnTo>
                  <a:lnTo>
                    <a:pt x="1450" y="83"/>
                  </a:lnTo>
                  <a:lnTo>
                    <a:pt x="1444" y="81"/>
                  </a:lnTo>
                  <a:lnTo>
                    <a:pt x="1440" y="79"/>
                  </a:lnTo>
                  <a:lnTo>
                    <a:pt x="1437" y="78"/>
                  </a:lnTo>
                  <a:lnTo>
                    <a:pt x="1438" y="78"/>
                  </a:lnTo>
                  <a:lnTo>
                    <a:pt x="1444" y="76"/>
                  </a:lnTo>
                  <a:lnTo>
                    <a:pt x="1452" y="72"/>
                  </a:lnTo>
                  <a:lnTo>
                    <a:pt x="1460" y="69"/>
                  </a:lnTo>
                  <a:lnTo>
                    <a:pt x="1462" y="65"/>
                  </a:lnTo>
                  <a:lnTo>
                    <a:pt x="1464" y="62"/>
                  </a:lnTo>
                  <a:lnTo>
                    <a:pt x="1465" y="58"/>
                  </a:lnTo>
                  <a:lnTo>
                    <a:pt x="1465" y="53"/>
                  </a:lnTo>
                  <a:lnTo>
                    <a:pt x="1464" y="48"/>
                  </a:lnTo>
                  <a:lnTo>
                    <a:pt x="1462" y="42"/>
                  </a:lnTo>
                  <a:lnTo>
                    <a:pt x="1456" y="37"/>
                  </a:lnTo>
                  <a:lnTo>
                    <a:pt x="1448" y="30"/>
                  </a:lnTo>
                  <a:lnTo>
                    <a:pt x="1444" y="25"/>
                  </a:lnTo>
                  <a:lnTo>
                    <a:pt x="1438" y="23"/>
                  </a:lnTo>
                  <a:lnTo>
                    <a:pt x="1433" y="20"/>
                  </a:lnTo>
                  <a:lnTo>
                    <a:pt x="1429" y="16"/>
                  </a:lnTo>
                  <a:lnTo>
                    <a:pt x="1423" y="14"/>
                  </a:lnTo>
                  <a:lnTo>
                    <a:pt x="1417" y="12"/>
                  </a:lnTo>
                  <a:lnTo>
                    <a:pt x="1413" y="11"/>
                  </a:lnTo>
                  <a:lnTo>
                    <a:pt x="1408" y="9"/>
                  </a:lnTo>
                  <a:lnTo>
                    <a:pt x="1402" y="7"/>
                  </a:lnTo>
                  <a:lnTo>
                    <a:pt x="1398" y="5"/>
                  </a:lnTo>
                  <a:lnTo>
                    <a:pt x="1392" y="4"/>
                  </a:lnTo>
                  <a:lnTo>
                    <a:pt x="1386" y="4"/>
                  </a:lnTo>
                  <a:lnTo>
                    <a:pt x="1381" y="2"/>
                  </a:lnTo>
                  <a:lnTo>
                    <a:pt x="1375" y="2"/>
                  </a:lnTo>
                  <a:lnTo>
                    <a:pt x="1371" y="2"/>
                  </a:lnTo>
                  <a:lnTo>
                    <a:pt x="1365" y="2"/>
                  </a:lnTo>
                  <a:lnTo>
                    <a:pt x="1359" y="0"/>
                  </a:lnTo>
                  <a:lnTo>
                    <a:pt x="1354" y="0"/>
                  </a:lnTo>
                  <a:lnTo>
                    <a:pt x="1346" y="0"/>
                  </a:lnTo>
                  <a:lnTo>
                    <a:pt x="1342" y="0"/>
                  </a:lnTo>
                  <a:lnTo>
                    <a:pt x="1334" y="0"/>
                  </a:lnTo>
                  <a:lnTo>
                    <a:pt x="1330" y="0"/>
                  </a:lnTo>
                  <a:lnTo>
                    <a:pt x="1325" y="0"/>
                  </a:lnTo>
                  <a:lnTo>
                    <a:pt x="1319" y="2"/>
                  </a:lnTo>
                  <a:lnTo>
                    <a:pt x="1313" y="2"/>
                  </a:lnTo>
                  <a:lnTo>
                    <a:pt x="1307" y="2"/>
                  </a:lnTo>
                  <a:lnTo>
                    <a:pt x="1302" y="2"/>
                  </a:lnTo>
                  <a:lnTo>
                    <a:pt x="1298" y="2"/>
                  </a:lnTo>
                  <a:lnTo>
                    <a:pt x="1292" y="2"/>
                  </a:lnTo>
                  <a:lnTo>
                    <a:pt x="1286" y="4"/>
                  </a:lnTo>
                  <a:lnTo>
                    <a:pt x="1280" y="4"/>
                  </a:lnTo>
                  <a:lnTo>
                    <a:pt x="1276" y="4"/>
                  </a:lnTo>
                  <a:lnTo>
                    <a:pt x="1271" y="4"/>
                  </a:lnTo>
                  <a:lnTo>
                    <a:pt x="1265" y="4"/>
                  </a:lnTo>
                  <a:lnTo>
                    <a:pt x="1259" y="5"/>
                  </a:lnTo>
                  <a:lnTo>
                    <a:pt x="1251" y="7"/>
                  </a:lnTo>
                  <a:lnTo>
                    <a:pt x="1246" y="9"/>
                  </a:lnTo>
                  <a:lnTo>
                    <a:pt x="1238" y="11"/>
                  </a:lnTo>
                  <a:lnTo>
                    <a:pt x="1232" y="12"/>
                  </a:lnTo>
                  <a:lnTo>
                    <a:pt x="1226" y="16"/>
                  </a:lnTo>
                  <a:lnTo>
                    <a:pt x="1217" y="18"/>
                  </a:lnTo>
                  <a:lnTo>
                    <a:pt x="1211" y="21"/>
                  </a:lnTo>
                  <a:lnTo>
                    <a:pt x="1203" y="25"/>
                  </a:lnTo>
                  <a:lnTo>
                    <a:pt x="1195" y="28"/>
                  </a:lnTo>
                  <a:lnTo>
                    <a:pt x="1188" y="32"/>
                  </a:lnTo>
                  <a:lnTo>
                    <a:pt x="1180" y="37"/>
                  </a:lnTo>
                  <a:lnTo>
                    <a:pt x="1172" y="41"/>
                  </a:lnTo>
                  <a:lnTo>
                    <a:pt x="1167" y="44"/>
                  </a:lnTo>
                  <a:lnTo>
                    <a:pt x="1159" y="48"/>
                  </a:lnTo>
                  <a:lnTo>
                    <a:pt x="1153" y="51"/>
                  </a:lnTo>
                  <a:lnTo>
                    <a:pt x="1145" y="55"/>
                  </a:lnTo>
                  <a:lnTo>
                    <a:pt x="1140" y="58"/>
                  </a:lnTo>
                  <a:lnTo>
                    <a:pt x="1134" y="62"/>
                  </a:lnTo>
                  <a:lnTo>
                    <a:pt x="1128" y="65"/>
                  </a:lnTo>
                  <a:lnTo>
                    <a:pt x="1122" y="69"/>
                  </a:lnTo>
                  <a:lnTo>
                    <a:pt x="1118" y="72"/>
                  </a:lnTo>
                  <a:lnTo>
                    <a:pt x="1113" y="74"/>
                  </a:lnTo>
                  <a:lnTo>
                    <a:pt x="1109" y="76"/>
                  </a:lnTo>
                  <a:lnTo>
                    <a:pt x="1105" y="79"/>
                  </a:lnTo>
                  <a:lnTo>
                    <a:pt x="1103" y="81"/>
                  </a:lnTo>
                  <a:lnTo>
                    <a:pt x="1099" y="85"/>
                  </a:lnTo>
                  <a:lnTo>
                    <a:pt x="1097" y="85"/>
                  </a:lnTo>
                  <a:lnTo>
                    <a:pt x="1097" y="83"/>
                  </a:lnTo>
                  <a:lnTo>
                    <a:pt x="1097" y="76"/>
                  </a:lnTo>
                  <a:lnTo>
                    <a:pt x="1095" y="72"/>
                  </a:lnTo>
                  <a:lnTo>
                    <a:pt x="1093" y="67"/>
                  </a:lnTo>
                  <a:lnTo>
                    <a:pt x="1091" y="62"/>
                  </a:lnTo>
                  <a:lnTo>
                    <a:pt x="1089" y="58"/>
                  </a:lnTo>
                  <a:lnTo>
                    <a:pt x="1086" y="53"/>
                  </a:lnTo>
                  <a:lnTo>
                    <a:pt x="1080" y="49"/>
                  </a:lnTo>
                  <a:lnTo>
                    <a:pt x="1076" y="44"/>
                  </a:lnTo>
                  <a:lnTo>
                    <a:pt x="1070" y="42"/>
                  </a:lnTo>
                  <a:lnTo>
                    <a:pt x="1062" y="39"/>
                  </a:lnTo>
                  <a:lnTo>
                    <a:pt x="1055" y="37"/>
                  </a:lnTo>
                  <a:lnTo>
                    <a:pt x="1049" y="37"/>
                  </a:lnTo>
                  <a:lnTo>
                    <a:pt x="1043" y="37"/>
                  </a:lnTo>
                  <a:lnTo>
                    <a:pt x="1039" y="37"/>
                  </a:lnTo>
                  <a:lnTo>
                    <a:pt x="1033" y="39"/>
                  </a:lnTo>
                  <a:lnTo>
                    <a:pt x="1026" y="39"/>
                  </a:lnTo>
                  <a:lnTo>
                    <a:pt x="1020" y="41"/>
                  </a:lnTo>
                  <a:lnTo>
                    <a:pt x="1014" y="42"/>
                  </a:lnTo>
                  <a:lnTo>
                    <a:pt x="1010" y="44"/>
                  </a:lnTo>
                  <a:lnTo>
                    <a:pt x="1005" y="48"/>
                  </a:lnTo>
                  <a:lnTo>
                    <a:pt x="999" y="49"/>
                  </a:lnTo>
                  <a:lnTo>
                    <a:pt x="995" y="53"/>
                  </a:lnTo>
                  <a:lnTo>
                    <a:pt x="991" y="58"/>
                  </a:lnTo>
                  <a:lnTo>
                    <a:pt x="983" y="65"/>
                  </a:lnTo>
                  <a:lnTo>
                    <a:pt x="976" y="74"/>
                  </a:lnTo>
                  <a:lnTo>
                    <a:pt x="972" y="78"/>
                  </a:lnTo>
                  <a:lnTo>
                    <a:pt x="970" y="83"/>
                  </a:lnTo>
                  <a:lnTo>
                    <a:pt x="968" y="86"/>
                  </a:lnTo>
                  <a:lnTo>
                    <a:pt x="966" y="92"/>
                  </a:lnTo>
                  <a:lnTo>
                    <a:pt x="960" y="99"/>
                  </a:lnTo>
                  <a:lnTo>
                    <a:pt x="956" y="106"/>
                  </a:lnTo>
                  <a:lnTo>
                    <a:pt x="952" y="113"/>
                  </a:lnTo>
                  <a:lnTo>
                    <a:pt x="952" y="120"/>
                  </a:lnTo>
                  <a:lnTo>
                    <a:pt x="951" y="123"/>
                  </a:lnTo>
                  <a:lnTo>
                    <a:pt x="951" y="127"/>
                  </a:lnTo>
                  <a:lnTo>
                    <a:pt x="951" y="129"/>
                  </a:lnTo>
                  <a:lnTo>
                    <a:pt x="951" y="125"/>
                  </a:lnTo>
                  <a:lnTo>
                    <a:pt x="949" y="121"/>
                  </a:lnTo>
                  <a:lnTo>
                    <a:pt x="945" y="118"/>
                  </a:lnTo>
                  <a:lnTo>
                    <a:pt x="941" y="114"/>
                  </a:lnTo>
                  <a:lnTo>
                    <a:pt x="935" y="109"/>
                  </a:lnTo>
                  <a:lnTo>
                    <a:pt x="931" y="104"/>
                  </a:lnTo>
                  <a:lnTo>
                    <a:pt x="924" y="99"/>
                  </a:lnTo>
                  <a:lnTo>
                    <a:pt x="920" y="93"/>
                  </a:lnTo>
                  <a:lnTo>
                    <a:pt x="912" y="86"/>
                  </a:lnTo>
                  <a:lnTo>
                    <a:pt x="906" y="83"/>
                  </a:lnTo>
                  <a:lnTo>
                    <a:pt x="898" y="76"/>
                  </a:lnTo>
                  <a:lnTo>
                    <a:pt x="893" y="74"/>
                  </a:lnTo>
                  <a:lnTo>
                    <a:pt x="887" y="69"/>
                  </a:lnTo>
                  <a:lnTo>
                    <a:pt x="881" y="67"/>
                  </a:lnTo>
                  <a:lnTo>
                    <a:pt x="877" y="65"/>
                  </a:lnTo>
                  <a:lnTo>
                    <a:pt x="875" y="67"/>
                  </a:lnTo>
                  <a:lnTo>
                    <a:pt x="870" y="69"/>
                  </a:lnTo>
                  <a:lnTo>
                    <a:pt x="866" y="74"/>
                  </a:lnTo>
                  <a:lnTo>
                    <a:pt x="862" y="79"/>
                  </a:lnTo>
                  <a:lnTo>
                    <a:pt x="862" y="88"/>
                  </a:lnTo>
                  <a:lnTo>
                    <a:pt x="860" y="93"/>
                  </a:lnTo>
                  <a:lnTo>
                    <a:pt x="860" y="100"/>
                  </a:lnTo>
                  <a:lnTo>
                    <a:pt x="860" y="106"/>
                  </a:lnTo>
                  <a:lnTo>
                    <a:pt x="860" y="107"/>
                  </a:lnTo>
                  <a:lnTo>
                    <a:pt x="858" y="107"/>
                  </a:lnTo>
                  <a:lnTo>
                    <a:pt x="856" y="106"/>
                  </a:lnTo>
                  <a:lnTo>
                    <a:pt x="850" y="104"/>
                  </a:lnTo>
                  <a:lnTo>
                    <a:pt x="846" y="104"/>
                  </a:lnTo>
                  <a:lnTo>
                    <a:pt x="841" y="104"/>
                  </a:lnTo>
                  <a:lnTo>
                    <a:pt x="835" y="104"/>
                  </a:lnTo>
                  <a:lnTo>
                    <a:pt x="831" y="106"/>
                  </a:lnTo>
                  <a:lnTo>
                    <a:pt x="825" y="111"/>
                  </a:lnTo>
                  <a:lnTo>
                    <a:pt x="823" y="114"/>
                  </a:lnTo>
                  <a:lnTo>
                    <a:pt x="819" y="120"/>
                  </a:lnTo>
                  <a:lnTo>
                    <a:pt x="817" y="125"/>
                  </a:lnTo>
                  <a:lnTo>
                    <a:pt x="817" y="130"/>
                  </a:lnTo>
                  <a:lnTo>
                    <a:pt x="817" y="134"/>
                  </a:lnTo>
                  <a:lnTo>
                    <a:pt x="817" y="137"/>
                  </a:lnTo>
                  <a:lnTo>
                    <a:pt x="817" y="141"/>
                  </a:lnTo>
                  <a:lnTo>
                    <a:pt x="817" y="143"/>
                  </a:lnTo>
                  <a:lnTo>
                    <a:pt x="816" y="141"/>
                  </a:lnTo>
                  <a:lnTo>
                    <a:pt x="808" y="136"/>
                  </a:lnTo>
                  <a:lnTo>
                    <a:pt x="804" y="134"/>
                  </a:lnTo>
                  <a:lnTo>
                    <a:pt x="798" y="132"/>
                  </a:lnTo>
                  <a:lnTo>
                    <a:pt x="792" y="129"/>
                  </a:lnTo>
                  <a:lnTo>
                    <a:pt x="787" y="127"/>
                  </a:lnTo>
                  <a:lnTo>
                    <a:pt x="781" y="125"/>
                  </a:lnTo>
                  <a:lnTo>
                    <a:pt x="775" y="121"/>
                  </a:lnTo>
                  <a:lnTo>
                    <a:pt x="767" y="120"/>
                  </a:lnTo>
                  <a:lnTo>
                    <a:pt x="762" y="118"/>
                  </a:lnTo>
                  <a:lnTo>
                    <a:pt x="756" y="118"/>
                  </a:lnTo>
                  <a:lnTo>
                    <a:pt x="752" y="118"/>
                  </a:lnTo>
                  <a:lnTo>
                    <a:pt x="746" y="118"/>
                  </a:lnTo>
                  <a:lnTo>
                    <a:pt x="742" y="120"/>
                  </a:lnTo>
                  <a:lnTo>
                    <a:pt x="736" y="123"/>
                  </a:lnTo>
                  <a:lnTo>
                    <a:pt x="733" y="129"/>
                  </a:lnTo>
                  <a:lnTo>
                    <a:pt x="731" y="136"/>
                  </a:lnTo>
                  <a:lnTo>
                    <a:pt x="731" y="144"/>
                  </a:lnTo>
                  <a:lnTo>
                    <a:pt x="731" y="151"/>
                  </a:lnTo>
                  <a:lnTo>
                    <a:pt x="731" y="157"/>
                  </a:lnTo>
                  <a:lnTo>
                    <a:pt x="733" y="160"/>
                  </a:lnTo>
                  <a:lnTo>
                    <a:pt x="733" y="162"/>
                  </a:lnTo>
                  <a:lnTo>
                    <a:pt x="731" y="162"/>
                  </a:lnTo>
                  <a:lnTo>
                    <a:pt x="727" y="160"/>
                  </a:lnTo>
                  <a:lnTo>
                    <a:pt x="719" y="158"/>
                  </a:lnTo>
                  <a:lnTo>
                    <a:pt x="713" y="158"/>
                  </a:lnTo>
                  <a:lnTo>
                    <a:pt x="704" y="157"/>
                  </a:lnTo>
                  <a:lnTo>
                    <a:pt x="694" y="158"/>
                  </a:lnTo>
                  <a:lnTo>
                    <a:pt x="686" y="158"/>
                  </a:lnTo>
                  <a:lnTo>
                    <a:pt x="679" y="162"/>
                  </a:lnTo>
                  <a:lnTo>
                    <a:pt x="671" y="167"/>
                  </a:lnTo>
                  <a:lnTo>
                    <a:pt x="667" y="172"/>
                  </a:lnTo>
                  <a:lnTo>
                    <a:pt x="665" y="180"/>
                  </a:lnTo>
                  <a:lnTo>
                    <a:pt x="665" y="187"/>
                  </a:lnTo>
                  <a:lnTo>
                    <a:pt x="665" y="190"/>
                  </a:lnTo>
                  <a:lnTo>
                    <a:pt x="665" y="195"/>
                  </a:lnTo>
                  <a:lnTo>
                    <a:pt x="667" y="199"/>
                  </a:lnTo>
                  <a:lnTo>
                    <a:pt x="667" y="201"/>
                  </a:lnTo>
                  <a:lnTo>
                    <a:pt x="665" y="201"/>
                  </a:lnTo>
                  <a:lnTo>
                    <a:pt x="659" y="199"/>
                  </a:lnTo>
                  <a:lnTo>
                    <a:pt x="654" y="197"/>
                  </a:lnTo>
                  <a:lnTo>
                    <a:pt x="646" y="197"/>
                  </a:lnTo>
                  <a:lnTo>
                    <a:pt x="638" y="195"/>
                  </a:lnTo>
                  <a:lnTo>
                    <a:pt x="630" y="197"/>
                  </a:lnTo>
                  <a:lnTo>
                    <a:pt x="623" y="199"/>
                  </a:lnTo>
                  <a:lnTo>
                    <a:pt x="619" y="204"/>
                  </a:lnTo>
                  <a:lnTo>
                    <a:pt x="615" y="206"/>
                  </a:lnTo>
                  <a:lnTo>
                    <a:pt x="613" y="211"/>
                  </a:lnTo>
                  <a:lnTo>
                    <a:pt x="611" y="215"/>
                  </a:lnTo>
                  <a:lnTo>
                    <a:pt x="609" y="220"/>
                  </a:lnTo>
                  <a:lnTo>
                    <a:pt x="605" y="223"/>
                  </a:lnTo>
                  <a:lnTo>
                    <a:pt x="603" y="231"/>
                  </a:lnTo>
                  <a:lnTo>
                    <a:pt x="603" y="236"/>
                  </a:lnTo>
                  <a:lnTo>
                    <a:pt x="601" y="243"/>
                  </a:lnTo>
                  <a:lnTo>
                    <a:pt x="600" y="248"/>
                  </a:lnTo>
                  <a:lnTo>
                    <a:pt x="598" y="253"/>
                  </a:lnTo>
                  <a:lnTo>
                    <a:pt x="596" y="259"/>
                  </a:lnTo>
                  <a:lnTo>
                    <a:pt x="596" y="262"/>
                  </a:lnTo>
                  <a:lnTo>
                    <a:pt x="596" y="269"/>
                  </a:lnTo>
                  <a:lnTo>
                    <a:pt x="596" y="271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479" name="Freeform 32"/>
            <p:cNvSpPr>
              <a:spLocks/>
            </p:cNvSpPr>
            <p:nvPr/>
          </p:nvSpPr>
          <p:spPr bwMode="auto">
            <a:xfrm>
              <a:off x="392" y="3125"/>
              <a:ext cx="477" cy="260"/>
            </a:xfrm>
            <a:custGeom>
              <a:avLst/>
              <a:gdLst>
                <a:gd name="T0" fmla="*/ 0 w 955"/>
                <a:gd name="T1" fmla="*/ 0 h 521"/>
                <a:gd name="T2" fmla="*/ 0 w 955"/>
                <a:gd name="T3" fmla="*/ 0 h 521"/>
                <a:gd name="T4" fmla="*/ 0 w 955"/>
                <a:gd name="T5" fmla="*/ 0 h 521"/>
                <a:gd name="T6" fmla="*/ 0 w 955"/>
                <a:gd name="T7" fmla="*/ 0 h 521"/>
                <a:gd name="T8" fmla="*/ 0 w 955"/>
                <a:gd name="T9" fmla="*/ 0 h 521"/>
                <a:gd name="T10" fmla="*/ 0 w 955"/>
                <a:gd name="T11" fmla="*/ 0 h 521"/>
                <a:gd name="T12" fmla="*/ 0 w 955"/>
                <a:gd name="T13" fmla="*/ 0 h 521"/>
                <a:gd name="T14" fmla="*/ 0 w 955"/>
                <a:gd name="T15" fmla="*/ 0 h 521"/>
                <a:gd name="T16" fmla="*/ 0 w 955"/>
                <a:gd name="T17" fmla="*/ 0 h 521"/>
                <a:gd name="T18" fmla="*/ 0 w 955"/>
                <a:gd name="T19" fmla="*/ 0 h 521"/>
                <a:gd name="T20" fmla="*/ 0 w 955"/>
                <a:gd name="T21" fmla="*/ 0 h 521"/>
                <a:gd name="T22" fmla="*/ 0 w 955"/>
                <a:gd name="T23" fmla="*/ 0 h 521"/>
                <a:gd name="T24" fmla="*/ 0 w 955"/>
                <a:gd name="T25" fmla="*/ 0 h 521"/>
                <a:gd name="T26" fmla="*/ 0 w 955"/>
                <a:gd name="T27" fmla="*/ 0 h 521"/>
                <a:gd name="T28" fmla="*/ 0 w 955"/>
                <a:gd name="T29" fmla="*/ 0 h 521"/>
                <a:gd name="T30" fmla="*/ 0 w 955"/>
                <a:gd name="T31" fmla="*/ 0 h 521"/>
                <a:gd name="T32" fmla="*/ 0 w 955"/>
                <a:gd name="T33" fmla="*/ 0 h 521"/>
                <a:gd name="T34" fmla="*/ 0 w 955"/>
                <a:gd name="T35" fmla="*/ 0 h 521"/>
                <a:gd name="T36" fmla="*/ 0 w 955"/>
                <a:gd name="T37" fmla="*/ 0 h 521"/>
                <a:gd name="T38" fmla="*/ 0 w 955"/>
                <a:gd name="T39" fmla="*/ 0 h 521"/>
                <a:gd name="T40" fmla="*/ 0 w 955"/>
                <a:gd name="T41" fmla="*/ 0 h 521"/>
                <a:gd name="T42" fmla="*/ 0 w 955"/>
                <a:gd name="T43" fmla="*/ 0 h 521"/>
                <a:gd name="T44" fmla="*/ 0 w 955"/>
                <a:gd name="T45" fmla="*/ 0 h 521"/>
                <a:gd name="T46" fmla="*/ 0 w 955"/>
                <a:gd name="T47" fmla="*/ 0 h 521"/>
                <a:gd name="T48" fmla="*/ 0 w 955"/>
                <a:gd name="T49" fmla="*/ 0 h 521"/>
                <a:gd name="T50" fmla="*/ 0 w 955"/>
                <a:gd name="T51" fmla="*/ 0 h 521"/>
                <a:gd name="T52" fmla="*/ 0 w 955"/>
                <a:gd name="T53" fmla="*/ 0 h 521"/>
                <a:gd name="T54" fmla="*/ 0 w 955"/>
                <a:gd name="T55" fmla="*/ 0 h 521"/>
                <a:gd name="T56" fmla="*/ 0 w 955"/>
                <a:gd name="T57" fmla="*/ 0 h 521"/>
                <a:gd name="T58" fmla="*/ 0 w 955"/>
                <a:gd name="T59" fmla="*/ 0 h 521"/>
                <a:gd name="T60" fmla="*/ 0 w 955"/>
                <a:gd name="T61" fmla="*/ 0 h 521"/>
                <a:gd name="T62" fmla="*/ 0 w 955"/>
                <a:gd name="T63" fmla="*/ 0 h 521"/>
                <a:gd name="T64" fmla="*/ 0 w 955"/>
                <a:gd name="T65" fmla="*/ 0 h 521"/>
                <a:gd name="T66" fmla="*/ 0 w 955"/>
                <a:gd name="T67" fmla="*/ 0 h 521"/>
                <a:gd name="T68" fmla="*/ 0 w 955"/>
                <a:gd name="T69" fmla="*/ 0 h 521"/>
                <a:gd name="T70" fmla="*/ 0 w 955"/>
                <a:gd name="T71" fmla="*/ 0 h 521"/>
                <a:gd name="T72" fmla="*/ 0 w 955"/>
                <a:gd name="T73" fmla="*/ 0 h 521"/>
                <a:gd name="T74" fmla="*/ 0 w 955"/>
                <a:gd name="T75" fmla="*/ 0 h 521"/>
                <a:gd name="T76" fmla="*/ 0 w 955"/>
                <a:gd name="T77" fmla="*/ 0 h 521"/>
                <a:gd name="T78" fmla="*/ 0 w 955"/>
                <a:gd name="T79" fmla="*/ 0 h 52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955" h="521">
                  <a:moveTo>
                    <a:pt x="8" y="373"/>
                  </a:moveTo>
                  <a:lnTo>
                    <a:pt x="4" y="338"/>
                  </a:lnTo>
                  <a:lnTo>
                    <a:pt x="69" y="310"/>
                  </a:lnTo>
                  <a:lnTo>
                    <a:pt x="0" y="276"/>
                  </a:lnTo>
                  <a:lnTo>
                    <a:pt x="41" y="257"/>
                  </a:lnTo>
                  <a:lnTo>
                    <a:pt x="85" y="248"/>
                  </a:lnTo>
                  <a:lnTo>
                    <a:pt x="69" y="220"/>
                  </a:lnTo>
                  <a:lnTo>
                    <a:pt x="139" y="210"/>
                  </a:lnTo>
                  <a:lnTo>
                    <a:pt x="118" y="173"/>
                  </a:lnTo>
                  <a:lnTo>
                    <a:pt x="177" y="174"/>
                  </a:lnTo>
                  <a:lnTo>
                    <a:pt x="230" y="194"/>
                  </a:lnTo>
                  <a:lnTo>
                    <a:pt x="206" y="134"/>
                  </a:lnTo>
                  <a:lnTo>
                    <a:pt x="268" y="159"/>
                  </a:lnTo>
                  <a:lnTo>
                    <a:pt x="320" y="187"/>
                  </a:lnTo>
                  <a:lnTo>
                    <a:pt x="318" y="185"/>
                  </a:lnTo>
                  <a:lnTo>
                    <a:pt x="316" y="180"/>
                  </a:lnTo>
                  <a:lnTo>
                    <a:pt x="311" y="174"/>
                  </a:lnTo>
                  <a:lnTo>
                    <a:pt x="309" y="167"/>
                  </a:lnTo>
                  <a:lnTo>
                    <a:pt x="303" y="160"/>
                  </a:lnTo>
                  <a:lnTo>
                    <a:pt x="299" y="152"/>
                  </a:lnTo>
                  <a:lnTo>
                    <a:pt x="293" y="145"/>
                  </a:lnTo>
                  <a:lnTo>
                    <a:pt x="291" y="138"/>
                  </a:lnTo>
                  <a:lnTo>
                    <a:pt x="287" y="131"/>
                  </a:lnTo>
                  <a:lnTo>
                    <a:pt x="284" y="125"/>
                  </a:lnTo>
                  <a:lnTo>
                    <a:pt x="282" y="118"/>
                  </a:lnTo>
                  <a:lnTo>
                    <a:pt x="280" y="113"/>
                  </a:lnTo>
                  <a:lnTo>
                    <a:pt x="276" y="109"/>
                  </a:lnTo>
                  <a:lnTo>
                    <a:pt x="276" y="106"/>
                  </a:lnTo>
                  <a:lnTo>
                    <a:pt x="276" y="102"/>
                  </a:lnTo>
                  <a:lnTo>
                    <a:pt x="320" y="129"/>
                  </a:lnTo>
                  <a:lnTo>
                    <a:pt x="318" y="127"/>
                  </a:lnTo>
                  <a:lnTo>
                    <a:pt x="316" y="123"/>
                  </a:lnTo>
                  <a:lnTo>
                    <a:pt x="312" y="120"/>
                  </a:lnTo>
                  <a:lnTo>
                    <a:pt x="311" y="115"/>
                  </a:lnTo>
                  <a:lnTo>
                    <a:pt x="309" y="111"/>
                  </a:lnTo>
                  <a:lnTo>
                    <a:pt x="307" y="108"/>
                  </a:lnTo>
                  <a:lnTo>
                    <a:pt x="305" y="102"/>
                  </a:lnTo>
                  <a:lnTo>
                    <a:pt x="305" y="99"/>
                  </a:lnTo>
                  <a:lnTo>
                    <a:pt x="305" y="94"/>
                  </a:lnTo>
                  <a:lnTo>
                    <a:pt x="305" y="88"/>
                  </a:lnTo>
                  <a:lnTo>
                    <a:pt x="305" y="83"/>
                  </a:lnTo>
                  <a:lnTo>
                    <a:pt x="307" y="78"/>
                  </a:lnTo>
                  <a:lnTo>
                    <a:pt x="361" y="132"/>
                  </a:lnTo>
                  <a:lnTo>
                    <a:pt x="403" y="141"/>
                  </a:lnTo>
                  <a:lnTo>
                    <a:pt x="419" y="90"/>
                  </a:lnTo>
                  <a:lnTo>
                    <a:pt x="440" y="76"/>
                  </a:lnTo>
                  <a:lnTo>
                    <a:pt x="474" y="120"/>
                  </a:lnTo>
                  <a:lnTo>
                    <a:pt x="608" y="25"/>
                  </a:lnTo>
                  <a:lnTo>
                    <a:pt x="692" y="4"/>
                  </a:lnTo>
                  <a:lnTo>
                    <a:pt x="802" y="0"/>
                  </a:lnTo>
                  <a:lnTo>
                    <a:pt x="744" y="48"/>
                  </a:lnTo>
                  <a:lnTo>
                    <a:pt x="858" y="76"/>
                  </a:lnTo>
                  <a:lnTo>
                    <a:pt x="905" y="97"/>
                  </a:lnTo>
                  <a:lnTo>
                    <a:pt x="851" y="111"/>
                  </a:lnTo>
                  <a:lnTo>
                    <a:pt x="852" y="111"/>
                  </a:lnTo>
                  <a:lnTo>
                    <a:pt x="860" y="111"/>
                  </a:lnTo>
                  <a:lnTo>
                    <a:pt x="864" y="111"/>
                  </a:lnTo>
                  <a:lnTo>
                    <a:pt x="870" y="113"/>
                  </a:lnTo>
                  <a:lnTo>
                    <a:pt x="876" y="113"/>
                  </a:lnTo>
                  <a:lnTo>
                    <a:pt x="883" y="115"/>
                  </a:lnTo>
                  <a:lnTo>
                    <a:pt x="887" y="116"/>
                  </a:lnTo>
                  <a:lnTo>
                    <a:pt x="895" y="118"/>
                  </a:lnTo>
                  <a:lnTo>
                    <a:pt x="901" y="118"/>
                  </a:lnTo>
                  <a:lnTo>
                    <a:pt x="908" y="120"/>
                  </a:lnTo>
                  <a:lnTo>
                    <a:pt x="914" y="122"/>
                  </a:lnTo>
                  <a:lnTo>
                    <a:pt x="920" y="123"/>
                  </a:lnTo>
                  <a:lnTo>
                    <a:pt x="924" y="125"/>
                  </a:lnTo>
                  <a:lnTo>
                    <a:pt x="930" y="129"/>
                  </a:lnTo>
                  <a:lnTo>
                    <a:pt x="935" y="132"/>
                  </a:lnTo>
                  <a:lnTo>
                    <a:pt x="941" y="138"/>
                  </a:lnTo>
                  <a:lnTo>
                    <a:pt x="945" y="145"/>
                  </a:lnTo>
                  <a:lnTo>
                    <a:pt x="949" y="152"/>
                  </a:lnTo>
                  <a:lnTo>
                    <a:pt x="951" y="155"/>
                  </a:lnTo>
                  <a:lnTo>
                    <a:pt x="953" y="160"/>
                  </a:lnTo>
                  <a:lnTo>
                    <a:pt x="955" y="164"/>
                  </a:lnTo>
                  <a:lnTo>
                    <a:pt x="955" y="166"/>
                  </a:lnTo>
                  <a:lnTo>
                    <a:pt x="955" y="229"/>
                  </a:lnTo>
                  <a:lnTo>
                    <a:pt x="640" y="521"/>
                  </a:lnTo>
                  <a:lnTo>
                    <a:pt x="118" y="486"/>
                  </a:lnTo>
                  <a:lnTo>
                    <a:pt x="8" y="373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480" name="Freeform 33"/>
            <p:cNvSpPr>
              <a:spLocks/>
            </p:cNvSpPr>
            <p:nvPr/>
          </p:nvSpPr>
          <p:spPr bwMode="auto">
            <a:xfrm>
              <a:off x="389" y="3213"/>
              <a:ext cx="503" cy="201"/>
            </a:xfrm>
            <a:custGeom>
              <a:avLst/>
              <a:gdLst>
                <a:gd name="T0" fmla="*/ 0 w 1007"/>
                <a:gd name="T1" fmla="*/ 0 h 403"/>
                <a:gd name="T2" fmla="*/ 0 w 1007"/>
                <a:gd name="T3" fmla="*/ 0 h 403"/>
                <a:gd name="T4" fmla="*/ 0 w 1007"/>
                <a:gd name="T5" fmla="*/ 0 h 403"/>
                <a:gd name="T6" fmla="*/ 0 w 1007"/>
                <a:gd name="T7" fmla="*/ 0 h 403"/>
                <a:gd name="T8" fmla="*/ 0 w 1007"/>
                <a:gd name="T9" fmla="*/ 0 h 403"/>
                <a:gd name="T10" fmla="*/ 0 w 1007"/>
                <a:gd name="T11" fmla="*/ 0 h 403"/>
                <a:gd name="T12" fmla="*/ 0 w 1007"/>
                <a:gd name="T13" fmla="*/ 0 h 403"/>
                <a:gd name="T14" fmla="*/ 0 w 1007"/>
                <a:gd name="T15" fmla="*/ 0 h 403"/>
                <a:gd name="T16" fmla="*/ 0 w 1007"/>
                <a:gd name="T17" fmla="*/ 0 h 403"/>
                <a:gd name="T18" fmla="*/ 0 w 1007"/>
                <a:gd name="T19" fmla="*/ 0 h 403"/>
                <a:gd name="T20" fmla="*/ 0 w 1007"/>
                <a:gd name="T21" fmla="*/ 0 h 403"/>
                <a:gd name="T22" fmla="*/ 0 w 1007"/>
                <a:gd name="T23" fmla="*/ 0 h 403"/>
                <a:gd name="T24" fmla="*/ 0 w 1007"/>
                <a:gd name="T25" fmla="*/ 0 h 403"/>
                <a:gd name="T26" fmla="*/ 0 w 1007"/>
                <a:gd name="T27" fmla="*/ 0 h 403"/>
                <a:gd name="T28" fmla="*/ 0 w 1007"/>
                <a:gd name="T29" fmla="*/ 0 h 403"/>
                <a:gd name="T30" fmla="*/ 0 w 1007"/>
                <a:gd name="T31" fmla="*/ 0 h 403"/>
                <a:gd name="T32" fmla="*/ 0 w 1007"/>
                <a:gd name="T33" fmla="*/ 0 h 403"/>
                <a:gd name="T34" fmla="*/ 0 w 1007"/>
                <a:gd name="T35" fmla="*/ 0 h 403"/>
                <a:gd name="T36" fmla="*/ 0 w 1007"/>
                <a:gd name="T37" fmla="*/ 0 h 403"/>
                <a:gd name="T38" fmla="*/ 0 w 1007"/>
                <a:gd name="T39" fmla="*/ 0 h 403"/>
                <a:gd name="T40" fmla="*/ 0 w 1007"/>
                <a:gd name="T41" fmla="*/ 0 h 403"/>
                <a:gd name="T42" fmla="*/ 0 w 1007"/>
                <a:gd name="T43" fmla="*/ 0 h 403"/>
                <a:gd name="T44" fmla="*/ 0 w 1007"/>
                <a:gd name="T45" fmla="*/ 0 h 403"/>
                <a:gd name="T46" fmla="*/ 0 w 1007"/>
                <a:gd name="T47" fmla="*/ 0 h 403"/>
                <a:gd name="T48" fmla="*/ 0 w 1007"/>
                <a:gd name="T49" fmla="*/ 0 h 403"/>
                <a:gd name="T50" fmla="*/ 0 w 1007"/>
                <a:gd name="T51" fmla="*/ 0 h 403"/>
                <a:gd name="T52" fmla="*/ 0 w 1007"/>
                <a:gd name="T53" fmla="*/ 0 h 403"/>
                <a:gd name="T54" fmla="*/ 0 w 1007"/>
                <a:gd name="T55" fmla="*/ 0 h 403"/>
                <a:gd name="T56" fmla="*/ 0 w 1007"/>
                <a:gd name="T57" fmla="*/ 0 h 403"/>
                <a:gd name="T58" fmla="*/ 0 w 1007"/>
                <a:gd name="T59" fmla="*/ 0 h 403"/>
                <a:gd name="T60" fmla="*/ 0 w 1007"/>
                <a:gd name="T61" fmla="*/ 0 h 403"/>
                <a:gd name="T62" fmla="*/ 0 w 1007"/>
                <a:gd name="T63" fmla="*/ 0 h 403"/>
                <a:gd name="T64" fmla="*/ 0 w 1007"/>
                <a:gd name="T65" fmla="*/ 0 h 403"/>
                <a:gd name="T66" fmla="*/ 0 w 1007"/>
                <a:gd name="T67" fmla="*/ 0 h 403"/>
                <a:gd name="T68" fmla="*/ 0 w 1007"/>
                <a:gd name="T69" fmla="*/ 0 h 403"/>
                <a:gd name="T70" fmla="*/ 0 w 1007"/>
                <a:gd name="T71" fmla="*/ 0 h 403"/>
                <a:gd name="T72" fmla="*/ 0 w 1007"/>
                <a:gd name="T73" fmla="*/ 0 h 403"/>
                <a:gd name="T74" fmla="*/ 0 w 1007"/>
                <a:gd name="T75" fmla="*/ 0 h 403"/>
                <a:gd name="T76" fmla="*/ 0 w 1007"/>
                <a:gd name="T77" fmla="*/ 0 h 403"/>
                <a:gd name="T78" fmla="*/ 0 w 1007"/>
                <a:gd name="T79" fmla="*/ 0 h 403"/>
                <a:gd name="T80" fmla="*/ 0 w 1007"/>
                <a:gd name="T81" fmla="*/ 0 h 403"/>
                <a:gd name="T82" fmla="*/ 0 w 1007"/>
                <a:gd name="T83" fmla="*/ 0 h 403"/>
                <a:gd name="T84" fmla="*/ 0 w 1007"/>
                <a:gd name="T85" fmla="*/ 0 h 403"/>
                <a:gd name="T86" fmla="*/ 0 w 1007"/>
                <a:gd name="T87" fmla="*/ 0 h 403"/>
                <a:gd name="T88" fmla="*/ 0 w 1007"/>
                <a:gd name="T89" fmla="*/ 0 h 403"/>
                <a:gd name="T90" fmla="*/ 0 w 1007"/>
                <a:gd name="T91" fmla="*/ 0 h 403"/>
                <a:gd name="T92" fmla="*/ 0 w 1007"/>
                <a:gd name="T93" fmla="*/ 0 h 403"/>
                <a:gd name="T94" fmla="*/ 0 w 1007"/>
                <a:gd name="T95" fmla="*/ 0 h 403"/>
                <a:gd name="T96" fmla="*/ 0 w 1007"/>
                <a:gd name="T97" fmla="*/ 0 h 403"/>
                <a:gd name="T98" fmla="*/ 0 w 1007"/>
                <a:gd name="T99" fmla="*/ 0 h 403"/>
                <a:gd name="T100" fmla="*/ 0 w 1007"/>
                <a:gd name="T101" fmla="*/ 0 h 403"/>
                <a:gd name="T102" fmla="*/ 0 w 1007"/>
                <a:gd name="T103" fmla="*/ 0 h 403"/>
                <a:gd name="T104" fmla="*/ 0 w 1007"/>
                <a:gd name="T105" fmla="*/ 0 h 403"/>
                <a:gd name="T106" fmla="*/ 0 w 1007"/>
                <a:gd name="T107" fmla="*/ 0 h 403"/>
                <a:gd name="T108" fmla="*/ 0 w 1007"/>
                <a:gd name="T109" fmla="*/ 0 h 403"/>
                <a:gd name="T110" fmla="*/ 0 w 1007"/>
                <a:gd name="T111" fmla="*/ 0 h 40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007" h="403">
                  <a:moveTo>
                    <a:pt x="95" y="403"/>
                  </a:moveTo>
                  <a:lnTo>
                    <a:pt x="56" y="362"/>
                  </a:lnTo>
                  <a:lnTo>
                    <a:pt x="6" y="348"/>
                  </a:lnTo>
                  <a:lnTo>
                    <a:pt x="43" y="313"/>
                  </a:lnTo>
                  <a:lnTo>
                    <a:pt x="0" y="301"/>
                  </a:lnTo>
                  <a:lnTo>
                    <a:pt x="50" y="269"/>
                  </a:lnTo>
                  <a:lnTo>
                    <a:pt x="52" y="199"/>
                  </a:lnTo>
                  <a:lnTo>
                    <a:pt x="52" y="201"/>
                  </a:lnTo>
                  <a:lnTo>
                    <a:pt x="56" y="206"/>
                  </a:lnTo>
                  <a:lnTo>
                    <a:pt x="60" y="211"/>
                  </a:lnTo>
                  <a:lnTo>
                    <a:pt x="68" y="218"/>
                  </a:lnTo>
                  <a:lnTo>
                    <a:pt x="75" y="224"/>
                  </a:lnTo>
                  <a:lnTo>
                    <a:pt x="83" y="229"/>
                  </a:lnTo>
                  <a:lnTo>
                    <a:pt x="89" y="231"/>
                  </a:lnTo>
                  <a:lnTo>
                    <a:pt x="93" y="232"/>
                  </a:lnTo>
                  <a:lnTo>
                    <a:pt x="99" y="232"/>
                  </a:lnTo>
                  <a:lnTo>
                    <a:pt x="102" y="234"/>
                  </a:lnTo>
                  <a:lnTo>
                    <a:pt x="106" y="232"/>
                  </a:lnTo>
                  <a:lnTo>
                    <a:pt x="114" y="231"/>
                  </a:lnTo>
                  <a:lnTo>
                    <a:pt x="122" y="229"/>
                  </a:lnTo>
                  <a:lnTo>
                    <a:pt x="129" y="227"/>
                  </a:lnTo>
                  <a:lnTo>
                    <a:pt x="137" y="222"/>
                  </a:lnTo>
                  <a:lnTo>
                    <a:pt x="145" y="220"/>
                  </a:lnTo>
                  <a:lnTo>
                    <a:pt x="155" y="215"/>
                  </a:lnTo>
                  <a:lnTo>
                    <a:pt x="162" y="213"/>
                  </a:lnTo>
                  <a:lnTo>
                    <a:pt x="170" y="208"/>
                  </a:lnTo>
                  <a:lnTo>
                    <a:pt x="178" y="206"/>
                  </a:lnTo>
                  <a:lnTo>
                    <a:pt x="185" y="201"/>
                  </a:lnTo>
                  <a:lnTo>
                    <a:pt x="191" y="199"/>
                  </a:lnTo>
                  <a:lnTo>
                    <a:pt x="195" y="197"/>
                  </a:lnTo>
                  <a:lnTo>
                    <a:pt x="199" y="195"/>
                  </a:lnTo>
                  <a:lnTo>
                    <a:pt x="203" y="194"/>
                  </a:lnTo>
                  <a:lnTo>
                    <a:pt x="205" y="194"/>
                  </a:lnTo>
                  <a:lnTo>
                    <a:pt x="189" y="232"/>
                  </a:lnTo>
                  <a:lnTo>
                    <a:pt x="172" y="262"/>
                  </a:lnTo>
                  <a:lnTo>
                    <a:pt x="172" y="260"/>
                  </a:lnTo>
                  <a:lnTo>
                    <a:pt x="178" y="259"/>
                  </a:lnTo>
                  <a:lnTo>
                    <a:pt x="182" y="257"/>
                  </a:lnTo>
                  <a:lnTo>
                    <a:pt x="185" y="255"/>
                  </a:lnTo>
                  <a:lnTo>
                    <a:pt x="191" y="253"/>
                  </a:lnTo>
                  <a:lnTo>
                    <a:pt x="197" y="252"/>
                  </a:lnTo>
                  <a:lnTo>
                    <a:pt x="201" y="248"/>
                  </a:lnTo>
                  <a:lnTo>
                    <a:pt x="207" y="246"/>
                  </a:lnTo>
                  <a:lnTo>
                    <a:pt x="210" y="245"/>
                  </a:lnTo>
                  <a:lnTo>
                    <a:pt x="216" y="241"/>
                  </a:lnTo>
                  <a:lnTo>
                    <a:pt x="224" y="236"/>
                  </a:lnTo>
                  <a:lnTo>
                    <a:pt x="232" y="231"/>
                  </a:lnTo>
                  <a:lnTo>
                    <a:pt x="230" y="273"/>
                  </a:lnTo>
                  <a:lnTo>
                    <a:pt x="282" y="255"/>
                  </a:lnTo>
                  <a:lnTo>
                    <a:pt x="344" y="245"/>
                  </a:lnTo>
                  <a:lnTo>
                    <a:pt x="560" y="199"/>
                  </a:lnTo>
                  <a:lnTo>
                    <a:pt x="471" y="164"/>
                  </a:lnTo>
                  <a:lnTo>
                    <a:pt x="561" y="157"/>
                  </a:lnTo>
                  <a:lnTo>
                    <a:pt x="600" y="143"/>
                  </a:lnTo>
                  <a:lnTo>
                    <a:pt x="598" y="141"/>
                  </a:lnTo>
                  <a:lnTo>
                    <a:pt x="592" y="139"/>
                  </a:lnTo>
                  <a:lnTo>
                    <a:pt x="588" y="137"/>
                  </a:lnTo>
                  <a:lnTo>
                    <a:pt x="583" y="134"/>
                  </a:lnTo>
                  <a:lnTo>
                    <a:pt x="577" y="132"/>
                  </a:lnTo>
                  <a:lnTo>
                    <a:pt x="569" y="129"/>
                  </a:lnTo>
                  <a:lnTo>
                    <a:pt x="563" y="125"/>
                  </a:lnTo>
                  <a:lnTo>
                    <a:pt x="554" y="120"/>
                  </a:lnTo>
                  <a:lnTo>
                    <a:pt x="548" y="116"/>
                  </a:lnTo>
                  <a:lnTo>
                    <a:pt x="540" y="113"/>
                  </a:lnTo>
                  <a:lnTo>
                    <a:pt x="534" y="109"/>
                  </a:lnTo>
                  <a:lnTo>
                    <a:pt x="527" y="104"/>
                  </a:lnTo>
                  <a:lnTo>
                    <a:pt x="521" y="100"/>
                  </a:lnTo>
                  <a:lnTo>
                    <a:pt x="517" y="95"/>
                  </a:lnTo>
                  <a:lnTo>
                    <a:pt x="513" y="93"/>
                  </a:lnTo>
                  <a:lnTo>
                    <a:pt x="507" y="85"/>
                  </a:lnTo>
                  <a:lnTo>
                    <a:pt x="504" y="76"/>
                  </a:lnTo>
                  <a:lnTo>
                    <a:pt x="500" y="69"/>
                  </a:lnTo>
                  <a:lnTo>
                    <a:pt x="496" y="62"/>
                  </a:lnTo>
                  <a:lnTo>
                    <a:pt x="494" y="55"/>
                  </a:lnTo>
                  <a:lnTo>
                    <a:pt x="492" y="51"/>
                  </a:lnTo>
                  <a:lnTo>
                    <a:pt x="490" y="48"/>
                  </a:lnTo>
                  <a:lnTo>
                    <a:pt x="490" y="46"/>
                  </a:lnTo>
                  <a:lnTo>
                    <a:pt x="577" y="90"/>
                  </a:lnTo>
                  <a:lnTo>
                    <a:pt x="789" y="122"/>
                  </a:lnTo>
                  <a:lnTo>
                    <a:pt x="864" y="100"/>
                  </a:lnTo>
                  <a:lnTo>
                    <a:pt x="766" y="69"/>
                  </a:lnTo>
                  <a:lnTo>
                    <a:pt x="768" y="69"/>
                  </a:lnTo>
                  <a:lnTo>
                    <a:pt x="776" y="69"/>
                  </a:lnTo>
                  <a:lnTo>
                    <a:pt x="781" y="67"/>
                  </a:lnTo>
                  <a:lnTo>
                    <a:pt x="787" y="67"/>
                  </a:lnTo>
                  <a:lnTo>
                    <a:pt x="791" y="67"/>
                  </a:lnTo>
                  <a:lnTo>
                    <a:pt x="801" y="67"/>
                  </a:lnTo>
                  <a:lnTo>
                    <a:pt x="806" y="65"/>
                  </a:lnTo>
                  <a:lnTo>
                    <a:pt x="814" y="65"/>
                  </a:lnTo>
                  <a:lnTo>
                    <a:pt x="820" y="64"/>
                  </a:lnTo>
                  <a:lnTo>
                    <a:pt x="828" y="64"/>
                  </a:lnTo>
                  <a:lnTo>
                    <a:pt x="835" y="62"/>
                  </a:lnTo>
                  <a:lnTo>
                    <a:pt x="841" y="62"/>
                  </a:lnTo>
                  <a:lnTo>
                    <a:pt x="847" y="62"/>
                  </a:lnTo>
                  <a:lnTo>
                    <a:pt x="855" y="60"/>
                  </a:lnTo>
                  <a:lnTo>
                    <a:pt x="862" y="57"/>
                  </a:lnTo>
                  <a:lnTo>
                    <a:pt x="872" y="57"/>
                  </a:lnTo>
                  <a:lnTo>
                    <a:pt x="878" y="57"/>
                  </a:lnTo>
                  <a:lnTo>
                    <a:pt x="885" y="57"/>
                  </a:lnTo>
                  <a:lnTo>
                    <a:pt x="891" y="57"/>
                  </a:lnTo>
                  <a:lnTo>
                    <a:pt x="897" y="57"/>
                  </a:lnTo>
                  <a:lnTo>
                    <a:pt x="899" y="58"/>
                  </a:lnTo>
                  <a:lnTo>
                    <a:pt x="901" y="58"/>
                  </a:lnTo>
                  <a:lnTo>
                    <a:pt x="812" y="0"/>
                  </a:lnTo>
                  <a:lnTo>
                    <a:pt x="891" y="18"/>
                  </a:lnTo>
                  <a:lnTo>
                    <a:pt x="949" y="48"/>
                  </a:lnTo>
                  <a:lnTo>
                    <a:pt x="1007" y="115"/>
                  </a:lnTo>
                  <a:lnTo>
                    <a:pt x="965" y="122"/>
                  </a:lnTo>
                  <a:lnTo>
                    <a:pt x="934" y="296"/>
                  </a:lnTo>
                  <a:lnTo>
                    <a:pt x="95" y="403"/>
                  </a:lnTo>
                  <a:close/>
                </a:path>
              </a:pathLst>
            </a:custGeom>
            <a:solidFill>
              <a:srgbClr val="BF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481" name="Freeform 34"/>
            <p:cNvSpPr>
              <a:spLocks/>
            </p:cNvSpPr>
            <p:nvPr/>
          </p:nvSpPr>
          <p:spPr bwMode="auto">
            <a:xfrm>
              <a:off x="434" y="4048"/>
              <a:ext cx="942" cy="226"/>
            </a:xfrm>
            <a:custGeom>
              <a:avLst/>
              <a:gdLst>
                <a:gd name="T0" fmla="*/ 0 w 1882"/>
                <a:gd name="T1" fmla="*/ 1 h 452"/>
                <a:gd name="T2" fmla="*/ 1 w 1882"/>
                <a:gd name="T3" fmla="*/ 1 h 452"/>
                <a:gd name="T4" fmla="*/ 1 w 1882"/>
                <a:gd name="T5" fmla="*/ 1 h 452"/>
                <a:gd name="T6" fmla="*/ 1 w 1882"/>
                <a:gd name="T7" fmla="*/ 1 h 452"/>
                <a:gd name="T8" fmla="*/ 1 w 1882"/>
                <a:gd name="T9" fmla="*/ 1 h 452"/>
                <a:gd name="T10" fmla="*/ 1 w 1882"/>
                <a:gd name="T11" fmla="*/ 1 h 452"/>
                <a:gd name="T12" fmla="*/ 1 w 1882"/>
                <a:gd name="T13" fmla="*/ 1 h 452"/>
                <a:gd name="T14" fmla="*/ 1 w 1882"/>
                <a:gd name="T15" fmla="*/ 1 h 452"/>
                <a:gd name="T16" fmla="*/ 1 w 1882"/>
                <a:gd name="T17" fmla="*/ 1 h 452"/>
                <a:gd name="T18" fmla="*/ 1 w 1882"/>
                <a:gd name="T19" fmla="*/ 1 h 452"/>
                <a:gd name="T20" fmla="*/ 1 w 1882"/>
                <a:gd name="T21" fmla="*/ 1 h 452"/>
                <a:gd name="T22" fmla="*/ 1 w 1882"/>
                <a:gd name="T23" fmla="*/ 1 h 452"/>
                <a:gd name="T24" fmla="*/ 1 w 1882"/>
                <a:gd name="T25" fmla="*/ 1 h 452"/>
                <a:gd name="T26" fmla="*/ 1 w 1882"/>
                <a:gd name="T27" fmla="*/ 1 h 452"/>
                <a:gd name="T28" fmla="*/ 1 w 1882"/>
                <a:gd name="T29" fmla="*/ 1 h 452"/>
                <a:gd name="T30" fmla="*/ 1 w 1882"/>
                <a:gd name="T31" fmla="*/ 1 h 452"/>
                <a:gd name="T32" fmla="*/ 1 w 1882"/>
                <a:gd name="T33" fmla="*/ 0 h 452"/>
                <a:gd name="T34" fmla="*/ 0 w 1882"/>
                <a:gd name="T35" fmla="*/ 1 h 452"/>
                <a:gd name="T36" fmla="*/ 0 w 1882"/>
                <a:gd name="T37" fmla="*/ 1 h 45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882" h="452">
                  <a:moveTo>
                    <a:pt x="0" y="320"/>
                  </a:moveTo>
                  <a:lnTo>
                    <a:pt x="11" y="341"/>
                  </a:lnTo>
                  <a:lnTo>
                    <a:pt x="64" y="348"/>
                  </a:lnTo>
                  <a:lnTo>
                    <a:pt x="65" y="395"/>
                  </a:lnTo>
                  <a:lnTo>
                    <a:pt x="119" y="395"/>
                  </a:lnTo>
                  <a:lnTo>
                    <a:pt x="125" y="437"/>
                  </a:lnTo>
                  <a:lnTo>
                    <a:pt x="150" y="452"/>
                  </a:lnTo>
                  <a:lnTo>
                    <a:pt x="877" y="367"/>
                  </a:lnTo>
                  <a:lnTo>
                    <a:pt x="982" y="365"/>
                  </a:lnTo>
                  <a:lnTo>
                    <a:pt x="1032" y="365"/>
                  </a:lnTo>
                  <a:lnTo>
                    <a:pt x="1550" y="292"/>
                  </a:lnTo>
                  <a:lnTo>
                    <a:pt x="1807" y="292"/>
                  </a:lnTo>
                  <a:lnTo>
                    <a:pt x="1809" y="265"/>
                  </a:lnTo>
                  <a:lnTo>
                    <a:pt x="1822" y="246"/>
                  </a:lnTo>
                  <a:lnTo>
                    <a:pt x="1857" y="193"/>
                  </a:lnTo>
                  <a:lnTo>
                    <a:pt x="1882" y="142"/>
                  </a:lnTo>
                  <a:lnTo>
                    <a:pt x="534" y="0"/>
                  </a:lnTo>
                  <a:lnTo>
                    <a:pt x="0" y="32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482" name="Freeform 35"/>
            <p:cNvSpPr>
              <a:spLocks/>
            </p:cNvSpPr>
            <p:nvPr/>
          </p:nvSpPr>
          <p:spPr bwMode="auto">
            <a:xfrm>
              <a:off x="418" y="3565"/>
              <a:ext cx="669" cy="439"/>
            </a:xfrm>
            <a:custGeom>
              <a:avLst/>
              <a:gdLst>
                <a:gd name="T0" fmla="*/ 0 w 1339"/>
                <a:gd name="T1" fmla="*/ 0 h 879"/>
                <a:gd name="T2" fmla="*/ 0 w 1339"/>
                <a:gd name="T3" fmla="*/ 0 h 879"/>
                <a:gd name="T4" fmla="*/ 0 w 1339"/>
                <a:gd name="T5" fmla="*/ 0 h 879"/>
                <a:gd name="T6" fmla="*/ 0 w 1339"/>
                <a:gd name="T7" fmla="*/ 0 h 879"/>
                <a:gd name="T8" fmla="*/ 0 w 1339"/>
                <a:gd name="T9" fmla="*/ 0 h 879"/>
                <a:gd name="T10" fmla="*/ 0 w 1339"/>
                <a:gd name="T11" fmla="*/ 0 h 879"/>
                <a:gd name="T12" fmla="*/ 0 w 1339"/>
                <a:gd name="T13" fmla="*/ 0 h 879"/>
                <a:gd name="T14" fmla="*/ 0 w 1339"/>
                <a:gd name="T15" fmla="*/ 0 h 87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39" h="879">
                  <a:moveTo>
                    <a:pt x="0" y="0"/>
                  </a:moveTo>
                  <a:lnTo>
                    <a:pt x="1061" y="17"/>
                  </a:lnTo>
                  <a:lnTo>
                    <a:pt x="1339" y="469"/>
                  </a:lnTo>
                  <a:lnTo>
                    <a:pt x="1134" y="638"/>
                  </a:lnTo>
                  <a:lnTo>
                    <a:pt x="1138" y="787"/>
                  </a:lnTo>
                  <a:lnTo>
                    <a:pt x="52" y="8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B0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483" name="Freeform 36"/>
            <p:cNvSpPr>
              <a:spLocks/>
            </p:cNvSpPr>
            <p:nvPr/>
          </p:nvSpPr>
          <p:spPr bwMode="auto">
            <a:xfrm>
              <a:off x="499" y="3556"/>
              <a:ext cx="336" cy="120"/>
            </a:xfrm>
            <a:custGeom>
              <a:avLst/>
              <a:gdLst>
                <a:gd name="T0" fmla="*/ 1 w 671"/>
                <a:gd name="T1" fmla="*/ 0 h 241"/>
                <a:gd name="T2" fmla="*/ 1 w 671"/>
                <a:gd name="T3" fmla="*/ 0 h 241"/>
                <a:gd name="T4" fmla="*/ 1 w 671"/>
                <a:gd name="T5" fmla="*/ 0 h 241"/>
                <a:gd name="T6" fmla="*/ 1 w 671"/>
                <a:gd name="T7" fmla="*/ 0 h 241"/>
                <a:gd name="T8" fmla="*/ 1 w 671"/>
                <a:gd name="T9" fmla="*/ 0 h 241"/>
                <a:gd name="T10" fmla="*/ 1 w 671"/>
                <a:gd name="T11" fmla="*/ 0 h 241"/>
                <a:gd name="T12" fmla="*/ 1 w 671"/>
                <a:gd name="T13" fmla="*/ 0 h 241"/>
                <a:gd name="T14" fmla="*/ 1 w 671"/>
                <a:gd name="T15" fmla="*/ 0 h 241"/>
                <a:gd name="T16" fmla="*/ 1 w 671"/>
                <a:gd name="T17" fmla="*/ 0 h 241"/>
                <a:gd name="T18" fmla="*/ 1 w 671"/>
                <a:gd name="T19" fmla="*/ 0 h 241"/>
                <a:gd name="T20" fmla="*/ 1 w 671"/>
                <a:gd name="T21" fmla="*/ 0 h 241"/>
                <a:gd name="T22" fmla="*/ 1 w 671"/>
                <a:gd name="T23" fmla="*/ 0 h 241"/>
                <a:gd name="T24" fmla="*/ 1 w 671"/>
                <a:gd name="T25" fmla="*/ 0 h 241"/>
                <a:gd name="T26" fmla="*/ 1 w 671"/>
                <a:gd name="T27" fmla="*/ 0 h 241"/>
                <a:gd name="T28" fmla="*/ 1 w 671"/>
                <a:gd name="T29" fmla="*/ 0 h 241"/>
                <a:gd name="T30" fmla="*/ 1 w 671"/>
                <a:gd name="T31" fmla="*/ 0 h 241"/>
                <a:gd name="T32" fmla="*/ 1 w 671"/>
                <a:gd name="T33" fmla="*/ 0 h 241"/>
                <a:gd name="T34" fmla="*/ 1 w 671"/>
                <a:gd name="T35" fmla="*/ 0 h 241"/>
                <a:gd name="T36" fmla="*/ 1 w 671"/>
                <a:gd name="T37" fmla="*/ 0 h 241"/>
                <a:gd name="T38" fmla="*/ 1 w 671"/>
                <a:gd name="T39" fmla="*/ 0 h 241"/>
                <a:gd name="T40" fmla="*/ 1 w 671"/>
                <a:gd name="T41" fmla="*/ 0 h 241"/>
                <a:gd name="T42" fmla="*/ 1 w 671"/>
                <a:gd name="T43" fmla="*/ 0 h 241"/>
                <a:gd name="T44" fmla="*/ 1 w 671"/>
                <a:gd name="T45" fmla="*/ 0 h 241"/>
                <a:gd name="T46" fmla="*/ 1 w 671"/>
                <a:gd name="T47" fmla="*/ 0 h 241"/>
                <a:gd name="T48" fmla="*/ 1 w 671"/>
                <a:gd name="T49" fmla="*/ 0 h 241"/>
                <a:gd name="T50" fmla="*/ 1 w 671"/>
                <a:gd name="T51" fmla="*/ 0 h 241"/>
                <a:gd name="T52" fmla="*/ 1 w 671"/>
                <a:gd name="T53" fmla="*/ 0 h 241"/>
                <a:gd name="T54" fmla="*/ 1 w 671"/>
                <a:gd name="T55" fmla="*/ 0 h 241"/>
                <a:gd name="T56" fmla="*/ 1 w 671"/>
                <a:gd name="T57" fmla="*/ 0 h 241"/>
                <a:gd name="T58" fmla="*/ 1 w 671"/>
                <a:gd name="T59" fmla="*/ 0 h 241"/>
                <a:gd name="T60" fmla="*/ 1 w 671"/>
                <a:gd name="T61" fmla="*/ 0 h 241"/>
                <a:gd name="T62" fmla="*/ 1 w 671"/>
                <a:gd name="T63" fmla="*/ 0 h 241"/>
                <a:gd name="T64" fmla="*/ 1 w 671"/>
                <a:gd name="T65" fmla="*/ 0 h 241"/>
                <a:gd name="T66" fmla="*/ 1 w 671"/>
                <a:gd name="T67" fmla="*/ 0 h 241"/>
                <a:gd name="T68" fmla="*/ 1 w 671"/>
                <a:gd name="T69" fmla="*/ 0 h 241"/>
                <a:gd name="T70" fmla="*/ 1 w 671"/>
                <a:gd name="T71" fmla="*/ 0 h 241"/>
                <a:gd name="T72" fmla="*/ 1 w 671"/>
                <a:gd name="T73" fmla="*/ 0 h 241"/>
                <a:gd name="T74" fmla="*/ 1 w 671"/>
                <a:gd name="T75" fmla="*/ 0 h 241"/>
                <a:gd name="T76" fmla="*/ 1 w 671"/>
                <a:gd name="T77" fmla="*/ 0 h 241"/>
                <a:gd name="T78" fmla="*/ 1 w 671"/>
                <a:gd name="T79" fmla="*/ 0 h 241"/>
                <a:gd name="T80" fmla="*/ 1 w 671"/>
                <a:gd name="T81" fmla="*/ 0 h 241"/>
                <a:gd name="T82" fmla="*/ 1 w 671"/>
                <a:gd name="T83" fmla="*/ 0 h 241"/>
                <a:gd name="T84" fmla="*/ 1 w 671"/>
                <a:gd name="T85" fmla="*/ 0 h 241"/>
                <a:gd name="T86" fmla="*/ 1 w 671"/>
                <a:gd name="T87" fmla="*/ 0 h 241"/>
                <a:gd name="T88" fmla="*/ 1 w 671"/>
                <a:gd name="T89" fmla="*/ 0 h 241"/>
                <a:gd name="T90" fmla="*/ 1 w 671"/>
                <a:gd name="T91" fmla="*/ 0 h 241"/>
                <a:gd name="T92" fmla="*/ 1 w 671"/>
                <a:gd name="T93" fmla="*/ 0 h 241"/>
                <a:gd name="T94" fmla="*/ 0 w 671"/>
                <a:gd name="T95" fmla="*/ 0 h 24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671" h="241">
                  <a:moveTo>
                    <a:pt x="0" y="123"/>
                  </a:moveTo>
                  <a:lnTo>
                    <a:pt x="2" y="127"/>
                  </a:lnTo>
                  <a:lnTo>
                    <a:pt x="6" y="132"/>
                  </a:lnTo>
                  <a:lnTo>
                    <a:pt x="14" y="137"/>
                  </a:lnTo>
                  <a:lnTo>
                    <a:pt x="16" y="141"/>
                  </a:lnTo>
                  <a:lnTo>
                    <a:pt x="21" y="144"/>
                  </a:lnTo>
                  <a:lnTo>
                    <a:pt x="25" y="148"/>
                  </a:lnTo>
                  <a:lnTo>
                    <a:pt x="31" y="153"/>
                  </a:lnTo>
                  <a:lnTo>
                    <a:pt x="37" y="156"/>
                  </a:lnTo>
                  <a:lnTo>
                    <a:pt x="44" y="162"/>
                  </a:lnTo>
                  <a:lnTo>
                    <a:pt x="50" y="167"/>
                  </a:lnTo>
                  <a:lnTo>
                    <a:pt x="60" y="172"/>
                  </a:lnTo>
                  <a:lnTo>
                    <a:pt x="64" y="174"/>
                  </a:lnTo>
                  <a:lnTo>
                    <a:pt x="68" y="178"/>
                  </a:lnTo>
                  <a:lnTo>
                    <a:pt x="71" y="179"/>
                  </a:lnTo>
                  <a:lnTo>
                    <a:pt x="77" y="181"/>
                  </a:lnTo>
                  <a:lnTo>
                    <a:pt x="81" y="185"/>
                  </a:lnTo>
                  <a:lnTo>
                    <a:pt x="87" y="186"/>
                  </a:lnTo>
                  <a:lnTo>
                    <a:pt x="93" y="188"/>
                  </a:lnTo>
                  <a:lnTo>
                    <a:pt x="97" y="192"/>
                  </a:lnTo>
                  <a:lnTo>
                    <a:pt x="102" y="193"/>
                  </a:lnTo>
                  <a:lnTo>
                    <a:pt x="108" y="195"/>
                  </a:lnTo>
                  <a:lnTo>
                    <a:pt x="114" y="199"/>
                  </a:lnTo>
                  <a:lnTo>
                    <a:pt x="122" y="200"/>
                  </a:lnTo>
                  <a:lnTo>
                    <a:pt x="127" y="202"/>
                  </a:lnTo>
                  <a:lnTo>
                    <a:pt x="133" y="206"/>
                  </a:lnTo>
                  <a:lnTo>
                    <a:pt x="141" y="207"/>
                  </a:lnTo>
                  <a:lnTo>
                    <a:pt x="149" y="211"/>
                  </a:lnTo>
                  <a:lnTo>
                    <a:pt x="154" y="211"/>
                  </a:lnTo>
                  <a:lnTo>
                    <a:pt x="162" y="215"/>
                  </a:lnTo>
                  <a:lnTo>
                    <a:pt x="170" y="216"/>
                  </a:lnTo>
                  <a:lnTo>
                    <a:pt x="178" y="218"/>
                  </a:lnTo>
                  <a:lnTo>
                    <a:pt x="185" y="220"/>
                  </a:lnTo>
                  <a:lnTo>
                    <a:pt x="193" y="222"/>
                  </a:lnTo>
                  <a:lnTo>
                    <a:pt x="203" y="223"/>
                  </a:lnTo>
                  <a:lnTo>
                    <a:pt x="212" y="227"/>
                  </a:lnTo>
                  <a:lnTo>
                    <a:pt x="220" y="227"/>
                  </a:lnTo>
                  <a:lnTo>
                    <a:pt x="230" y="229"/>
                  </a:lnTo>
                  <a:lnTo>
                    <a:pt x="237" y="230"/>
                  </a:lnTo>
                  <a:lnTo>
                    <a:pt x="249" y="232"/>
                  </a:lnTo>
                  <a:lnTo>
                    <a:pt x="259" y="234"/>
                  </a:lnTo>
                  <a:lnTo>
                    <a:pt x="268" y="236"/>
                  </a:lnTo>
                  <a:lnTo>
                    <a:pt x="280" y="237"/>
                  </a:lnTo>
                  <a:lnTo>
                    <a:pt x="289" y="239"/>
                  </a:lnTo>
                  <a:lnTo>
                    <a:pt x="299" y="239"/>
                  </a:lnTo>
                  <a:lnTo>
                    <a:pt x="311" y="239"/>
                  </a:lnTo>
                  <a:lnTo>
                    <a:pt x="320" y="239"/>
                  </a:lnTo>
                  <a:lnTo>
                    <a:pt x="332" y="241"/>
                  </a:lnTo>
                  <a:lnTo>
                    <a:pt x="341" y="239"/>
                  </a:lnTo>
                  <a:lnTo>
                    <a:pt x="351" y="239"/>
                  </a:lnTo>
                  <a:lnTo>
                    <a:pt x="361" y="239"/>
                  </a:lnTo>
                  <a:lnTo>
                    <a:pt x="370" y="237"/>
                  </a:lnTo>
                  <a:lnTo>
                    <a:pt x="380" y="236"/>
                  </a:lnTo>
                  <a:lnTo>
                    <a:pt x="390" y="236"/>
                  </a:lnTo>
                  <a:lnTo>
                    <a:pt x="399" y="234"/>
                  </a:lnTo>
                  <a:lnTo>
                    <a:pt x="407" y="232"/>
                  </a:lnTo>
                  <a:lnTo>
                    <a:pt x="417" y="230"/>
                  </a:lnTo>
                  <a:lnTo>
                    <a:pt x="426" y="229"/>
                  </a:lnTo>
                  <a:lnTo>
                    <a:pt x="436" y="227"/>
                  </a:lnTo>
                  <a:lnTo>
                    <a:pt x="444" y="225"/>
                  </a:lnTo>
                  <a:lnTo>
                    <a:pt x="451" y="222"/>
                  </a:lnTo>
                  <a:lnTo>
                    <a:pt x="461" y="220"/>
                  </a:lnTo>
                  <a:lnTo>
                    <a:pt x="471" y="216"/>
                  </a:lnTo>
                  <a:lnTo>
                    <a:pt x="478" y="213"/>
                  </a:lnTo>
                  <a:lnTo>
                    <a:pt x="486" y="211"/>
                  </a:lnTo>
                  <a:lnTo>
                    <a:pt x="494" y="207"/>
                  </a:lnTo>
                  <a:lnTo>
                    <a:pt x="502" y="204"/>
                  </a:lnTo>
                  <a:lnTo>
                    <a:pt x="509" y="200"/>
                  </a:lnTo>
                  <a:lnTo>
                    <a:pt x="517" y="197"/>
                  </a:lnTo>
                  <a:lnTo>
                    <a:pt x="525" y="193"/>
                  </a:lnTo>
                  <a:lnTo>
                    <a:pt x="530" y="190"/>
                  </a:lnTo>
                  <a:lnTo>
                    <a:pt x="538" y="186"/>
                  </a:lnTo>
                  <a:lnTo>
                    <a:pt x="544" y="183"/>
                  </a:lnTo>
                  <a:lnTo>
                    <a:pt x="552" y="179"/>
                  </a:lnTo>
                  <a:lnTo>
                    <a:pt x="559" y="176"/>
                  </a:lnTo>
                  <a:lnTo>
                    <a:pt x="565" y="172"/>
                  </a:lnTo>
                  <a:lnTo>
                    <a:pt x="571" y="169"/>
                  </a:lnTo>
                  <a:lnTo>
                    <a:pt x="577" y="165"/>
                  </a:lnTo>
                  <a:lnTo>
                    <a:pt x="583" y="160"/>
                  </a:lnTo>
                  <a:lnTo>
                    <a:pt x="588" y="156"/>
                  </a:lnTo>
                  <a:lnTo>
                    <a:pt x="594" y="153"/>
                  </a:lnTo>
                  <a:lnTo>
                    <a:pt x="600" y="149"/>
                  </a:lnTo>
                  <a:lnTo>
                    <a:pt x="604" y="146"/>
                  </a:lnTo>
                  <a:lnTo>
                    <a:pt x="610" y="142"/>
                  </a:lnTo>
                  <a:lnTo>
                    <a:pt x="617" y="135"/>
                  </a:lnTo>
                  <a:lnTo>
                    <a:pt x="627" y="128"/>
                  </a:lnTo>
                  <a:lnTo>
                    <a:pt x="637" y="121"/>
                  </a:lnTo>
                  <a:lnTo>
                    <a:pt x="644" y="116"/>
                  </a:lnTo>
                  <a:lnTo>
                    <a:pt x="648" y="111"/>
                  </a:lnTo>
                  <a:lnTo>
                    <a:pt x="654" y="105"/>
                  </a:lnTo>
                  <a:lnTo>
                    <a:pt x="660" y="100"/>
                  </a:lnTo>
                  <a:lnTo>
                    <a:pt x="664" y="97"/>
                  </a:lnTo>
                  <a:lnTo>
                    <a:pt x="669" y="93"/>
                  </a:lnTo>
                  <a:lnTo>
                    <a:pt x="671" y="91"/>
                  </a:lnTo>
                  <a:lnTo>
                    <a:pt x="58" y="0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708F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484" name="Freeform 37"/>
            <p:cNvSpPr>
              <a:spLocks/>
            </p:cNvSpPr>
            <p:nvPr/>
          </p:nvSpPr>
          <p:spPr bwMode="auto">
            <a:xfrm>
              <a:off x="942" y="3454"/>
              <a:ext cx="291" cy="486"/>
            </a:xfrm>
            <a:custGeom>
              <a:avLst/>
              <a:gdLst>
                <a:gd name="T0" fmla="*/ 0 w 583"/>
                <a:gd name="T1" fmla="*/ 1 h 972"/>
                <a:gd name="T2" fmla="*/ 0 w 583"/>
                <a:gd name="T3" fmla="*/ 1 h 972"/>
                <a:gd name="T4" fmla="*/ 0 w 583"/>
                <a:gd name="T5" fmla="*/ 1 h 972"/>
                <a:gd name="T6" fmla="*/ 0 w 583"/>
                <a:gd name="T7" fmla="*/ 1 h 972"/>
                <a:gd name="T8" fmla="*/ 0 w 583"/>
                <a:gd name="T9" fmla="*/ 1 h 972"/>
                <a:gd name="T10" fmla="*/ 0 w 583"/>
                <a:gd name="T11" fmla="*/ 1 h 972"/>
                <a:gd name="T12" fmla="*/ 0 w 583"/>
                <a:gd name="T13" fmla="*/ 1 h 972"/>
                <a:gd name="T14" fmla="*/ 0 w 583"/>
                <a:gd name="T15" fmla="*/ 1 h 972"/>
                <a:gd name="T16" fmla="*/ 0 w 583"/>
                <a:gd name="T17" fmla="*/ 1 h 972"/>
                <a:gd name="T18" fmla="*/ 0 w 583"/>
                <a:gd name="T19" fmla="*/ 1 h 972"/>
                <a:gd name="T20" fmla="*/ 0 w 583"/>
                <a:gd name="T21" fmla="*/ 1 h 972"/>
                <a:gd name="T22" fmla="*/ 0 w 583"/>
                <a:gd name="T23" fmla="*/ 1 h 972"/>
                <a:gd name="T24" fmla="*/ 0 w 583"/>
                <a:gd name="T25" fmla="*/ 1 h 972"/>
                <a:gd name="T26" fmla="*/ 0 w 583"/>
                <a:gd name="T27" fmla="*/ 1 h 972"/>
                <a:gd name="T28" fmla="*/ 0 w 583"/>
                <a:gd name="T29" fmla="*/ 1 h 972"/>
                <a:gd name="T30" fmla="*/ 0 w 583"/>
                <a:gd name="T31" fmla="*/ 1 h 972"/>
                <a:gd name="T32" fmla="*/ 0 w 583"/>
                <a:gd name="T33" fmla="*/ 1 h 972"/>
                <a:gd name="T34" fmla="*/ 0 w 583"/>
                <a:gd name="T35" fmla="*/ 0 h 972"/>
                <a:gd name="T36" fmla="*/ 0 w 583"/>
                <a:gd name="T37" fmla="*/ 1 h 972"/>
                <a:gd name="T38" fmla="*/ 0 w 583"/>
                <a:gd name="T39" fmla="*/ 1 h 972"/>
                <a:gd name="T40" fmla="*/ 0 w 583"/>
                <a:gd name="T41" fmla="*/ 1 h 972"/>
                <a:gd name="T42" fmla="*/ 0 w 583"/>
                <a:gd name="T43" fmla="*/ 1 h 972"/>
                <a:gd name="T44" fmla="*/ 0 w 583"/>
                <a:gd name="T45" fmla="*/ 1 h 972"/>
                <a:gd name="T46" fmla="*/ 0 w 583"/>
                <a:gd name="T47" fmla="*/ 1 h 972"/>
                <a:gd name="T48" fmla="*/ 0 w 583"/>
                <a:gd name="T49" fmla="*/ 1 h 972"/>
                <a:gd name="T50" fmla="*/ 0 w 583"/>
                <a:gd name="T51" fmla="*/ 1 h 972"/>
                <a:gd name="T52" fmla="*/ 0 w 583"/>
                <a:gd name="T53" fmla="*/ 1 h 972"/>
                <a:gd name="T54" fmla="*/ 0 w 583"/>
                <a:gd name="T55" fmla="*/ 1 h 972"/>
                <a:gd name="T56" fmla="*/ 0 w 583"/>
                <a:gd name="T57" fmla="*/ 1 h 972"/>
                <a:gd name="T58" fmla="*/ 0 w 583"/>
                <a:gd name="T59" fmla="*/ 1 h 97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583" h="972">
                  <a:moveTo>
                    <a:pt x="2" y="288"/>
                  </a:moveTo>
                  <a:lnTo>
                    <a:pt x="0" y="426"/>
                  </a:lnTo>
                  <a:lnTo>
                    <a:pt x="23" y="443"/>
                  </a:lnTo>
                  <a:lnTo>
                    <a:pt x="85" y="445"/>
                  </a:lnTo>
                  <a:lnTo>
                    <a:pt x="178" y="520"/>
                  </a:lnTo>
                  <a:lnTo>
                    <a:pt x="214" y="761"/>
                  </a:lnTo>
                  <a:lnTo>
                    <a:pt x="122" y="846"/>
                  </a:lnTo>
                  <a:lnTo>
                    <a:pt x="261" y="916"/>
                  </a:lnTo>
                  <a:lnTo>
                    <a:pt x="336" y="957"/>
                  </a:lnTo>
                  <a:lnTo>
                    <a:pt x="438" y="972"/>
                  </a:lnTo>
                  <a:lnTo>
                    <a:pt x="515" y="951"/>
                  </a:lnTo>
                  <a:lnTo>
                    <a:pt x="583" y="893"/>
                  </a:lnTo>
                  <a:lnTo>
                    <a:pt x="577" y="763"/>
                  </a:lnTo>
                  <a:lnTo>
                    <a:pt x="380" y="468"/>
                  </a:lnTo>
                  <a:lnTo>
                    <a:pt x="419" y="422"/>
                  </a:lnTo>
                  <a:lnTo>
                    <a:pt x="440" y="348"/>
                  </a:lnTo>
                  <a:lnTo>
                    <a:pt x="490" y="32"/>
                  </a:lnTo>
                  <a:lnTo>
                    <a:pt x="473" y="0"/>
                  </a:lnTo>
                  <a:lnTo>
                    <a:pt x="411" y="25"/>
                  </a:lnTo>
                  <a:lnTo>
                    <a:pt x="371" y="178"/>
                  </a:lnTo>
                  <a:lnTo>
                    <a:pt x="319" y="149"/>
                  </a:lnTo>
                  <a:lnTo>
                    <a:pt x="261" y="164"/>
                  </a:lnTo>
                  <a:lnTo>
                    <a:pt x="226" y="142"/>
                  </a:lnTo>
                  <a:lnTo>
                    <a:pt x="166" y="149"/>
                  </a:lnTo>
                  <a:lnTo>
                    <a:pt x="162" y="51"/>
                  </a:lnTo>
                  <a:lnTo>
                    <a:pt x="120" y="35"/>
                  </a:lnTo>
                  <a:lnTo>
                    <a:pt x="54" y="76"/>
                  </a:lnTo>
                  <a:lnTo>
                    <a:pt x="0" y="202"/>
                  </a:lnTo>
                  <a:lnTo>
                    <a:pt x="2" y="288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485" name="Freeform 38"/>
            <p:cNvSpPr>
              <a:spLocks/>
            </p:cNvSpPr>
            <p:nvPr/>
          </p:nvSpPr>
          <p:spPr bwMode="auto">
            <a:xfrm>
              <a:off x="245" y="3269"/>
              <a:ext cx="675" cy="717"/>
            </a:xfrm>
            <a:custGeom>
              <a:avLst/>
              <a:gdLst>
                <a:gd name="T0" fmla="*/ 1 w 1350"/>
                <a:gd name="T1" fmla="*/ 0 h 1435"/>
                <a:gd name="T2" fmla="*/ 1 w 1350"/>
                <a:gd name="T3" fmla="*/ 0 h 1435"/>
                <a:gd name="T4" fmla="*/ 1 w 1350"/>
                <a:gd name="T5" fmla="*/ 0 h 1435"/>
                <a:gd name="T6" fmla="*/ 1 w 1350"/>
                <a:gd name="T7" fmla="*/ 0 h 1435"/>
                <a:gd name="T8" fmla="*/ 1 w 1350"/>
                <a:gd name="T9" fmla="*/ 0 h 1435"/>
                <a:gd name="T10" fmla="*/ 1 w 1350"/>
                <a:gd name="T11" fmla="*/ 0 h 1435"/>
                <a:gd name="T12" fmla="*/ 1 w 1350"/>
                <a:gd name="T13" fmla="*/ 0 h 1435"/>
                <a:gd name="T14" fmla="*/ 1 w 1350"/>
                <a:gd name="T15" fmla="*/ 0 h 1435"/>
                <a:gd name="T16" fmla="*/ 1 w 1350"/>
                <a:gd name="T17" fmla="*/ 0 h 1435"/>
                <a:gd name="T18" fmla="*/ 1 w 1350"/>
                <a:gd name="T19" fmla="*/ 0 h 1435"/>
                <a:gd name="T20" fmla="*/ 1 w 1350"/>
                <a:gd name="T21" fmla="*/ 0 h 1435"/>
                <a:gd name="T22" fmla="*/ 1 w 1350"/>
                <a:gd name="T23" fmla="*/ 0 h 1435"/>
                <a:gd name="T24" fmla="*/ 1 w 1350"/>
                <a:gd name="T25" fmla="*/ 0 h 1435"/>
                <a:gd name="T26" fmla="*/ 1 w 1350"/>
                <a:gd name="T27" fmla="*/ 0 h 1435"/>
                <a:gd name="T28" fmla="*/ 1 w 1350"/>
                <a:gd name="T29" fmla="*/ 0 h 1435"/>
                <a:gd name="T30" fmla="*/ 1 w 1350"/>
                <a:gd name="T31" fmla="*/ 0 h 1435"/>
                <a:gd name="T32" fmla="*/ 1 w 1350"/>
                <a:gd name="T33" fmla="*/ 0 h 1435"/>
                <a:gd name="T34" fmla="*/ 1 w 1350"/>
                <a:gd name="T35" fmla="*/ 0 h 1435"/>
                <a:gd name="T36" fmla="*/ 1 w 1350"/>
                <a:gd name="T37" fmla="*/ 0 h 1435"/>
                <a:gd name="T38" fmla="*/ 1 w 1350"/>
                <a:gd name="T39" fmla="*/ 0 h 1435"/>
                <a:gd name="T40" fmla="*/ 1 w 1350"/>
                <a:gd name="T41" fmla="*/ 0 h 1435"/>
                <a:gd name="T42" fmla="*/ 1 w 1350"/>
                <a:gd name="T43" fmla="*/ 0 h 1435"/>
                <a:gd name="T44" fmla="*/ 1 w 1350"/>
                <a:gd name="T45" fmla="*/ 0 h 1435"/>
                <a:gd name="T46" fmla="*/ 1 w 1350"/>
                <a:gd name="T47" fmla="*/ 0 h 1435"/>
                <a:gd name="T48" fmla="*/ 1 w 1350"/>
                <a:gd name="T49" fmla="*/ 0 h 1435"/>
                <a:gd name="T50" fmla="*/ 1 w 1350"/>
                <a:gd name="T51" fmla="*/ 0 h 1435"/>
                <a:gd name="T52" fmla="*/ 1 w 1350"/>
                <a:gd name="T53" fmla="*/ 0 h 1435"/>
                <a:gd name="T54" fmla="*/ 1 w 1350"/>
                <a:gd name="T55" fmla="*/ 0 h 1435"/>
                <a:gd name="T56" fmla="*/ 1 w 1350"/>
                <a:gd name="T57" fmla="*/ 0 h 1435"/>
                <a:gd name="T58" fmla="*/ 1 w 1350"/>
                <a:gd name="T59" fmla="*/ 0 h 1435"/>
                <a:gd name="T60" fmla="*/ 1 w 1350"/>
                <a:gd name="T61" fmla="*/ 0 h 1435"/>
                <a:gd name="T62" fmla="*/ 1 w 1350"/>
                <a:gd name="T63" fmla="*/ 0 h 1435"/>
                <a:gd name="T64" fmla="*/ 1 w 1350"/>
                <a:gd name="T65" fmla="*/ 0 h 1435"/>
                <a:gd name="T66" fmla="*/ 1 w 1350"/>
                <a:gd name="T67" fmla="*/ 0 h 1435"/>
                <a:gd name="T68" fmla="*/ 1 w 1350"/>
                <a:gd name="T69" fmla="*/ 0 h 1435"/>
                <a:gd name="T70" fmla="*/ 1 w 1350"/>
                <a:gd name="T71" fmla="*/ 0 h 1435"/>
                <a:gd name="T72" fmla="*/ 1 w 1350"/>
                <a:gd name="T73" fmla="*/ 0 h 1435"/>
                <a:gd name="T74" fmla="*/ 1 w 1350"/>
                <a:gd name="T75" fmla="*/ 0 h 1435"/>
                <a:gd name="T76" fmla="*/ 1 w 1350"/>
                <a:gd name="T77" fmla="*/ 0 h 1435"/>
                <a:gd name="T78" fmla="*/ 1 w 1350"/>
                <a:gd name="T79" fmla="*/ 0 h 1435"/>
                <a:gd name="T80" fmla="*/ 1 w 1350"/>
                <a:gd name="T81" fmla="*/ 0 h 1435"/>
                <a:gd name="T82" fmla="*/ 1 w 1350"/>
                <a:gd name="T83" fmla="*/ 0 h 1435"/>
                <a:gd name="T84" fmla="*/ 1 w 1350"/>
                <a:gd name="T85" fmla="*/ 0 h 1435"/>
                <a:gd name="T86" fmla="*/ 1 w 1350"/>
                <a:gd name="T87" fmla="*/ 0 h 1435"/>
                <a:gd name="T88" fmla="*/ 1 w 1350"/>
                <a:gd name="T89" fmla="*/ 0 h 1435"/>
                <a:gd name="T90" fmla="*/ 1 w 1350"/>
                <a:gd name="T91" fmla="*/ 0 h 1435"/>
                <a:gd name="T92" fmla="*/ 1 w 1350"/>
                <a:gd name="T93" fmla="*/ 0 h 1435"/>
                <a:gd name="T94" fmla="*/ 1 w 1350"/>
                <a:gd name="T95" fmla="*/ 0 h 1435"/>
                <a:gd name="T96" fmla="*/ 1 w 1350"/>
                <a:gd name="T97" fmla="*/ 0 h 1435"/>
                <a:gd name="T98" fmla="*/ 1 w 1350"/>
                <a:gd name="T99" fmla="*/ 0 h 1435"/>
                <a:gd name="T100" fmla="*/ 1 w 1350"/>
                <a:gd name="T101" fmla="*/ 0 h 1435"/>
                <a:gd name="T102" fmla="*/ 1 w 1350"/>
                <a:gd name="T103" fmla="*/ 0 h 1435"/>
                <a:gd name="T104" fmla="*/ 1 w 1350"/>
                <a:gd name="T105" fmla="*/ 0 h 1435"/>
                <a:gd name="T106" fmla="*/ 0 w 1350"/>
                <a:gd name="T107" fmla="*/ 0 h 143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350" h="1435">
                  <a:moveTo>
                    <a:pt x="0" y="1217"/>
                  </a:moveTo>
                  <a:lnTo>
                    <a:pt x="54" y="1336"/>
                  </a:lnTo>
                  <a:lnTo>
                    <a:pt x="121" y="1412"/>
                  </a:lnTo>
                  <a:lnTo>
                    <a:pt x="227" y="1435"/>
                  </a:lnTo>
                  <a:lnTo>
                    <a:pt x="326" y="1415"/>
                  </a:lnTo>
                  <a:lnTo>
                    <a:pt x="426" y="1321"/>
                  </a:lnTo>
                  <a:lnTo>
                    <a:pt x="449" y="1240"/>
                  </a:lnTo>
                  <a:lnTo>
                    <a:pt x="447" y="1087"/>
                  </a:lnTo>
                  <a:lnTo>
                    <a:pt x="416" y="781"/>
                  </a:lnTo>
                  <a:lnTo>
                    <a:pt x="470" y="747"/>
                  </a:lnTo>
                  <a:lnTo>
                    <a:pt x="478" y="703"/>
                  </a:lnTo>
                  <a:lnTo>
                    <a:pt x="540" y="684"/>
                  </a:lnTo>
                  <a:lnTo>
                    <a:pt x="553" y="631"/>
                  </a:lnTo>
                  <a:lnTo>
                    <a:pt x="677" y="686"/>
                  </a:lnTo>
                  <a:lnTo>
                    <a:pt x="750" y="703"/>
                  </a:lnTo>
                  <a:lnTo>
                    <a:pt x="1271" y="554"/>
                  </a:lnTo>
                  <a:lnTo>
                    <a:pt x="1340" y="466"/>
                  </a:lnTo>
                  <a:lnTo>
                    <a:pt x="1340" y="302"/>
                  </a:lnTo>
                  <a:lnTo>
                    <a:pt x="1350" y="160"/>
                  </a:lnTo>
                  <a:lnTo>
                    <a:pt x="1331" y="139"/>
                  </a:lnTo>
                  <a:lnTo>
                    <a:pt x="1271" y="130"/>
                  </a:lnTo>
                  <a:lnTo>
                    <a:pt x="1242" y="77"/>
                  </a:lnTo>
                  <a:lnTo>
                    <a:pt x="1149" y="0"/>
                  </a:lnTo>
                  <a:lnTo>
                    <a:pt x="1007" y="63"/>
                  </a:lnTo>
                  <a:lnTo>
                    <a:pt x="887" y="65"/>
                  </a:lnTo>
                  <a:lnTo>
                    <a:pt x="883" y="65"/>
                  </a:lnTo>
                  <a:lnTo>
                    <a:pt x="877" y="67"/>
                  </a:lnTo>
                  <a:lnTo>
                    <a:pt x="872" y="69"/>
                  </a:lnTo>
                  <a:lnTo>
                    <a:pt x="868" y="69"/>
                  </a:lnTo>
                  <a:lnTo>
                    <a:pt x="860" y="72"/>
                  </a:lnTo>
                  <a:lnTo>
                    <a:pt x="854" y="74"/>
                  </a:lnTo>
                  <a:lnTo>
                    <a:pt x="845" y="76"/>
                  </a:lnTo>
                  <a:lnTo>
                    <a:pt x="837" y="77"/>
                  </a:lnTo>
                  <a:lnTo>
                    <a:pt x="829" y="79"/>
                  </a:lnTo>
                  <a:lnTo>
                    <a:pt x="820" y="83"/>
                  </a:lnTo>
                  <a:lnTo>
                    <a:pt x="814" y="83"/>
                  </a:lnTo>
                  <a:lnTo>
                    <a:pt x="810" y="84"/>
                  </a:lnTo>
                  <a:lnTo>
                    <a:pt x="804" y="84"/>
                  </a:lnTo>
                  <a:lnTo>
                    <a:pt x="798" y="86"/>
                  </a:lnTo>
                  <a:lnTo>
                    <a:pt x="794" y="86"/>
                  </a:lnTo>
                  <a:lnTo>
                    <a:pt x="789" y="88"/>
                  </a:lnTo>
                  <a:lnTo>
                    <a:pt x="783" y="90"/>
                  </a:lnTo>
                  <a:lnTo>
                    <a:pt x="779" y="91"/>
                  </a:lnTo>
                  <a:lnTo>
                    <a:pt x="773" y="91"/>
                  </a:lnTo>
                  <a:lnTo>
                    <a:pt x="767" y="91"/>
                  </a:lnTo>
                  <a:lnTo>
                    <a:pt x="762" y="93"/>
                  </a:lnTo>
                  <a:lnTo>
                    <a:pt x="756" y="93"/>
                  </a:lnTo>
                  <a:lnTo>
                    <a:pt x="750" y="93"/>
                  </a:lnTo>
                  <a:lnTo>
                    <a:pt x="744" y="95"/>
                  </a:lnTo>
                  <a:lnTo>
                    <a:pt x="739" y="95"/>
                  </a:lnTo>
                  <a:lnTo>
                    <a:pt x="733" y="95"/>
                  </a:lnTo>
                  <a:lnTo>
                    <a:pt x="727" y="95"/>
                  </a:lnTo>
                  <a:lnTo>
                    <a:pt x="721" y="95"/>
                  </a:lnTo>
                  <a:lnTo>
                    <a:pt x="715" y="95"/>
                  </a:lnTo>
                  <a:lnTo>
                    <a:pt x="710" y="95"/>
                  </a:lnTo>
                  <a:lnTo>
                    <a:pt x="704" y="95"/>
                  </a:lnTo>
                  <a:lnTo>
                    <a:pt x="698" y="95"/>
                  </a:lnTo>
                  <a:lnTo>
                    <a:pt x="694" y="95"/>
                  </a:lnTo>
                  <a:lnTo>
                    <a:pt x="688" y="95"/>
                  </a:lnTo>
                  <a:lnTo>
                    <a:pt x="683" y="95"/>
                  </a:lnTo>
                  <a:lnTo>
                    <a:pt x="677" y="95"/>
                  </a:lnTo>
                  <a:lnTo>
                    <a:pt x="671" y="93"/>
                  </a:lnTo>
                  <a:lnTo>
                    <a:pt x="665" y="93"/>
                  </a:lnTo>
                  <a:lnTo>
                    <a:pt x="659" y="91"/>
                  </a:lnTo>
                  <a:lnTo>
                    <a:pt x="656" y="91"/>
                  </a:lnTo>
                  <a:lnTo>
                    <a:pt x="650" y="90"/>
                  </a:lnTo>
                  <a:lnTo>
                    <a:pt x="646" y="88"/>
                  </a:lnTo>
                  <a:lnTo>
                    <a:pt x="640" y="86"/>
                  </a:lnTo>
                  <a:lnTo>
                    <a:pt x="636" y="84"/>
                  </a:lnTo>
                  <a:lnTo>
                    <a:pt x="631" y="83"/>
                  </a:lnTo>
                  <a:lnTo>
                    <a:pt x="629" y="81"/>
                  </a:lnTo>
                  <a:lnTo>
                    <a:pt x="619" y="77"/>
                  </a:lnTo>
                  <a:lnTo>
                    <a:pt x="613" y="72"/>
                  </a:lnTo>
                  <a:lnTo>
                    <a:pt x="575" y="91"/>
                  </a:lnTo>
                  <a:lnTo>
                    <a:pt x="602" y="97"/>
                  </a:lnTo>
                  <a:lnTo>
                    <a:pt x="584" y="116"/>
                  </a:lnTo>
                  <a:lnTo>
                    <a:pt x="613" y="113"/>
                  </a:lnTo>
                  <a:lnTo>
                    <a:pt x="613" y="114"/>
                  </a:lnTo>
                  <a:lnTo>
                    <a:pt x="613" y="118"/>
                  </a:lnTo>
                  <a:lnTo>
                    <a:pt x="613" y="125"/>
                  </a:lnTo>
                  <a:lnTo>
                    <a:pt x="613" y="134"/>
                  </a:lnTo>
                  <a:lnTo>
                    <a:pt x="611" y="137"/>
                  </a:lnTo>
                  <a:lnTo>
                    <a:pt x="611" y="142"/>
                  </a:lnTo>
                  <a:lnTo>
                    <a:pt x="607" y="146"/>
                  </a:lnTo>
                  <a:lnTo>
                    <a:pt x="605" y="151"/>
                  </a:lnTo>
                  <a:lnTo>
                    <a:pt x="600" y="153"/>
                  </a:lnTo>
                  <a:lnTo>
                    <a:pt x="596" y="158"/>
                  </a:lnTo>
                  <a:lnTo>
                    <a:pt x="590" y="162"/>
                  </a:lnTo>
                  <a:lnTo>
                    <a:pt x="584" y="164"/>
                  </a:lnTo>
                  <a:lnTo>
                    <a:pt x="530" y="192"/>
                  </a:lnTo>
                  <a:lnTo>
                    <a:pt x="507" y="234"/>
                  </a:lnTo>
                  <a:lnTo>
                    <a:pt x="420" y="251"/>
                  </a:lnTo>
                  <a:lnTo>
                    <a:pt x="426" y="281"/>
                  </a:lnTo>
                  <a:lnTo>
                    <a:pt x="320" y="317"/>
                  </a:lnTo>
                  <a:lnTo>
                    <a:pt x="295" y="251"/>
                  </a:lnTo>
                  <a:lnTo>
                    <a:pt x="266" y="209"/>
                  </a:lnTo>
                  <a:lnTo>
                    <a:pt x="285" y="185"/>
                  </a:lnTo>
                  <a:lnTo>
                    <a:pt x="339" y="158"/>
                  </a:lnTo>
                  <a:lnTo>
                    <a:pt x="332" y="88"/>
                  </a:lnTo>
                  <a:lnTo>
                    <a:pt x="305" y="77"/>
                  </a:lnTo>
                  <a:lnTo>
                    <a:pt x="139" y="209"/>
                  </a:lnTo>
                  <a:lnTo>
                    <a:pt x="206" y="339"/>
                  </a:lnTo>
                  <a:lnTo>
                    <a:pt x="197" y="566"/>
                  </a:lnTo>
                  <a:lnTo>
                    <a:pt x="256" y="693"/>
                  </a:lnTo>
                  <a:lnTo>
                    <a:pt x="218" y="835"/>
                  </a:lnTo>
                  <a:lnTo>
                    <a:pt x="21" y="1127"/>
                  </a:lnTo>
                  <a:lnTo>
                    <a:pt x="0" y="1217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486" name="Freeform 39"/>
            <p:cNvSpPr>
              <a:spLocks/>
            </p:cNvSpPr>
            <p:nvPr/>
          </p:nvSpPr>
          <p:spPr bwMode="auto">
            <a:xfrm>
              <a:off x="537" y="3286"/>
              <a:ext cx="360" cy="346"/>
            </a:xfrm>
            <a:custGeom>
              <a:avLst/>
              <a:gdLst>
                <a:gd name="T0" fmla="*/ 0 w 722"/>
                <a:gd name="T1" fmla="*/ 0 h 693"/>
                <a:gd name="T2" fmla="*/ 0 w 722"/>
                <a:gd name="T3" fmla="*/ 0 h 693"/>
                <a:gd name="T4" fmla="*/ 0 w 722"/>
                <a:gd name="T5" fmla="*/ 0 h 693"/>
                <a:gd name="T6" fmla="*/ 0 w 722"/>
                <a:gd name="T7" fmla="*/ 0 h 693"/>
                <a:gd name="T8" fmla="*/ 0 w 722"/>
                <a:gd name="T9" fmla="*/ 0 h 693"/>
                <a:gd name="T10" fmla="*/ 0 w 722"/>
                <a:gd name="T11" fmla="*/ 0 h 693"/>
                <a:gd name="T12" fmla="*/ 0 w 722"/>
                <a:gd name="T13" fmla="*/ 0 h 693"/>
                <a:gd name="T14" fmla="*/ 0 w 722"/>
                <a:gd name="T15" fmla="*/ 0 h 693"/>
                <a:gd name="T16" fmla="*/ 0 w 722"/>
                <a:gd name="T17" fmla="*/ 0 h 693"/>
                <a:gd name="T18" fmla="*/ 0 w 722"/>
                <a:gd name="T19" fmla="*/ 0 h 693"/>
                <a:gd name="T20" fmla="*/ 0 w 722"/>
                <a:gd name="T21" fmla="*/ 0 h 693"/>
                <a:gd name="T22" fmla="*/ 0 w 722"/>
                <a:gd name="T23" fmla="*/ 0 h 693"/>
                <a:gd name="T24" fmla="*/ 0 w 722"/>
                <a:gd name="T25" fmla="*/ 0 h 693"/>
                <a:gd name="T26" fmla="*/ 0 w 722"/>
                <a:gd name="T27" fmla="*/ 0 h 693"/>
                <a:gd name="T28" fmla="*/ 0 w 722"/>
                <a:gd name="T29" fmla="*/ 0 h 693"/>
                <a:gd name="T30" fmla="*/ 0 w 722"/>
                <a:gd name="T31" fmla="*/ 0 h 693"/>
                <a:gd name="T32" fmla="*/ 0 w 722"/>
                <a:gd name="T33" fmla="*/ 0 h 693"/>
                <a:gd name="T34" fmla="*/ 0 w 722"/>
                <a:gd name="T35" fmla="*/ 0 h 693"/>
                <a:gd name="T36" fmla="*/ 0 w 722"/>
                <a:gd name="T37" fmla="*/ 0 h 693"/>
                <a:gd name="T38" fmla="*/ 0 w 722"/>
                <a:gd name="T39" fmla="*/ 0 h 693"/>
                <a:gd name="T40" fmla="*/ 0 w 722"/>
                <a:gd name="T41" fmla="*/ 0 h 693"/>
                <a:gd name="T42" fmla="*/ 0 w 722"/>
                <a:gd name="T43" fmla="*/ 0 h 693"/>
                <a:gd name="T44" fmla="*/ 0 w 722"/>
                <a:gd name="T45" fmla="*/ 0 h 693"/>
                <a:gd name="T46" fmla="*/ 0 w 722"/>
                <a:gd name="T47" fmla="*/ 0 h 693"/>
                <a:gd name="T48" fmla="*/ 0 w 722"/>
                <a:gd name="T49" fmla="*/ 0 h 693"/>
                <a:gd name="T50" fmla="*/ 0 w 722"/>
                <a:gd name="T51" fmla="*/ 0 h 693"/>
                <a:gd name="T52" fmla="*/ 0 w 722"/>
                <a:gd name="T53" fmla="*/ 0 h 693"/>
                <a:gd name="T54" fmla="*/ 0 w 722"/>
                <a:gd name="T55" fmla="*/ 0 h 693"/>
                <a:gd name="T56" fmla="*/ 0 w 722"/>
                <a:gd name="T57" fmla="*/ 0 h 693"/>
                <a:gd name="T58" fmla="*/ 0 w 722"/>
                <a:gd name="T59" fmla="*/ 0 h 693"/>
                <a:gd name="T60" fmla="*/ 0 w 722"/>
                <a:gd name="T61" fmla="*/ 0 h 693"/>
                <a:gd name="T62" fmla="*/ 0 w 722"/>
                <a:gd name="T63" fmla="*/ 0 h 693"/>
                <a:gd name="T64" fmla="*/ 0 w 722"/>
                <a:gd name="T65" fmla="*/ 0 h 693"/>
                <a:gd name="T66" fmla="*/ 0 w 722"/>
                <a:gd name="T67" fmla="*/ 0 h 693"/>
                <a:gd name="T68" fmla="*/ 0 w 722"/>
                <a:gd name="T69" fmla="*/ 0 h 693"/>
                <a:gd name="T70" fmla="*/ 0 w 722"/>
                <a:gd name="T71" fmla="*/ 0 h 693"/>
                <a:gd name="T72" fmla="*/ 0 w 722"/>
                <a:gd name="T73" fmla="*/ 0 h 693"/>
                <a:gd name="T74" fmla="*/ 0 w 722"/>
                <a:gd name="T75" fmla="*/ 0 h 693"/>
                <a:gd name="T76" fmla="*/ 0 w 722"/>
                <a:gd name="T77" fmla="*/ 0 h 693"/>
                <a:gd name="T78" fmla="*/ 0 w 722"/>
                <a:gd name="T79" fmla="*/ 0 h 693"/>
                <a:gd name="T80" fmla="*/ 0 w 722"/>
                <a:gd name="T81" fmla="*/ 0 h 693"/>
                <a:gd name="T82" fmla="*/ 0 w 722"/>
                <a:gd name="T83" fmla="*/ 0 h 693"/>
                <a:gd name="T84" fmla="*/ 0 w 722"/>
                <a:gd name="T85" fmla="*/ 0 h 693"/>
                <a:gd name="T86" fmla="*/ 0 w 722"/>
                <a:gd name="T87" fmla="*/ 0 h 693"/>
                <a:gd name="T88" fmla="*/ 0 w 722"/>
                <a:gd name="T89" fmla="*/ 0 h 693"/>
                <a:gd name="T90" fmla="*/ 0 w 722"/>
                <a:gd name="T91" fmla="*/ 0 h 693"/>
                <a:gd name="T92" fmla="*/ 0 w 722"/>
                <a:gd name="T93" fmla="*/ 0 h 693"/>
                <a:gd name="T94" fmla="*/ 0 w 722"/>
                <a:gd name="T95" fmla="*/ 0 h 693"/>
                <a:gd name="T96" fmla="*/ 0 w 722"/>
                <a:gd name="T97" fmla="*/ 0 h 693"/>
                <a:gd name="T98" fmla="*/ 0 w 722"/>
                <a:gd name="T99" fmla="*/ 0 h 693"/>
                <a:gd name="T100" fmla="*/ 0 w 722"/>
                <a:gd name="T101" fmla="*/ 0 h 693"/>
                <a:gd name="T102" fmla="*/ 0 w 722"/>
                <a:gd name="T103" fmla="*/ 0 h 693"/>
                <a:gd name="T104" fmla="*/ 0 w 722"/>
                <a:gd name="T105" fmla="*/ 0 h 693"/>
                <a:gd name="T106" fmla="*/ 0 w 722"/>
                <a:gd name="T107" fmla="*/ 0 h 6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722" h="693">
                  <a:moveTo>
                    <a:pt x="295" y="81"/>
                  </a:moveTo>
                  <a:lnTo>
                    <a:pt x="295" y="81"/>
                  </a:lnTo>
                  <a:lnTo>
                    <a:pt x="292" y="79"/>
                  </a:lnTo>
                  <a:lnTo>
                    <a:pt x="286" y="79"/>
                  </a:lnTo>
                  <a:lnTo>
                    <a:pt x="278" y="78"/>
                  </a:lnTo>
                  <a:lnTo>
                    <a:pt x="272" y="78"/>
                  </a:lnTo>
                  <a:lnTo>
                    <a:pt x="266" y="76"/>
                  </a:lnTo>
                  <a:lnTo>
                    <a:pt x="261" y="76"/>
                  </a:lnTo>
                  <a:lnTo>
                    <a:pt x="257" y="76"/>
                  </a:lnTo>
                  <a:lnTo>
                    <a:pt x="249" y="76"/>
                  </a:lnTo>
                  <a:lnTo>
                    <a:pt x="243" y="74"/>
                  </a:lnTo>
                  <a:lnTo>
                    <a:pt x="238" y="74"/>
                  </a:lnTo>
                  <a:lnTo>
                    <a:pt x="232" y="74"/>
                  </a:lnTo>
                  <a:lnTo>
                    <a:pt x="224" y="74"/>
                  </a:lnTo>
                  <a:lnTo>
                    <a:pt x="216" y="74"/>
                  </a:lnTo>
                  <a:lnTo>
                    <a:pt x="209" y="72"/>
                  </a:lnTo>
                  <a:lnTo>
                    <a:pt x="203" y="72"/>
                  </a:lnTo>
                  <a:lnTo>
                    <a:pt x="195" y="72"/>
                  </a:lnTo>
                  <a:lnTo>
                    <a:pt x="187" y="72"/>
                  </a:lnTo>
                  <a:lnTo>
                    <a:pt x="180" y="72"/>
                  </a:lnTo>
                  <a:lnTo>
                    <a:pt x="172" y="74"/>
                  </a:lnTo>
                  <a:lnTo>
                    <a:pt x="164" y="74"/>
                  </a:lnTo>
                  <a:lnTo>
                    <a:pt x="157" y="74"/>
                  </a:lnTo>
                  <a:lnTo>
                    <a:pt x="149" y="74"/>
                  </a:lnTo>
                  <a:lnTo>
                    <a:pt x="141" y="76"/>
                  </a:lnTo>
                  <a:lnTo>
                    <a:pt x="133" y="76"/>
                  </a:lnTo>
                  <a:lnTo>
                    <a:pt x="128" y="78"/>
                  </a:lnTo>
                  <a:lnTo>
                    <a:pt x="122" y="79"/>
                  </a:lnTo>
                  <a:lnTo>
                    <a:pt x="114" y="81"/>
                  </a:lnTo>
                  <a:lnTo>
                    <a:pt x="108" y="83"/>
                  </a:lnTo>
                  <a:lnTo>
                    <a:pt x="103" y="85"/>
                  </a:lnTo>
                  <a:lnTo>
                    <a:pt x="95" y="86"/>
                  </a:lnTo>
                  <a:lnTo>
                    <a:pt x="89" y="90"/>
                  </a:lnTo>
                  <a:lnTo>
                    <a:pt x="81" y="93"/>
                  </a:lnTo>
                  <a:lnTo>
                    <a:pt x="76" y="99"/>
                  </a:lnTo>
                  <a:lnTo>
                    <a:pt x="70" y="102"/>
                  </a:lnTo>
                  <a:lnTo>
                    <a:pt x="66" y="109"/>
                  </a:lnTo>
                  <a:lnTo>
                    <a:pt x="58" y="113"/>
                  </a:lnTo>
                  <a:lnTo>
                    <a:pt x="54" y="120"/>
                  </a:lnTo>
                  <a:lnTo>
                    <a:pt x="49" y="127"/>
                  </a:lnTo>
                  <a:lnTo>
                    <a:pt x="45" y="134"/>
                  </a:lnTo>
                  <a:lnTo>
                    <a:pt x="39" y="141"/>
                  </a:lnTo>
                  <a:lnTo>
                    <a:pt x="35" y="148"/>
                  </a:lnTo>
                  <a:lnTo>
                    <a:pt x="31" y="151"/>
                  </a:lnTo>
                  <a:lnTo>
                    <a:pt x="31" y="155"/>
                  </a:lnTo>
                  <a:lnTo>
                    <a:pt x="29" y="160"/>
                  </a:lnTo>
                  <a:lnTo>
                    <a:pt x="27" y="165"/>
                  </a:lnTo>
                  <a:lnTo>
                    <a:pt x="23" y="169"/>
                  </a:lnTo>
                  <a:lnTo>
                    <a:pt x="22" y="172"/>
                  </a:lnTo>
                  <a:lnTo>
                    <a:pt x="20" y="178"/>
                  </a:lnTo>
                  <a:lnTo>
                    <a:pt x="18" y="183"/>
                  </a:lnTo>
                  <a:lnTo>
                    <a:pt x="16" y="187"/>
                  </a:lnTo>
                  <a:lnTo>
                    <a:pt x="14" y="192"/>
                  </a:lnTo>
                  <a:lnTo>
                    <a:pt x="12" y="197"/>
                  </a:lnTo>
                  <a:lnTo>
                    <a:pt x="12" y="202"/>
                  </a:lnTo>
                  <a:lnTo>
                    <a:pt x="10" y="208"/>
                  </a:lnTo>
                  <a:lnTo>
                    <a:pt x="10" y="211"/>
                  </a:lnTo>
                  <a:lnTo>
                    <a:pt x="8" y="218"/>
                  </a:lnTo>
                  <a:lnTo>
                    <a:pt x="6" y="223"/>
                  </a:lnTo>
                  <a:lnTo>
                    <a:pt x="4" y="229"/>
                  </a:lnTo>
                  <a:lnTo>
                    <a:pt x="4" y="234"/>
                  </a:lnTo>
                  <a:lnTo>
                    <a:pt x="4" y="239"/>
                  </a:lnTo>
                  <a:lnTo>
                    <a:pt x="4" y="245"/>
                  </a:lnTo>
                  <a:lnTo>
                    <a:pt x="2" y="250"/>
                  </a:lnTo>
                  <a:lnTo>
                    <a:pt x="2" y="257"/>
                  </a:lnTo>
                  <a:lnTo>
                    <a:pt x="0" y="262"/>
                  </a:lnTo>
                  <a:lnTo>
                    <a:pt x="0" y="269"/>
                  </a:lnTo>
                  <a:lnTo>
                    <a:pt x="0" y="274"/>
                  </a:lnTo>
                  <a:lnTo>
                    <a:pt x="0" y="280"/>
                  </a:lnTo>
                  <a:lnTo>
                    <a:pt x="0" y="287"/>
                  </a:lnTo>
                  <a:lnTo>
                    <a:pt x="0" y="292"/>
                  </a:lnTo>
                  <a:lnTo>
                    <a:pt x="0" y="297"/>
                  </a:lnTo>
                  <a:lnTo>
                    <a:pt x="0" y="304"/>
                  </a:lnTo>
                  <a:lnTo>
                    <a:pt x="0" y="311"/>
                  </a:lnTo>
                  <a:lnTo>
                    <a:pt x="0" y="318"/>
                  </a:lnTo>
                  <a:lnTo>
                    <a:pt x="0" y="324"/>
                  </a:lnTo>
                  <a:lnTo>
                    <a:pt x="2" y="331"/>
                  </a:lnTo>
                  <a:lnTo>
                    <a:pt x="2" y="338"/>
                  </a:lnTo>
                  <a:lnTo>
                    <a:pt x="4" y="345"/>
                  </a:lnTo>
                  <a:lnTo>
                    <a:pt x="4" y="350"/>
                  </a:lnTo>
                  <a:lnTo>
                    <a:pt x="4" y="357"/>
                  </a:lnTo>
                  <a:lnTo>
                    <a:pt x="6" y="362"/>
                  </a:lnTo>
                  <a:lnTo>
                    <a:pt x="6" y="371"/>
                  </a:lnTo>
                  <a:lnTo>
                    <a:pt x="8" y="376"/>
                  </a:lnTo>
                  <a:lnTo>
                    <a:pt x="10" y="383"/>
                  </a:lnTo>
                  <a:lnTo>
                    <a:pt x="10" y="389"/>
                  </a:lnTo>
                  <a:lnTo>
                    <a:pt x="12" y="398"/>
                  </a:lnTo>
                  <a:lnTo>
                    <a:pt x="12" y="403"/>
                  </a:lnTo>
                  <a:lnTo>
                    <a:pt x="14" y="408"/>
                  </a:lnTo>
                  <a:lnTo>
                    <a:pt x="16" y="415"/>
                  </a:lnTo>
                  <a:lnTo>
                    <a:pt x="18" y="422"/>
                  </a:lnTo>
                  <a:lnTo>
                    <a:pt x="18" y="427"/>
                  </a:lnTo>
                  <a:lnTo>
                    <a:pt x="22" y="434"/>
                  </a:lnTo>
                  <a:lnTo>
                    <a:pt x="22" y="440"/>
                  </a:lnTo>
                  <a:lnTo>
                    <a:pt x="23" y="447"/>
                  </a:lnTo>
                  <a:lnTo>
                    <a:pt x="25" y="454"/>
                  </a:lnTo>
                  <a:lnTo>
                    <a:pt x="27" y="459"/>
                  </a:lnTo>
                  <a:lnTo>
                    <a:pt x="29" y="464"/>
                  </a:lnTo>
                  <a:lnTo>
                    <a:pt x="31" y="471"/>
                  </a:lnTo>
                  <a:lnTo>
                    <a:pt x="33" y="477"/>
                  </a:lnTo>
                  <a:lnTo>
                    <a:pt x="35" y="484"/>
                  </a:lnTo>
                  <a:lnTo>
                    <a:pt x="37" y="489"/>
                  </a:lnTo>
                  <a:lnTo>
                    <a:pt x="41" y="496"/>
                  </a:lnTo>
                  <a:lnTo>
                    <a:pt x="41" y="501"/>
                  </a:lnTo>
                  <a:lnTo>
                    <a:pt x="43" y="507"/>
                  </a:lnTo>
                  <a:lnTo>
                    <a:pt x="47" y="512"/>
                  </a:lnTo>
                  <a:lnTo>
                    <a:pt x="49" y="519"/>
                  </a:lnTo>
                  <a:lnTo>
                    <a:pt x="50" y="522"/>
                  </a:lnTo>
                  <a:lnTo>
                    <a:pt x="54" y="529"/>
                  </a:lnTo>
                  <a:lnTo>
                    <a:pt x="56" y="535"/>
                  </a:lnTo>
                  <a:lnTo>
                    <a:pt x="58" y="540"/>
                  </a:lnTo>
                  <a:lnTo>
                    <a:pt x="62" y="545"/>
                  </a:lnTo>
                  <a:lnTo>
                    <a:pt x="64" y="551"/>
                  </a:lnTo>
                  <a:lnTo>
                    <a:pt x="68" y="556"/>
                  </a:lnTo>
                  <a:lnTo>
                    <a:pt x="70" y="561"/>
                  </a:lnTo>
                  <a:lnTo>
                    <a:pt x="72" y="565"/>
                  </a:lnTo>
                  <a:lnTo>
                    <a:pt x="76" y="570"/>
                  </a:lnTo>
                  <a:lnTo>
                    <a:pt x="77" y="575"/>
                  </a:lnTo>
                  <a:lnTo>
                    <a:pt x="81" y="580"/>
                  </a:lnTo>
                  <a:lnTo>
                    <a:pt x="83" y="584"/>
                  </a:lnTo>
                  <a:lnTo>
                    <a:pt x="87" y="589"/>
                  </a:lnTo>
                  <a:lnTo>
                    <a:pt x="91" y="593"/>
                  </a:lnTo>
                  <a:lnTo>
                    <a:pt x="95" y="598"/>
                  </a:lnTo>
                  <a:lnTo>
                    <a:pt x="101" y="607"/>
                  </a:lnTo>
                  <a:lnTo>
                    <a:pt x="108" y="616"/>
                  </a:lnTo>
                  <a:lnTo>
                    <a:pt x="114" y="623"/>
                  </a:lnTo>
                  <a:lnTo>
                    <a:pt x="122" y="630"/>
                  </a:lnTo>
                  <a:lnTo>
                    <a:pt x="130" y="635"/>
                  </a:lnTo>
                  <a:lnTo>
                    <a:pt x="137" y="642"/>
                  </a:lnTo>
                  <a:lnTo>
                    <a:pt x="145" y="649"/>
                  </a:lnTo>
                  <a:lnTo>
                    <a:pt x="153" y="654"/>
                  </a:lnTo>
                  <a:lnTo>
                    <a:pt x="160" y="658"/>
                  </a:lnTo>
                  <a:lnTo>
                    <a:pt x="170" y="663"/>
                  </a:lnTo>
                  <a:lnTo>
                    <a:pt x="286" y="693"/>
                  </a:lnTo>
                  <a:lnTo>
                    <a:pt x="409" y="689"/>
                  </a:lnTo>
                  <a:lnTo>
                    <a:pt x="508" y="661"/>
                  </a:lnTo>
                  <a:lnTo>
                    <a:pt x="614" y="609"/>
                  </a:lnTo>
                  <a:lnTo>
                    <a:pt x="616" y="607"/>
                  </a:lnTo>
                  <a:lnTo>
                    <a:pt x="617" y="602"/>
                  </a:lnTo>
                  <a:lnTo>
                    <a:pt x="621" y="598"/>
                  </a:lnTo>
                  <a:lnTo>
                    <a:pt x="623" y="593"/>
                  </a:lnTo>
                  <a:lnTo>
                    <a:pt x="627" y="589"/>
                  </a:lnTo>
                  <a:lnTo>
                    <a:pt x="631" y="584"/>
                  </a:lnTo>
                  <a:lnTo>
                    <a:pt x="635" y="577"/>
                  </a:lnTo>
                  <a:lnTo>
                    <a:pt x="639" y="572"/>
                  </a:lnTo>
                  <a:lnTo>
                    <a:pt x="644" y="565"/>
                  </a:lnTo>
                  <a:lnTo>
                    <a:pt x="648" y="556"/>
                  </a:lnTo>
                  <a:lnTo>
                    <a:pt x="654" y="549"/>
                  </a:lnTo>
                  <a:lnTo>
                    <a:pt x="660" y="540"/>
                  </a:lnTo>
                  <a:lnTo>
                    <a:pt x="664" y="531"/>
                  </a:lnTo>
                  <a:lnTo>
                    <a:pt x="670" y="522"/>
                  </a:lnTo>
                  <a:lnTo>
                    <a:pt x="671" y="517"/>
                  </a:lnTo>
                  <a:lnTo>
                    <a:pt x="673" y="514"/>
                  </a:lnTo>
                  <a:lnTo>
                    <a:pt x="677" y="508"/>
                  </a:lnTo>
                  <a:lnTo>
                    <a:pt x="679" y="503"/>
                  </a:lnTo>
                  <a:lnTo>
                    <a:pt x="681" y="498"/>
                  </a:lnTo>
                  <a:lnTo>
                    <a:pt x="683" y="494"/>
                  </a:lnTo>
                  <a:lnTo>
                    <a:pt x="687" y="489"/>
                  </a:lnTo>
                  <a:lnTo>
                    <a:pt x="689" y="484"/>
                  </a:lnTo>
                  <a:lnTo>
                    <a:pt x="691" y="478"/>
                  </a:lnTo>
                  <a:lnTo>
                    <a:pt x="693" y="473"/>
                  </a:lnTo>
                  <a:lnTo>
                    <a:pt x="695" y="468"/>
                  </a:lnTo>
                  <a:lnTo>
                    <a:pt x="697" y="464"/>
                  </a:lnTo>
                  <a:lnTo>
                    <a:pt x="698" y="457"/>
                  </a:lnTo>
                  <a:lnTo>
                    <a:pt x="702" y="454"/>
                  </a:lnTo>
                  <a:lnTo>
                    <a:pt x="704" y="449"/>
                  </a:lnTo>
                  <a:lnTo>
                    <a:pt x="706" y="443"/>
                  </a:lnTo>
                  <a:lnTo>
                    <a:pt x="706" y="438"/>
                  </a:lnTo>
                  <a:lnTo>
                    <a:pt x="708" y="433"/>
                  </a:lnTo>
                  <a:lnTo>
                    <a:pt x="710" y="427"/>
                  </a:lnTo>
                  <a:lnTo>
                    <a:pt x="712" y="422"/>
                  </a:lnTo>
                  <a:lnTo>
                    <a:pt x="714" y="417"/>
                  </a:lnTo>
                  <a:lnTo>
                    <a:pt x="716" y="412"/>
                  </a:lnTo>
                  <a:lnTo>
                    <a:pt x="716" y="406"/>
                  </a:lnTo>
                  <a:lnTo>
                    <a:pt x="718" y="401"/>
                  </a:lnTo>
                  <a:lnTo>
                    <a:pt x="718" y="396"/>
                  </a:lnTo>
                  <a:lnTo>
                    <a:pt x="718" y="391"/>
                  </a:lnTo>
                  <a:lnTo>
                    <a:pt x="720" y="387"/>
                  </a:lnTo>
                  <a:lnTo>
                    <a:pt x="720" y="382"/>
                  </a:lnTo>
                  <a:lnTo>
                    <a:pt x="720" y="376"/>
                  </a:lnTo>
                  <a:lnTo>
                    <a:pt x="720" y="371"/>
                  </a:lnTo>
                  <a:lnTo>
                    <a:pt x="720" y="368"/>
                  </a:lnTo>
                  <a:lnTo>
                    <a:pt x="722" y="362"/>
                  </a:lnTo>
                  <a:lnTo>
                    <a:pt x="720" y="357"/>
                  </a:lnTo>
                  <a:lnTo>
                    <a:pt x="720" y="352"/>
                  </a:lnTo>
                  <a:lnTo>
                    <a:pt x="718" y="347"/>
                  </a:lnTo>
                  <a:lnTo>
                    <a:pt x="718" y="341"/>
                  </a:lnTo>
                  <a:lnTo>
                    <a:pt x="716" y="334"/>
                  </a:lnTo>
                  <a:lnTo>
                    <a:pt x="716" y="329"/>
                  </a:lnTo>
                  <a:lnTo>
                    <a:pt x="716" y="324"/>
                  </a:lnTo>
                  <a:lnTo>
                    <a:pt x="714" y="318"/>
                  </a:lnTo>
                  <a:lnTo>
                    <a:pt x="712" y="311"/>
                  </a:lnTo>
                  <a:lnTo>
                    <a:pt x="710" y="304"/>
                  </a:lnTo>
                  <a:lnTo>
                    <a:pt x="708" y="299"/>
                  </a:lnTo>
                  <a:lnTo>
                    <a:pt x="708" y="292"/>
                  </a:lnTo>
                  <a:lnTo>
                    <a:pt x="706" y="285"/>
                  </a:lnTo>
                  <a:lnTo>
                    <a:pt x="704" y="278"/>
                  </a:lnTo>
                  <a:lnTo>
                    <a:pt x="702" y="271"/>
                  </a:lnTo>
                  <a:lnTo>
                    <a:pt x="700" y="266"/>
                  </a:lnTo>
                  <a:lnTo>
                    <a:pt x="697" y="257"/>
                  </a:lnTo>
                  <a:lnTo>
                    <a:pt x="695" y="250"/>
                  </a:lnTo>
                  <a:lnTo>
                    <a:pt x="693" y="243"/>
                  </a:lnTo>
                  <a:lnTo>
                    <a:pt x="689" y="236"/>
                  </a:lnTo>
                  <a:lnTo>
                    <a:pt x="687" y="229"/>
                  </a:lnTo>
                  <a:lnTo>
                    <a:pt x="683" y="222"/>
                  </a:lnTo>
                  <a:lnTo>
                    <a:pt x="681" y="215"/>
                  </a:lnTo>
                  <a:lnTo>
                    <a:pt x="679" y="208"/>
                  </a:lnTo>
                  <a:lnTo>
                    <a:pt x="675" y="199"/>
                  </a:lnTo>
                  <a:lnTo>
                    <a:pt x="671" y="192"/>
                  </a:lnTo>
                  <a:lnTo>
                    <a:pt x="668" y="185"/>
                  </a:lnTo>
                  <a:lnTo>
                    <a:pt x="666" y="178"/>
                  </a:lnTo>
                  <a:lnTo>
                    <a:pt x="662" y="171"/>
                  </a:lnTo>
                  <a:lnTo>
                    <a:pt x="658" y="164"/>
                  </a:lnTo>
                  <a:lnTo>
                    <a:pt x="654" y="157"/>
                  </a:lnTo>
                  <a:lnTo>
                    <a:pt x="652" y="150"/>
                  </a:lnTo>
                  <a:lnTo>
                    <a:pt x="648" y="143"/>
                  </a:lnTo>
                  <a:lnTo>
                    <a:pt x="644" y="136"/>
                  </a:lnTo>
                  <a:lnTo>
                    <a:pt x="639" y="129"/>
                  </a:lnTo>
                  <a:lnTo>
                    <a:pt x="635" y="122"/>
                  </a:lnTo>
                  <a:lnTo>
                    <a:pt x="631" y="114"/>
                  </a:lnTo>
                  <a:lnTo>
                    <a:pt x="627" y="107"/>
                  </a:lnTo>
                  <a:lnTo>
                    <a:pt x="623" y="100"/>
                  </a:lnTo>
                  <a:lnTo>
                    <a:pt x="619" y="95"/>
                  </a:lnTo>
                  <a:lnTo>
                    <a:pt x="616" y="88"/>
                  </a:lnTo>
                  <a:lnTo>
                    <a:pt x="610" y="83"/>
                  </a:lnTo>
                  <a:lnTo>
                    <a:pt x="606" y="76"/>
                  </a:lnTo>
                  <a:lnTo>
                    <a:pt x="602" y="71"/>
                  </a:lnTo>
                  <a:lnTo>
                    <a:pt x="598" y="65"/>
                  </a:lnTo>
                  <a:lnTo>
                    <a:pt x="592" y="60"/>
                  </a:lnTo>
                  <a:lnTo>
                    <a:pt x="589" y="55"/>
                  </a:lnTo>
                  <a:lnTo>
                    <a:pt x="585" y="49"/>
                  </a:lnTo>
                  <a:lnTo>
                    <a:pt x="579" y="44"/>
                  </a:lnTo>
                  <a:lnTo>
                    <a:pt x="575" y="39"/>
                  </a:lnTo>
                  <a:lnTo>
                    <a:pt x="569" y="34"/>
                  </a:lnTo>
                  <a:lnTo>
                    <a:pt x="565" y="30"/>
                  </a:lnTo>
                  <a:lnTo>
                    <a:pt x="560" y="27"/>
                  </a:lnTo>
                  <a:lnTo>
                    <a:pt x="556" y="23"/>
                  </a:lnTo>
                  <a:lnTo>
                    <a:pt x="550" y="18"/>
                  </a:lnTo>
                  <a:lnTo>
                    <a:pt x="546" y="16"/>
                  </a:lnTo>
                  <a:lnTo>
                    <a:pt x="540" y="12"/>
                  </a:lnTo>
                  <a:lnTo>
                    <a:pt x="535" y="9"/>
                  </a:lnTo>
                  <a:lnTo>
                    <a:pt x="531" y="7"/>
                  </a:lnTo>
                  <a:lnTo>
                    <a:pt x="525" y="5"/>
                  </a:lnTo>
                  <a:lnTo>
                    <a:pt x="521" y="4"/>
                  </a:lnTo>
                  <a:lnTo>
                    <a:pt x="515" y="2"/>
                  </a:lnTo>
                  <a:lnTo>
                    <a:pt x="509" y="0"/>
                  </a:lnTo>
                  <a:lnTo>
                    <a:pt x="506" y="0"/>
                  </a:lnTo>
                  <a:lnTo>
                    <a:pt x="425" y="30"/>
                  </a:lnTo>
                  <a:lnTo>
                    <a:pt x="423" y="30"/>
                  </a:lnTo>
                  <a:lnTo>
                    <a:pt x="417" y="30"/>
                  </a:lnTo>
                  <a:lnTo>
                    <a:pt x="411" y="32"/>
                  </a:lnTo>
                  <a:lnTo>
                    <a:pt x="403" y="34"/>
                  </a:lnTo>
                  <a:lnTo>
                    <a:pt x="398" y="35"/>
                  </a:lnTo>
                  <a:lnTo>
                    <a:pt x="394" y="37"/>
                  </a:lnTo>
                  <a:lnTo>
                    <a:pt x="388" y="41"/>
                  </a:lnTo>
                  <a:lnTo>
                    <a:pt x="384" y="42"/>
                  </a:lnTo>
                  <a:lnTo>
                    <a:pt x="374" y="49"/>
                  </a:lnTo>
                  <a:lnTo>
                    <a:pt x="367" y="56"/>
                  </a:lnTo>
                  <a:lnTo>
                    <a:pt x="361" y="60"/>
                  </a:lnTo>
                  <a:lnTo>
                    <a:pt x="357" y="63"/>
                  </a:lnTo>
                  <a:lnTo>
                    <a:pt x="351" y="67"/>
                  </a:lnTo>
                  <a:lnTo>
                    <a:pt x="347" y="71"/>
                  </a:lnTo>
                  <a:lnTo>
                    <a:pt x="342" y="72"/>
                  </a:lnTo>
                  <a:lnTo>
                    <a:pt x="334" y="76"/>
                  </a:lnTo>
                  <a:lnTo>
                    <a:pt x="330" y="76"/>
                  </a:lnTo>
                  <a:lnTo>
                    <a:pt x="324" y="78"/>
                  </a:lnTo>
                  <a:lnTo>
                    <a:pt x="319" y="79"/>
                  </a:lnTo>
                  <a:lnTo>
                    <a:pt x="313" y="79"/>
                  </a:lnTo>
                  <a:lnTo>
                    <a:pt x="307" y="79"/>
                  </a:lnTo>
                  <a:lnTo>
                    <a:pt x="305" y="81"/>
                  </a:lnTo>
                  <a:lnTo>
                    <a:pt x="297" y="81"/>
                  </a:lnTo>
                  <a:lnTo>
                    <a:pt x="295" y="81"/>
                  </a:lnTo>
                  <a:close/>
                </a:path>
              </a:pathLst>
            </a:custGeom>
            <a:solidFill>
              <a:srgbClr val="FFD1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487" name="Freeform 40"/>
            <p:cNvSpPr>
              <a:spLocks/>
            </p:cNvSpPr>
            <p:nvPr/>
          </p:nvSpPr>
          <p:spPr bwMode="auto">
            <a:xfrm>
              <a:off x="1055" y="3581"/>
              <a:ext cx="51" cy="32"/>
            </a:xfrm>
            <a:custGeom>
              <a:avLst/>
              <a:gdLst>
                <a:gd name="T0" fmla="*/ 0 w 100"/>
                <a:gd name="T1" fmla="*/ 0 h 65"/>
                <a:gd name="T2" fmla="*/ 1 w 100"/>
                <a:gd name="T3" fmla="*/ 0 h 65"/>
                <a:gd name="T4" fmla="*/ 1 w 100"/>
                <a:gd name="T5" fmla="*/ 0 h 65"/>
                <a:gd name="T6" fmla="*/ 1 w 100"/>
                <a:gd name="T7" fmla="*/ 0 h 65"/>
                <a:gd name="T8" fmla="*/ 0 w 100"/>
                <a:gd name="T9" fmla="*/ 0 h 65"/>
                <a:gd name="T10" fmla="*/ 0 w 100"/>
                <a:gd name="T11" fmla="*/ 0 h 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0" h="65">
                  <a:moveTo>
                    <a:pt x="0" y="65"/>
                  </a:moveTo>
                  <a:lnTo>
                    <a:pt x="23" y="0"/>
                  </a:lnTo>
                  <a:lnTo>
                    <a:pt x="100" y="34"/>
                  </a:lnTo>
                  <a:lnTo>
                    <a:pt x="89" y="6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488" name="Freeform 41"/>
            <p:cNvSpPr>
              <a:spLocks/>
            </p:cNvSpPr>
            <p:nvPr/>
          </p:nvSpPr>
          <p:spPr bwMode="auto">
            <a:xfrm>
              <a:off x="782" y="3543"/>
              <a:ext cx="35" cy="36"/>
            </a:xfrm>
            <a:custGeom>
              <a:avLst/>
              <a:gdLst>
                <a:gd name="T0" fmla="*/ 0 w 72"/>
                <a:gd name="T1" fmla="*/ 1 h 72"/>
                <a:gd name="T2" fmla="*/ 0 w 72"/>
                <a:gd name="T3" fmla="*/ 0 h 72"/>
                <a:gd name="T4" fmla="*/ 0 w 72"/>
                <a:gd name="T5" fmla="*/ 1 h 72"/>
                <a:gd name="T6" fmla="*/ 0 w 72"/>
                <a:gd name="T7" fmla="*/ 1 h 72"/>
                <a:gd name="T8" fmla="*/ 0 w 72"/>
                <a:gd name="T9" fmla="*/ 1 h 72"/>
                <a:gd name="T10" fmla="*/ 0 w 72"/>
                <a:gd name="T11" fmla="*/ 1 h 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" h="72">
                  <a:moveTo>
                    <a:pt x="0" y="59"/>
                  </a:moveTo>
                  <a:lnTo>
                    <a:pt x="29" y="0"/>
                  </a:lnTo>
                  <a:lnTo>
                    <a:pt x="72" y="5"/>
                  </a:lnTo>
                  <a:lnTo>
                    <a:pt x="50" y="72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489" name="Freeform 42"/>
            <p:cNvSpPr>
              <a:spLocks/>
            </p:cNvSpPr>
            <p:nvPr/>
          </p:nvSpPr>
          <p:spPr bwMode="auto">
            <a:xfrm>
              <a:off x="807" y="3545"/>
              <a:ext cx="261" cy="72"/>
            </a:xfrm>
            <a:custGeom>
              <a:avLst/>
              <a:gdLst>
                <a:gd name="T0" fmla="*/ 0 w 523"/>
                <a:gd name="T1" fmla="*/ 0 h 142"/>
                <a:gd name="T2" fmla="*/ 0 w 523"/>
                <a:gd name="T3" fmla="*/ 1 h 142"/>
                <a:gd name="T4" fmla="*/ 0 w 523"/>
                <a:gd name="T5" fmla="*/ 1 h 142"/>
                <a:gd name="T6" fmla="*/ 0 w 523"/>
                <a:gd name="T7" fmla="*/ 1 h 142"/>
                <a:gd name="T8" fmla="*/ 0 w 523"/>
                <a:gd name="T9" fmla="*/ 1 h 142"/>
                <a:gd name="T10" fmla="*/ 0 w 523"/>
                <a:gd name="T11" fmla="*/ 1 h 142"/>
                <a:gd name="T12" fmla="*/ 0 w 523"/>
                <a:gd name="T13" fmla="*/ 1 h 142"/>
                <a:gd name="T14" fmla="*/ 0 w 523"/>
                <a:gd name="T15" fmla="*/ 1 h 142"/>
                <a:gd name="T16" fmla="*/ 0 w 523"/>
                <a:gd name="T17" fmla="*/ 1 h 142"/>
                <a:gd name="T18" fmla="*/ 0 w 523"/>
                <a:gd name="T19" fmla="*/ 1 h 142"/>
                <a:gd name="T20" fmla="*/ 0 w 523"/>
                <a:gd name="T21" fmla="*/ 1 h 142"/>
                <a:gd name="T22" fmla="*/ 0 w 523"/>
                <a:gd name="T23" fmla="*/ 1 h 142"/>
                <a:gd name="T24" fmla="*/ 0 w 523"/>
                <a:gd name="T25" fmla="*/ 1 h 142"/>
                <a:gd name="T26" fmla="*/ 0 w 523"/>
                <a:gd name="T27" fmla="*/ 1 h 142"/>
                <a:gd name="T28" fmla="*/ 0 w 523"/>
                <a:gd name="T29" fmla="*/ 1 h 142"/>
                <a:gd name="T30" fmla="*/ 0 w 523"/>
                <a:gd name="T31" fmla="*/ 1 h 142"/>
                <a:gd name="T32" fmla="*/ 0 w 523"/>
                <a:gd name="T33" fmla="*/ 0 h 142"/>
                <a:gd name="T34" fmla="*/ 0 w 523"/>
                <a:gd name="T35" fmla="*/ 0 h 1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3" h="142">
                  <a:moveTo>
                    <a:pt x="16" y="0"/>
                  </a:moveTo>
                  <a:lnTo>
                    <a:pt x="0" y="67"/>
                  </a:lnTo>
                  <a:lnTo>
                    <a:pt x="500" y="142"/>
                  </a:lnTo>
                  <a:lnTo>
                    <a:pt x="523" y="70"/>
                  </a:lnTo>
                  <a:lnTo>
                    <a:pt x="376" y="46"/>
                  </a:lnTo>
                  <a:lnTo>
                    <a:pt x="365" y="60"/>
                  </a:lnTo>
                  <a:lnTo>
                    <a:pt x="363" y="60"/>
                  </a:lnTo>
                  <a:lnTo>
                    <a:pt x="359" y="61"/>
                  </a:lnTo>
                  <a:lnTo>
                    <a:pt x="355" y="61"/>
                  </a:lnTo>
                  <a:lnTo>
                    <a:pt x="351" y="63"/>
                  </a:lnTo>
                  <a:lnTo>
                    <a:pt x="344" y="63"/>
                  </a:lnTo>
                  <a:lnTo>
                    <a:pt x="338" y="65"/>
                  </a:lnTo>
                  <a:lnTo>
                    <a:pt x="332" y="65"/>
                  </a:lnTo>
                  <a:lnTo>
                    <a:pt x="324" y="65"/>
                  </a:lnTo>
                  <a:lnTo>
                    <a:pt x="286" y="54"/>
                  </a:lnTo>
                  <a:lnTo>
                    <a:pt x="266" y="28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490" name="Freeform 43"/>
            <p:cNvSpPr>
              <a:spLocks/>
            </p:cNvSpPr>
            <p:nvPr/>
          </p:nvSpPr>
          <p:spPr bwMode="auto">
            <a:xfrm>
              <a:off x="732" y="3537"/>
              <a:ext cx="66" cy="36"/>
            </a:xfrm>
            <a:custGeom>
              <a:avLst/>
              <a:gdLst>
                <a:gd name="T0" fmla="*/ 0 w 131"/>
                <a:gd name="T1" fmla="*/ 1 h 72"/>
                <a:gd name="T2" fmla="*/ 1 w 131"/>
                <a:gd name="T3" fmla="*/ 0 h 72"/>
                <a:gd name="T4" fmla="*/ 1 w 131"/>
                <a:gd name="T5" fmla="*/ 1 h 72"/>
                <a:gd name="T6" fmla="*/ 1 w 131"/>
                <a:gd name="T7" fmla="*/ 1 h 72"/>
                <a:gd name="T8" fmla="*/ 0 w 131"/>
                <a:gd name="T9" fmla="*/ 1 h 72"/>
                <a:gd name="T10" fmla="*/ 0 w 131"/>
                <a:gd name="T11" fmla="*/ 1 h 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1" h="72">
                  <a:moveTo>
                    <a:pt x="0" y="55"/>
                  </a:moveTo>
                  <a:lnTo>
                    <a:pt x="56" y="0"/>
                  </a:lnTo>
                  <a:lnTo>
                    <a:pt x="131" y="13"/>
                  </a:lnTo>
                  <a:lnTo>
                    <a:pt x="104" y="72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491" name="Freeform 44"/>
            <p:cNvSpPr>
              <a:spLocks/>
            </p:cNvSpPr>
            <p:nvPr/>
          </p:nvSpPr>
          <p:spPr bwMode="auto">
            <a:xfrm>
              <a:off x="369" y="3915"/>
              <a:ext cx="998" cy="295"/>
            </a:xfrm>
            <a:custGeom>
              <a:avLst/>
              <a:gdLst>
                <a:gd name="T0" fmla="*/ 0 w 1996"/>
                <a:gd name="T1" fmla="*/ 0 h 591"/>
                <a:gd name="T2" fmla="*/ 1 w 1996"/>
                <a:gd name="T3" fmla="*/ 0 h 591"/>
                <a:gd name="T4" fmla="*/ 1 w 1996"/>
                <a:gd name="T5" fmla="*/ 0 h 591"/>
                <a:gd name="T6" fmla="*/ 1 w 1996"/>
                <a:gd name="T7" fmla="*/ 0 h 591"/>
                <a:gd name="T8" fmla="*/ 1 w 1996"/>
                <a:gd name="T9" fmla="*/ 0 h 591"/>
                <a:gd name="T10" fmla="*/ 1 w 1996"/>
                <a:gd name="T11" fmla="*/ 0 h 591"/>
                <a:gd name="T12" fmla="*/ 1 w 1996"/>
                <a:gd name="T13" fmla="*/ 0 h 591"/>
                <a:gd name="T14" fmla="*/ 1 w 1996"/>
                <a:gd name="T15" fmla="*/ 0 h 591"/>
                <a:gd name="T16" fmla="*/ 1 w 1996"/>
                <a:gd name="T17" fmla="*/ 0 h 591"/>
                <a:gd name="T18" fmla="*/ 1 w 1996"/>
                <a:gd name="T19" fmla="*/ 0 h 591"/>
                <a:gd name="T20" fmla="*/ 1 w 1996"/>
                <a:gd name="T21" fmla="*/ 0 h 591"/>
                <a:gd name="T22" fmla="*/ 1 w 1996"/>
                <a:gd name="T23" fmla="*/ 0 h 591"/>
                <a:gd name="T24" fmla="*/ 1 w 1996"/>
                <a:gd name="T25" fmla="*/ 0 h 591"/>
                <a:gd name="T26" fmla="*/ 1 w 1996"/>
                <a:gd name="T27" fmla="*/ 0 h 591"/>
                <a:gd name="T28" fmla="*/ 1 w 1996"/>
                <a:gd name="T29" fmla="*/ 0 h 591"/>
                <a:gd name="T30" fmla="*/ 1 w 1996"/>
                <a:gd name="T31" fmla="*/ 0 h 591"/>
                <a:gd name="T32" fmla="*/ 1 w 1996"/>
                <a:gd name="T33" fmla="*/ 0 h 591"/>
                <a:gd name="T34" fmla="*/ 1 w 1996"/>
                <a:gd name="T35" fmla="*/ 0 h 591"/>
                <a:gd name="T36" fmla="*/ 1 w 1996"/>
                <a:gd name="T37" fmla="*/ 0 h 591"/>
                <a:gd name="T38" fmla="*/ 1 w 1996"/>
                <a:gd name="T39" fmla="*/ 0 h 591"/>
                <a:gd name="T40" fmla="*/ 1 w 1996"/>
                <a:gd name="T41" fmla="*/ 0 h 591"/>
                <a:gd name="T42" fmla="*/ 1 w 1996"/>
                <a:gd name="T43" fmla="*/ 0 h 591"/>
                <a:gd name="T44" fmla="*/ 0 w 1996"/>
                <a:gd name="T45" fmla="*/ 0 h 591"/>
                <a:gd name="T46" fmla="*/ 0 w 1996"/>
                <a:gd name="T47" fmla="*/ 0 h 59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996" h="591">
                  <a:moveTo>
                    <a:pt x="0" y="139"/>
                  </a:moveTo>
                  <a:lnTo>
                    <a:pt x="98" y="109"/>
                  </a:lnTo>
                  <a:lnTo>
                    <a:pt x="196" y="0"/>
                  </a:lnTo>
                  <a:lnTo>
                    <a:pt x="403" y="4"/>
                  </a:lnTo>
                  <a:lnTo>
                    <a:pt x="704" y="48"/>
                  </a:lnTo>
                  <a:lnTo>
                    <a:pt x="885" y="102"/>
                  </a:lnTo>
                  <a:lnTo>
                    <a:pt x="1174" y="14"/>
                  </a:lnTo>
                  <a:lnTo>
                    <a:pt x="1417" y="11"/>
                  </a:lnTo>
                  <a:lnTo>
                    <a:pt x="1519" y="44"/>
                  </a:lnTo>
                  <a:lnTo>
                    <a:pt x="1612" y="37"/>
                  </a:lnTo>
                  <a:lnTo>
                    <a:pt x="1666" y="27"/>
                  </a:lnTo>
                  <a:lnTo>
                    <a:pt x="1764" y="37"/>
                  </a:lnTo>
                  <a:lnTo>
                    <a:pt x="1861" y="160"/>
                  </a:lnTo>
                  <a:lnTo>
                    <a:pt x="1996" y="401"/>
                  </a:lnTo>
                  <a:lnTo>
                    <a:pt x="1595" y="403"/>
                  </a:lnTo>
                  <a:lnTo>
                    <a:pt x="1371" y="451"/>
                  </a:lnTo>
                  <a:lnTo>
                    <a:pt x="1143" y="572"/>
                  </a:lnTo>
                  <a:lnTo>
                    <a:pt x="1076" y="568"/>
                  </a:lnTo>
                  <a:lnTo>
                    <a:pt x="991" y="591"/>
                  </a:lnTo>
                  <a:lnTo>
                    <a:pt x="584" y="524"/>
                  </a:lnTo>
                  <a:lnTo>
                    <a:pt x="366" y="531"/>
                  </a:lnTo>
                  <a:lnTo>
                    <a:pt x="119" y="584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492" name="Freeform 45"/>
            <p:cNvSpPr>
              <a:spLocks/>
            </p:cNvSpPr>
            <p:nvPr/>
          </p:nvSpPr>
          <p:spPr bwMode="auto">
            <a:xfrm>
              <a:off x="378" y="3919"/>
              <a:ext cx="99" cy="92"/>
            </a:xfrm>
            <a:custGeom>
              <a:avLst/>
              <a:gdLst>
                <a:gd name="T0" fmla="*/ 0 w 199"/>
                <a:gd name="T1" fmla="*/ 1 h 183"/>
                <a:gd name="T2" fmla="*/ 0 w 199"/>
                <a:gd name="T3" fmla="*/ 1 h 183"/>
                <a:gd name="T4" fmla="*/ 0 w 199"/>
                <a:gd name="T5" fmla="*/ 1 h 183"/>
                <a:gd name="T6" fmla="*/ 0 w 199"/>
                <a:gd name="T7" fmla="*/ 1 h 183"/>
                <a:gd name="T8" fmla="*/ 0 w 199"/>
                <a:gd name="T9" fmla="*/ 1 h 183"/>
                <a:gd name="T10" fmla="*/ 0 w 199"/>
                <a:gd name="T11" fmla="*/ 1 h 183"/>
                <a:gd name="T12" fmla="*/ 0 w 199"/>
                <a:gd name="T13" fmla="*/ 1 h 183"/>
                <a:gd name="T14" fmla="*/ 0 w 199"/>
                <a:gd name="T15" fmla="*/ 1 h 183"/>
                <a:gd name="T16" fmla="*/ 0 w 199"/>
                <a:gd name="T17" fmla="*/ 1 h 183"/>
                <a:gd name="T18" fmla="*/ 0 w 199"/>
                <a:gd name="T19" fmla="*/ 1 h 183"/>
                <a:gd name="T20" fmla="*/ 0 w 199"/>
                <a:gd name="T21" fmla="*/ 1 h 183"/>
                <a:gd name="T22" fmla="*/ 0 w 199"/>
                <a:gd name="T23" fmla="*/ 1 h 183"/>
                <a:gd name="T24" fmla="*/ 0 w 199"/>
                <a:gd name="T25" fmla="*/ 1 h 183"/>
                <a:gd name="T26" fmla="*/ 0 w 199"/>
                <a:gd name="T27" fmla="*/ 1 h 183"/>
                <a:gd name="T28" fmla="*/ 0 w 199"/>
                <a:gd name="T29" fmla="*/ 1 h 183"/>
                <a:gd name="T30" fmla="*/ 0 w 199"/>
                <a:gd name="T31" fmla="*/ 1 h 183"/>
                <a:gd name="T32" fmla="*/ 0 w 199"/>
                <a:gd name="T33" fmla="*/ 1 h 183"/>
                <a:gd name="T34" fmla="*/ 0 w 199"/>
                <a:gd name="T35" fmla="*/ 1 h 183"/>
                <a:gd name="T36" fmla="*/ 0 w 199"/>
                <a:gd name="T37" fmla="*/ 1 h 183"/>
                <a:gd name="T38" fmla="*/ 0 w 199"/>
                <a:gd name="T39" fmla="*/ 1 h 183"/>
                <a:gd name="T40" fmla="*/ 0 w 199"/>
                <a:gd name="T41" fmla="*/ 1 h 183"/>
                <a:gd name="T42" fmla="*/ 0 w 199"/>
                <a:gd name="T43" fmla="*/ 1 h 183"/>
                <a:gd name="T44" fmla="*/ 0 w 199"/>
                <a:gd name="T45" fmla="*/ 1 h 183"/>
                <a:gd name="T46" fmla="*/ 0 w 199"/>
                <a:gd name="T47" fmla="*/ 1 h 183"/>
                <a:gd name="T48" fmla="*/ 0 w 199"/>
                <a:gd name="T49" fmla="*/ 1 h 183"/>
                <a:gd name="T50" fmla="*/ 0 w 199"/>
                <a:gd name="T51" fmla="*/ 1 h 183"/>
                <a:gd name="T52" fmla="*/ 0 w 199"/>
                <a:gd name="T53" fmla="*/ 1 h 183"/>
                <a:gd name="T54" fmla="*/ 0 w 199"/>
                <a:gd name="T55" fmla="*/ 1 h 183"/>
                <a:gd name="T56" fmla="*/ 0 w 199"/>
                <a:gd name="T57" fmla="*/ 1 h 183"/>
                <a:gd name="T58" fmla="*/ 0 w 199"/>
                <a:gd name="T59" fmla="*/ 1 h 183"/>
                <a:gd name="T60" fmla="*/ 0 w 199"/>
                <a:gd name="T61" fmla="*/ 1 h 183"/>
                <a:gd name="T62" fmla="*/ 0 w 199"/>
                <a:gd name="T63" fmla="*/ 1 h 183"/>
                <a:gd name="T64" fmla="*/ 0 w 199"/>
                <a:gd name="T65" fmla="*/ 1 h 183"/>
                <a:gd name="T66" fmla="*/ 0 w 199"/>
                <a:gd name="T67" fmla="*/ 1 h 183"/>
                <a:gd name="T68" fmla="*/ 0 w 199"/>
                <a:gd name="T69" fmla="*/ 1 h 183"/>
                <a:gd name="T70" fmla="*/ 0 w 199"/>
                <a:gd name="T71" fmla="*/ 1 h 183"/>
                <a:gd name="T72" fmla="*/ 0 w 199"/>
                <a:gd name="T73" fmla="*/ 1 h 183"/>
                <a:gd name="T74" fmla="*/ 0 w 199"/>
                <a:gd name="T75" fmla="*/ 1 h 183"/>
                <a:gd name="T76" fmla="*/ 0 w 199"/>
                <a:gd name="T77" fmla="*/ 1 h 183"/>
                <a:gd name="T78" fmla="*/ 0 w 199"/>
                <a:gd name="T79" fmla="*/ 1 h 183"/>
                <a:gd name="T80" fmla="*/ 0 w 199"/>
                <a:gd name="T81" fmla="*/ 1 h 183"/>
                <a:gd name="T82" fmla="*/ 0 w 199"/>
                <a:gd name="T83" fmla="*/ 1 h 183"/>
                <a:gd name="T84" fmla="*/ 0 w 199"/>
                <a:gd name="T85" fmla="*/ 1 h 183"/>
                <a:gd name="T86" fmla="*/ 0 w 199"/>
                <a:gd name="T87" fmla="*/ 1 h 183"/>
                <a:gd name="T88" fmla="*/ 0 w 199"/>
                <a:gd name="T89" fmla="*/ 1 h 183"/>
                <a:gd name="T90" fmla="*/ 0 w 199"/>
                <a:gd name="T91" fmla="*/ 1 h 183"/>
                <a:gd name="T92" fmla="*/ 0 w 199"/>
                <a:gd name="T93" fmla="*/ 1 h 183"/>
                <a:gd name="T94" fmla="*/ 0 w 199"/>
                <a:gd name="T95" fmla="*/ 1 h 183"/>
                <a:gd name="T96" fmla="*/ 0 w 199"/>
                <a:gd name="T97" fmla="*/ 1 h 183"/>
                <a:gd name="T98" fmla="*/ 0 w 199"/>
                <a:gd name="T99" fmla="*/ 1 h 183"/>
                <a:gd name="T100" fmla="*/ 0 w 199"/>
                <a:gd name="T101" fmla="*/ 1 h 183"/>
                <a:gd name="T102" fmla="*/ 0 w 199"/>
                <a:gd name="T103" fmla="*/ 0 h 183"/>
                <a:gd name="T104" fmla="*/ 0 w 199"/>
                <a:gd name="T105" fmla="*/ 1 h 183"/>
                <a:gd name="T106" fmla="*/ 0 w 199"/>
                <a:gd name="T107" fmla="*/ 1 h 183"/>
                <a:gd name="T108" fmla="*/ 0 w 199"/>
                <a:gd name="T109" fmla="*/ 1 h 183"/>
                <a:gd name="T110" fmla="*/ 0 w 199"/>
                <a:gd name="T111" fmla="*/ 1 h 18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99" h="183">
                  <a:moveTo>
                    <a:pt x="10" y="183"/>
                  </a:moveTo>
                  <a:lnTo>
                    <a:pt x="10" y="183"/>
                  </a:lnTo>
                  <a:lnTo>
                    <a:pt x="14" y="183"/>
                  </a:lnTo>
                  <a:lnTo>
                    <a:pt x="17" y="181"/>
                  </a:lnTo>
                  <a:lnTo>
                    <a:pt x="23" y="181"/>
                  </a:lnTo>
                  <a:lnTo>
                    <a:pt x="29" y="180"/>
                  </a:lnTo>
                  <a:lnTo>
                    <a:pt x="39" y="180"/>
                  </a:lnTo>
                  <a:lnTo>
                    <a:pt x="41" y="178"/>
                  </a:lnTo>
                  <a:lnTo>
                    <a:pt x="46" y="178"/>
                  </a:lnTo>
                  <a:lnTo>
                    <a:pt x="50" y="176"/>
                  </a:lnTo>
                  <a:lnTo>
                    <a:pt x="56" y="176"/>
                  </a:lnTo>
                  <a:lnTo>
                    <a:pt x="60" y="174"/>
                  </a:lnTo>
                  <a:lnTo>
                    <a:pt x="66" y="173"/>
                  </a:lnTo>
                  <a:lnTo>
                    <a:pt x="70" y="171"/>
                  </a:lnTo>
                  <a:lnTo>
                    <a:pt x="75" y="171"/>
                  </a:lnTo>
                  <a:lnTo>
                    <a:pt x="79" y="167"/>
                  </a:lnTo>
                  <a:lnTo>
                    <a:pt x="85" y="167"/>
                  </a:lnTo>
                  <a:lnTo>
                    <a:pt x="91" y="164"/>
                  </a:lnTo>
                  <a:lnTo>
                    <a:pt x="95" y="162"/>
                  </a:lnTo>
                  <a:lnTo>
                    <a:pt x="100" y="160"/>
                  </a:lnTo>
                  <a:lnTo>
                    <a:pt x="104" y="157"/>
                  </a:lnTo>
                  <a:lnTo>
                    <a:pt x="110" y="155"/>
                  </a:lnTo>
                  <a:lnTo>
                    <a:pt x="116" y="151"/>
                  </a:lnTo>
                  <a:lnTo>
                    <a:pt x="124" y="144"/>
                  </a:lnTo>
                  <a:lnTo>
                    <a:pt x="133" y="139"/>
                  </a:lnTo>
                  <a:lnTo>
                    <a:pt x="137" y="134"/>
                  </a:lnTo>
                  <a:lnTo>
                    <a:pt x="139" y="129"/>
                  </a:lnTo>
                  <a:lnTo>
                    <a:pt x="143" y="125"/>
                  </a:lnTo>
                  <a:lnTo>
                    <a:pt x="149" y="120"/>
                  </a:lnTo>
                  <a:lnTo>
                    <a:pt x="151" y="114"/>
                  </a:lnTo>
                  <a:lnTo>
                    <a:pt x="154" y="109"/>
                  </a:lnTo>
                  <a:lnTo>
                    <a:pt x="158" y="104"/>
                  </a:lnTo>
                  <a:lnTo>
                    <a:pt x="160" y="100"/>
                  </a:lnTo>
                  <a:lnTo>
                    <a:pt x="164" y="93"/>
                  </a:lnTo>
                  <a:lnTo>
                    <a:pt x="166" y="88"/>
                  </a:lnTo>
                  <a:lnTo>
                    <a:pt x="168" y="83"/>
                  </a:lnTo>
                  <a:lnTo>
                    <a:pt x="172" y="76"/>
                  </a:lnTo>
                  <a:lnTo>
                    <a:pt x="174" y="71"/>
                  </a:lnTo>
                  <a:lnTo>
                    <a:pt x="176" y="65"/>
                  </a:lnTo>
                  <a:lnTo>
                    <a:pt x="179" y="60"/>
                  </a:lnTo>
                  <a:lnTo>
                    <a:pt x="181" y="55"/>
                  </a:lnTo>
                  <a:lnTo>
                    <a:pt x="183" y="49"/>
                  </a:lnTo>
                  <a:lnTo>
                    <a:pt x="185" y="42"/>
                  </a:lnTo>
                  <a:lnTo>
                    <a:pt x="185" y="39"/>
                  </a:lnTo>
                  <a:lnTo>
                    <a:pt x="189" y="34"/>
                  </a:lnTo>
                  <a:lnTo>
                    <a:pt x="191" y="25"/>
                  </a:lnTo>
                  <a:lnTo>
                    <a:pt x="195" y="18"/>
                  </a:lnTo>
                  <a:lnTo>
                    <a:pt x="195" y="11"/>
                  </a:lnTo>
                  <a:lnTo>
                    <a:pt x="197" y="7"/>
                  </a:lnTo>
                  <a:lnTo>
                    <a:pt x="199" y="4"/>
                  </a:lnTo>
                  <a:lnTo>
                    <a:pt x="199" y="2"/>
                  </a:lnTo>
                  <a:lnTo>
                    <a:pt x="174" y="0"/>
                  </a:lnTo>
                  <a:lnTo>
                    <a:pt x="83" y="97"/>
                  </a:lnTo>
                  <a:lnTo>
                    <a:pt x="0" y="125"/>
                  </a:lnTo>
                  <a:lnTo>
                    <a:pt x="10" y="183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493" name="Freeform 46"/>
            <p:cNvSpPr>
              <a:spLocks/>
            </p:cNvSpPr>
            <p:nvPr/>
          </p:nvSpPr>
          <p:spPr bwMode="auto">
            <a:xfrm>
              <a:off x="309" y="3244"/>
              <a:ext cx="188" cy="374"/>
            </a:xfrm>
            <a:custGeom>
              <a:avLst/>
              <a:gdLst>
                <a:gd name="T0" fmla="*/ 1 w 376"/>
                <a:gd name="T1" fmla="*/ 0 h 749"/>
                <a:gd name="T2" fmla="*/ 1 w 376"/>
                <a:gd name="T3" fmla="*/ 0 h 749"/>
                <a:gd name="T4" fmla="*/ 1 w 376"/>
                <a:gd name="T5" fmla="*/ 0 h 749"/>
                <a:gd name="T6" fmla="*/ 1 w 376"/>
                <a:gd name="T7" fmla="*/ 0 h 749"/>
                <a:gd name="T8" fmla="*/ 1 w 376"/>
                <a:gd name="T9" fmla="*/ 0 h 749"/>
                <a:gd name="T10" fmla="*/ 1 w 376"/>
                <a:gd name="T11" fmla="*/ 0 h 749"/>
                <a:gd name="T12" fmla="*/ 1 w 376"/>
                <a:gd name="T13" fmla="*/ 0 h 749"/>
                <a:gd name="T14" fmla="*/ 1 w 376"/>
                <a:gd name="T15" fmla="*/ 0 h 749"/>
                <a:gd name="T16" fmla="*/ 1 w 376"/>
                <a:gd name="T17" fmla="*/ 0 h 749"/>
                <a:gd name="T18" fmla="*/ 1 w 376"/>
                <a:gd name="T19" fmla="*/ 0 h 749"/>
                <a:gd name="T20" fmla="*/ 1 w 376"/>
                <a:gd name="T21" fmla="*/ 0 h 749"/>
                <a:gd name="T22" fmla="*/ 1 w 376"/>
                <a:gd name="T23" fmla="*/ 0 h 749"/>
                <a:gd name="T24" fmla="*/ 1 w 376"/>
                <a:gd name="T25" fmla="*/ 0 h 749"/>
                <a:gd name="T26" fmla="*/ 1 w 376"/>
                <a:gd name="T27" fmla="*/ 0 h 749"/>
                <a:gd name="T28" fmla="*/ 1 w 376"/>
                <a:gd name="T29" fmla="*/ 0 h 749"/>
                <a:gd name="T30" fmla="*/ 1 w 376"/>
                <a:gd name="T31" fmla="*/ 0 h 749"/>
                <a:gd name="T32" fmla="*/ 1 w 376"/>
                <a:gd name="T33" fmla="*/ 0 h 749"/>
                <a:gd name="T34" fmla="*/ 1 w 376"/>
                <a:gd name="T35" fmla="*/ 0 h 749"/>
                <a:gd name="T36" fmla="*/ 1 w 376"/>
                <a:gd name="T37" fmla="*/ 0 h 749"/>
                <a:gd name="T38" fmla="*/ 1 w 376"/>
                <a:gd name="T39" fmla="*/ 0 h 749"/>
                <a:gd name="T40" fmla="*/ 1 w 376"/>
                <a:gd name="T41" fmla="*/ 0 h 749"/>
                <a:gd name="T42" fmla="*/ 1 w 376"/>
                <a:gd name="T43" fmla="*/ 0 h 749"/>
                <a:gd name="T44" fmla="*/ 1 w 376"/>
                <a:gd name="T45" fmla="*/ 0 h 749"/>
                <a:gd name="T46" fmla="*/ 1 w 376"/>
                <a:gd name="T47" fmla="*/ 0 h 749"/>
                <a:gd name="T48" fmla="*/ 1 w 376"/>
                <a:gd name="T49" fmla="*/ 0 h 749"/>
                <a:gd name="T50" fmla="*/ 1 w 376"/>
                <a:gd name="T51" fmla="*/ 0 h 749"/>
                <a:gd name="T52" fmla="*/ 1 w 376"/>
                <a:gd name="T53" fmla="*/ 0 h 749"/>
                <a:gd name="T54" fmla="*/ 1 w 376"/>
                <a:gd name="T55" fmla="*/ 0 h 749"/>
                <a:gd name="T56" fmla="*/ 1 w 376"/>
                <a:gd name="T57" fmla="*/ 0 h 749"/>
                <a:gd name="T58" fmla="*/ 1 w 376"/>
                <a:gd name="T59" fmla="*/ 0 h 749"/>
                <a:gd name="T60" fmla="*/ 1 w 376"/>
                <a:gd name="T61" fmla="*/ 0 h 749"/>
                <a:gd name="T62" fmla="*/ 1 w 376"/>
                <a:gd name="T63" fmla="*/ 0 h 749"/>
                <a:gd name="T64" fmla="*/ 1 w 376"/>
                <a:gd name="T65" fmla="*/ 0 h 749"/>
                <a:gd name="T66" fmla="*/ 1 w 376"/>
                <a:gd name="T67" fmla="*/ 0 h 749"/>
                <a:gd name="T68" fmla="*/ 1 w 376"/>
                <a:gd name="T69" fmla="*/ 0 h 749"/>
                <a:gd name="T70" fmla="*/ 1 w 376"/>
                <a:gd name="T71" fmla="*/ 0 h 749"/>
                <a:gd name="T72" fmla="*/ 1 w 376"/>
                <a:gd name="T73" fmla="*/ 0 h 749"/>
                <a:gd name="T74" fmla="*/ 1 w 376"/>
                <a:gd name="T75" fmla="*/ 0 h 749"/>
                <a:gd name="T76" fmla="*/ 1 w 376"/>
                <a:gd name="T77" fmla="*/ 0 h 749"/>
                <a:gd name="T78" fmla="*/ 1 w 376"/>
                <a:gd name="T79" fmla="*/ 0 h 749"/>
                <a:gd name="T80" fmla="*/ 1 w 376"/>
                <a:gd name="T81" fmla="*/ 0 h 749"/>
                <a:gd name="T82" fmla="*/ 1 w 376"/>
                <a:gd name="T83" fmla="*/ 0 h 749"/>
                <a:gd name="T84" fmla="*/ 1 w 376"/>
                <a:gd name="T85" fmla="*/ 0 h 749"/>
                <a:gd name="T86" fmla="*/ 1 w 376"/>
                <a:gd name="T87" fmla="*/ 0 h 749"/>
                <a:gd name="T88" fmla="*/ 1 w 376"/>
                <a:gd name="T89" fmla="*/ 0 h 749"/>
                <a:gd name="T90" fmla="*/ 1 w 376"/>
                <a:gd name="T91" fmla="*/ 0 h 749"/>
                <a:gd name="T92" fmla="*/ 1 w 376"/>
                <a:gd name="T93" fmla="*/ 0 h 749"/>
                <a:gd name="T94" fmla="*/ 1 w 376"/>
                <a:gd name="T95" fmla="*/ 0 h 749"/>
                <a:gd name="T96" fmla="*/ 1 w 376"/>
                <a:gd name="T97" fmla="*/ 0 h 749"/>
                <a:gd name="T98" fmla="*/ 1 w 376"/>
                <a:gd name="T99" fmla="*/ 0 h 749"/>
                <a:gd name="T100" fmla="*/ 1 w 376"/>
                <a:gd name="T101" fmla="*/ 0 h 749"/>
                <a:gd name="T102" fmla="*/ 1 w 376"/>
                <a:gd name="T103" fmla="*/ 0 h 749"/>
                <a:gd name="T104" fmla="*/ 1 w 376"/>
                <a:gd name="T105" fmla="*/ 0 h 749"/>
                <a:gd name="T106" fmla="*/ 1 w 376"/>
                <a:gd name="T107" fmla="*/ 0 h 749"/>
                <a:gd name="T108" fmla="*/ 1 w 376"/>
                <a:gd name="T109" fmla="*/ 0 h 749"/>
                <a:gd name="T110" fmla="*/ 1 w 376"/>
                <a:gd name="T111" fmla="*/ 0 h 749"/>
                <a:gd name="T112" fmla="*/ 1 w 376"/>
                <a:gd name="T113" fmla="*/ 0 h 749"/>
                <a:gd name="T114" fmla="*/ 1 w 376"/>
                <a:gd name="T115" fmla="*/ 0 h 749"/>
                <a:gd name="T116" fmla="*/ 1 w 376"/>
                <a:gd name="T117" fmla="*/ 0 h 749"/>
                <a:gd name="T118" fmla="*/ 1 w 376"/>
                <a:gd name="T119" fmla="*/ 0 h 749"/>
                <a:gd name="T120" fmla="*/ 1 w 376"/>
                <a:gd name="T121" fmla="*/ 0 h 749"/>
                <a:gd name="T122" fmla="*/ 1 w 376"/>
                <a:gd name="T123" fmla="*/ 0 h 74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76" h="749">
                  <a:moveTo>
                    <a:pt x="120" y="749"/>
                  </a:moveTo>
                  <a:lnTo>
                    <a:pt x="118" y="747"/>
                  </a:lnTo>
                  <a:lnTo>
                    <a:pt x="116" y="744"/>
                  </a:lnTo>
                  <a:lnTo>
                    <a:pt x="112" y="738"/>
                  </a:lnTo>
                  <a:lnTo>
                    <a:pt x="110" y="731"/>
                  </a:lnTo>
                  <a:lnTo>
                    <a:pt x="108" y="726"/>
                  </a:lnTo>
                  <a:lnTo>
                    <a:pt x="104" y="722"/>
                  </a:lnTo>
                  <a:lnTo>
                    <a:pt x="102" y="717"/>
                  </a:lnTo>
                  <a:lnTo>
                    <a:pt x="100" y="712"/>
                  </a:lnTo>
                  <a:lnTo>
                    <a:pt x="99" y="707"/>
                  </a:lnTo>
                  <a:lnTo>
                    <a:pt x="95" y="701"/>
                  </a:lnTo>
                  <a:lnTo>
                    <a:pt x="93" y="696"/>
                  </a:lnTo>
                  <a:lnTo>
                    <a:pt x="91" y="691"/>
                  </a:lnTo>
                  <a:lnTo>
                    <a:pt x="89" y="682"/>
                  </a:lnTo>
                  <a:lnTo>
                    <a:pt x="85" y="677"/>
                  </a:lnTo>
                  <a:lnTo>
                    <a:pt x="83" y="670"/>
                  </a:lnTo>
                  <a:lnTo>
                    <a:pt x="81" y="663"/>
                  </a:lnTo>
                  <a:lnTo>
                    <a:pt x="77" y="656"/>
                  </a:lnTo>
                  <a:lnTo>
                    <a:pt x="75" y="649"/>
                  </a:lnTo>
                  <a:lnTo>
                    <a:pt x="73" y="643"/>
                  </a:lnTo>
                  <a:lnTo>
                    <a:pt x="72" y="636"/>
                  </a:lnTo>
                  <a:lnTo>
                    <a:pt x="70" y="629"/>
                  </a:lnTo>
                  <a:lnTo>
                    <a:pt x="68" y="622"/>
                  </a:lnTo>
                  <a:lnTo>
                    <a:pt x="66" y="615"/>
                  </a:lnTo>
                  <a:lnTo>
                    <a:pt x="66" y="610"/>
                  </a:lnTo>
                  <a:lnTo>
                    <a:pt x="64" y="603"/>
                  </a:lnTo>
                  <a:lnTo>
                    <a:pt x="64" y="598"/>
                  </a:lnTo>
                  <a:lnTo>
                    <a:pt x="64" y="591"/>
                  </a:lnTo>
                  <a:lnTo>
                    <a:pt x="64" y="585"/>
                  </a:lnTo>
                  <a:lnTo>
                    <a:pt x="64" y="580"/>
                  </a:lnTo>
                  <a:lnTo>
                    <a:pt x="64" y="573"/>
                  </a:lnTo>
                  <a:lnTo>
                    <a:pt x="64" y="566"/>
                  </a:lnTo>
                  <a:lnTo>
                    <a:pt x="64" y="559"/>
                  </a:lnTo>
                  <a:lnTo>
                    <a:pt x="64" y="552"/>
                  </a:lnTo>
                  <a:lnTo>
                    <a:pt x="64" y="545"/>
                  </a:lnTo>
                  <a:lnTo>
                    <a:pt x="64" y="536"/>
                  </a:lnTo>
                  <a:lnTo>
                    <a:pt x="64" y="529"/>
                  </a:lnTo>
                  <a:lnTo>
                    <a:pt x="64" y="520"/>
                  </a:lnTo>
                  <a:lnTo>
                    <a:pt x="64" y="511"/>
                  </a:lnTo>
                  <a:lnTo>
                    <a:pt x="64" y="503"/>
                  </a:lnTo>
                  <a:lnTo>
                    <a:pt x="66" y="496"/>
                  </a:lnTo>
                  <a:lnTo>
                    <a:pt x="66" y="487"/>
                  </a:lnTo>
                  <a:lnTo>
                    <a:pt x="66" y="478"/>
                  </a:lnTo>
                  <a:lnTo>
                    <a:pt x="66" y="469"/>
                  </a:lnTo>
                  <a:lnTo>
                    <a:pt x="68" y="462"/>
                  </a:lnTo>
                  <a:lnTo>
                    <a:pt x="68" y="453"/>
                  </a:lnTo>
                  <a:lnTo>
                    <a:pt x="68" y="446"/>
                  </a:lnTo>
                  <a:lnTo>
                    <a:pt x="68" y="438"/>
                  </a:lnTo>
                  <a:lnTo>
                    <a:pt x="68" y="431"/>
                  </a:lnTo>
                  <a:lnTo>
                    <a:pt x="68" y="422"/>
                  </a:lnTo>
                  <a:lnTo>
                    <a:pt x="68" y="415"/>
                  </a:lnTo>
                  <a:lnTo>
                    <a:pt x="68" y="409"/>
                  </a:lnTo>
                  <a:lnTo>
                    <a:pt x="68" y="404"/>
                  </a:lnTo>
                  <a:lnTo>
                    <a:pt x="66" y="395"/>
                  </a:lnTo>
                  <a:lnTo>
                    <a:pt x="66" y="392"/>
                  </a:lnTo>
                  <a:lnTo>
                    <a:pt x="66" y="387"/>
                  </a:lnTo>
                  <a:lnTo>
                    <a:pt x="66" y="381"/>
                  </a:lnTo>
                  <a:lnTo>
                    <a:pt x="64" y="374"/>
                  </a:lnTo>
                  <a:lnTo>
                    <a:pt x="64" y="371"/>
                  </a:lnTo>
                  <a:lnTo>
                    <a:pt x="60" y="364"/>
                  </a:lnTo>
                  <a:lnTo>
                    <a:pt x="56" y="358"/>
                  </a:lnTo>
                  <a:lnTo>
                    <a:pt x="52" y="351"/>
                  </a:lnTo>
                  <a:lnTo>
                    <a:pt x="48" y="346"/>
                  </a:lnTo>
                  <a:lnTo>
                    <a:pt x="41" y="337"/>
                  </a:lnTo>
                  <a:lnTo>
                    <a:pt x="35" y="329"/>
                  </a:lnTo>
                  <a:lnTo>
                    <a:pt x="31" y="325"/>
                  </a:lnTo>
                  <a:lnTo>
                    <a:pt x="29" y="320"/>
                  </a:lnTo>
                  <a:lnTo>
                    <a:pt x="27" y="316"/>
                  </a:lnTo>
                  <a:lnTo>
                    <a:pt x="23" y="313"/>
                  </a:lnTo>
                  <a:lnTo>
                    <a:pt x="19" y="307"/>
                  </a:lnTo>
                  <a:lnTo>
                    <a:pt x="18" y="302"/>
                  </a:lnTo>
                  <a:lnTo>
                    <a:pt x="16" y="297"/>
                  </a:lnTo>
                  <a:lnTo>
                    <a:pt x="12" y="293"/>
                  </a:lnTo>
                  <a:lnTo>
                    <a:pt x="8" y="285"/>
                  </a:lnTo>
                  <a:lnTo>
                    <a:pt x="4" y="278"/>
                  </a:lnTo>
                  <a:lnTo>
                    <a:pt x="2" y="269"/>
                  </a:lnTo>
                  <a:lnTo>
                    <a:pt x="0" y="262"/>
                  </a:lnTo>
                  <a:lnTo>
                    <a:pt x="0" y="255"/>
                  </a:lnTo>
                  <a:lnTo>
                    <a:pt x="4" y="251"/>
                  </a:lnTo>
                  <a:lnTo>
                    <a:pt x="6" y="246"/>
                  </a:lnTo>
                  <a:lnTo>
                    <a:pt x="12" y="241"/>
                  </a:lnTo>
                  <a:lnTo>
                    <a:pt x="18" y="234"/>
                  </a:lnTo>
                  <a:lnTo>
                    <a:pt x="25" y="228"/>
                  </a:lnTo>
                  <a:lnTo>
                    <a:pt x="33" y="221"/>
                  </a:lnTo>
                  <a:lnTo>
                    <a:pt x="41" y="216"/>
                  </a:lnTo>
                  <a:lnTo>
                    <a:pt x="46" y="213"/>
                  </a:lnTo>
                  <a:lnTo>
                    <a:pt x="50" y="209"/>
                  </a:lnTo>
                  <a:lnTo>
                    <a:pt x="56" y="206"/>
                  </a:lnTo>
                  <a:lnTo>
                    <a:pt x="60" y="204"/>
                  </a:lnTo>
                  <a:lnTo>
                    <a:pt x="70" y="197"/>
                  </a:lnTo>
                  <a:lnTo>
                    <a:pt x="77" y="191"/>
                  </a:lnTo>
                  <a:lnTo>
                    <a:pt x="85" y="184"/>
                  </a:lnTo>
                  <a:lnTo>
                    <a:pt x="93" y="181"/>
                  </a:lnTo>
                  <a:lnTo>
                    <a:pt x="100" y="176"/>
                  </a:lnTo>
                  <a:lnTo>
                    <a:pt x="106" y="170"/>
                  </a:lnTo>
                  <a:lnTo>
                    <a:pt x="110" y="169"/>
                  </a:lnTo>
                  <a:lnTo>
                    <a:pt x="114" y="165"/>
                  </a:lnTo>
                  <a:lnTo>
                    <a:pt x="118" y="160"/>
                  </a:lnTo>
                  <a:lnTo>
                    <a:pt x="126" y="153"/>
                  </a:lnTo>
                  <a:lnTo>
                    <a:pt x="133" y="146"/>
                  </a:lnTo>
                  <a:lnTo>
                    <a:pt x="141" y="139"/>
                  </a:lnTo>
                  <a:lnTo>
                    <a:pt x="149" y="132"/>
                  </a:lnTo>
                  <a:lnTo>
                    <a:pt x="156" y="128"/>
                  </a:lnTo>
                  <a:lnTo>
                    <a:pt x="160" y="125"/>
                  </a:lnTo>
                  <a:lnTo>
                    <a:pt x="162" y="125"/>
                  </a:lnTo>
                  <a:lnTo>
                    <a:pt x="162" y="123"/>
                  </a:lnTo>
                  <a:lnTo>
                    <a:pt x="160" y="119"/>
                  </a:lnTo>
                  <a:lnTo>
                    <a:pt x="160" y="116"/>
                  </a:lnTo>
                  <a:lnTo>
                    <a:pt x="160" y="112"/>
                  </a:lnTo>
                  <a:lnTo>
                    <a:pt x="160" y="107"/>
                  </a:lnTo>
                  <a:lnTo>
                    <a:pt x="162" y="102"/>
                  </a:lnTo>
                  <a:lnTo>
                    <a:pt x="164" y="96"/>
                  </a:lnTo>
                  <a:lnTo>
                    <a:pt x="170" y="93"/>
                  </a:lnTo>
                  <a:lnTo>
                    <a:pt x="176" y="88"/>
                  </a:lnTo>
                  <a:lnTo>
                    <a:pt x="183" y="84"/>
                  </a:lnTo>
                  <a:lnTo>
                    <a:pt x="191" y="79"/>
                  </a:lnTo>
                  <a:lnTo>
                    <a:pt x="199" y="75"/>
                  </a:lnTo>
                  <a:lnTo>
                    <a:pt x="205" y="72"/>
                  </a:lnTo>
                  <a:lnTo>
                    <a:pt x="210" y="70"/>
                  </a:lnTo>
                  <a:lnTo>
                    <a:pt x="214" y="68"/>
                  </a:lnTo>
                  <a:lnTo>
                    <a:pt x="216" y="68"/>
                  </a:lnTo>
                  <a:lnTo>
                    <a:pt x="156" y="49"/>
                  </a:lnTo>
                  <a:lnTo>
                    <a:pt x="156" y="47"/>
                  </a:lnTo>
                  <a:lnTo>
                    <a:pt x="156" y="44"/>
                  </a:lnTo>
                  <a:lnTo>
                    <a:pt x="158" y="40"/>
                  </a:lnTo>
                  <a:lnTo>
                    <a:pt x="162" y="35"/>
                  </a:lnTo>
                  <a:lnTo>
                    <a:pt x="166" y="30"/>
                  </a:lnTo>
                  <a:lnTo>
                    <a:pt x="170" y="24"/>
                  </a:lnTo>
                  <a:lnTo>
                    <a:pt x="174" y="21"/>
                  </a:lnTo>
                  <a:lnTo>
                    <a:pt x="180" y="17"/>
                  </a:lnTo>
                  <a:lnTo>
                    <a:pt x="181" y="16"/>
                  </a:lnTo>
                  <a:lnTo>
                    <a:pt x="187" y="12"/>
                  </a:lnTo>
                  <a:lnTo>
                    <a:pt x="193" y="10"/>
                  </a:lnTo>
                  <a:lnTo>
                    <a:pt x="203" y="9"/>
                  </a:lnTo>
                  <a:lnTo>
                    <a:pt x="205" y="9"/>
                  </a:lnTo>
                  <a:lnTo>
                    <a:pt x="210" y="7"/>
                  </a:lnTo>
                  <a:lnTo>
                    <a:pt x="216" y="7"/>
                  </a:lnTo>
                  <a:lnTo>
                    <a:pt x="220" y="7"/>
                  </a:lnTo>
                  <a:lnTo>
                    <a:pt x="226" y="5"/>
                  </a:lnTo>
                  <a:lnTo>
                    <a:pt x="232" y="5"/>
                  </a:lnTo>
                  <a:lnTo>
                    <a:pt x="237" y="3"/>
                  </a:lnTo>
                  <a:lnTo>
                    <a:pt x="243" y="3"/>
                  </a:lnTo>
                  <a:lnTo>
                    <a:pt x="249" y="3"/>
                  </a:lnTo>
                  <a:lnTo>
                    <a:pt x="253" y="2"/>
                  </a:lnTo>
                  <a:lnTo>
                    <a:pt x="259" y="2"/>
                  </a:lnTo>
                  <a:lnTo>
                    <a:pt x="264" y="2"/>
                  </a:lnTo>
                  <a:lnTo>
                    <a:pt x="268" y="0"/>
                  </a:lnTo>
                  <a:lnTo>
                    <a:pt x="274" y="0"/>
                  </a:lnTo>
                  <a:lnTo>
                    <a:pt x="280" y="0"/>
                  </a:lnTo>
                  <a:lnTo>
                    <a:pt x="286" y="0"/>
                  </a:lnTo>
                  <a:lnTo>
                    <a:pt x="289" y="0"/>
                  </a:lnTo>
                  <a:lnTo>
                    <a:pt x="295" y="0"/>
                  </a:lnTo>
                  <a:lnTo>
                    <a:pt x="299" y="0"/>
                  </a:lnTo>
                  <a:lnTo>
                    <a:pt x="303" y="0"/>
                  </a:lnTo>
                  <a:lnTo>
                    <a:pt x="311" y="0"/>
                  </a:lnTo>
                  <a:lnTo>
                    <a:pt x="316" y="0"/>
                  </a:lnTo>
                  <a:lnTo>
                    <a:pt x="322" y="0"/>
                  </a:lnTo>
                  <a:lnTo>
                    <a:pt x="326" y="2"/>
                  </a:lnTo>
                  <a:lnTo>
                    <a:pt x="332" y="2"/>
                  </a:lnTo>
                  <a:lnTo>
                    <a:pt x="336" y="5"/>
                  </a:lnTo>
                  <a:lnTo>
                    <a:pt x="342" y="9"/>
                  </a:lnTo>
                  <a:lnTo>
                    <a:pt x="349" y="12"/>
                  </a:lnTo>
                  <a:lnTo>
                    <a:pt x="355" y="19"/>
                  </a:lnTo>
                  <a:lnTo>
                    <a:pt x="353" y="21"/>
                  </a:lnTo>
                  <a:lnTo>
                    <a:pt x="349" y="19"/>
                  </a:lnTo>
                  <a:lnTo>
                    <a:pt x="345" y="19"/>
                  </a:lnTo>
                  <a:lnTo>
                    <a:pt x="340" y="17"/>
                  </a:lnTo>
                  <a:lnTo>
                    <a:pt x="334" y="17"/>
                  </a:lnTo>
                  <a:lnTo>
                    <a:pt x="326" y="17"/>
                  </a:lnTo>
                  <a:lnTo>
                    <a:pt x="318" y="17"/>
                  </a:lnTo>
                  <a:lnTo>
                    <a:pt x="309" y="17"/>
                  </a:lnTo>
                  <a:lnTo>
                    <a:pt x="301" y="19"/>
                  </a:lnTo>
                  <a:lnTo>
                    <a:pt x="291" y="19"/>
                  </a:lnTo>
                  <a:lnTo>
                    <a:pt x="282" y="19"/>
                  </a:lnTo>
                  <a:lnTo>
                    <a:pt x="272" y="19"/>
                  </a:lnTo>
                  <a:lnTo>
                    <a:pt x="264" y="21"/>
                  </a:lnTo>
                  <a:lnTo>
                    <a:pt x="255" y="21"/>
                  </a:lnTo>
                  <a:lnTo>
                    <a:pt x="249" y="21"/>
                  </a:lnTo>
                  <a:lnTo>
                    <a:pt x="241" y="23"/>
                  </a:lnTo>
                  <a:lnTo>
                    <a:pt x="235" y="24"/>
                  </a:lnTo>
                  <a:lnTo>
                    <a:pt x="230" y="24"/>
                  </a:lnTo>
                  <a:lnTo>
                    <a:pt x="226" y="24"/>
                  </a:lnTo>
                  <a:lnTo>
                    <a:pt x="220" y="24"/>
                  </a:lnTo>
                  <a:lnTo>
                    <a:pt x="218" y="26"/>
                  </a:lnTo>
                  <a:lnTo>
                    <a:pt x="210" y="30"/>
                  </a:lnTo>
                  <a:lnTo>
                    <a:pt x="205" y="33"/>
                  </a:lnTo>
                  <a:lnTo>
                    <a:pt x="199" y="37"/>
                  </a:lnTo>
                  <a:lnTo>
                    <a:pt x="203" y="42"/>
                  </a:lnTo>
                  <a:lnTo>
                    <a:pt x="205" y="42"/>
                  </a:lnTo>
                  <a:lnTo>
                    <a:pt x="212" y="44"/>
                  </a:lnTo>
                  <a:lnTo>
                    <a:pt x="218" y="44"/>
                  </a:lnTo>
                  <a:lnTo>
                    <a:pt x="224" y="45"/>
                  </a:lnTo>
                  <a:lnTo>
                    <a:pt x="230" y="47"/>
                  </a:lnTo>
                  <a:lnTo>
                    <a:pt x="235" y="47"/>
                  </a:lnTo>
                  <a:lnTo>
                    <a:pt x="239" y="47"/>
                  </a:lnTo>
                  <a:lnTo>
                    <a:pt x="239" y="49"/>
                  </a:lnTo>
                  <a:lnTo>
                    <a:pt x="241" y="47"/>
                  </a:lnTo>
                  <a:lnTo>
                    <a:pt x="247" y="45"/>
                  </a:lnTo>
                  <a:lnTo>
                    <a:pt x="255" y="42"/>
                  </a:lnTo>
                  <a:lnTo>
                    <a:pt x="264" y="40"/>
                  </a:lnTo>
                  <a:lnTo>
                    <a:pt x="268" y="38"/>
                  </a:lnTo>
                  <a:lnTo>
                    <a:pt x="274" y="38"/>
                  </a:lnTo>
                  <a:lnTo>
                    <a:pt x="278" y="37"/>
                  </a:lnTo>
                  <a:lnTo>
                    <a:pt x="284" y="37"/>
                  </a:lnTo>
                  <a:lnTo>
                    <a:pt x="289" y="37"/>
                  </a:lnTo>
                  <a:lnTo>
                    <a:pt x="297" y="40"/>
                  </a:lnTo>
                  <a:lnTo>
                    <a:pt x="301" y="42"/>
                  </a:lnTo>
                  <a:lnTo>
                    <a:pt x="307" y="47"/>
                  </a:lnTo>
                  <a:lnTo>
                    <a:pt x="311" y="51"/>
                  </a:lnTo>
                  <a:lnTo>
                    <a:pt x="316" y="58"/>
                  </a:lnTo>
                  <a:lnTo>
                    <a:pt x="320" y="60"/>
                  </a:lnTo>
                  <a:lnTo>
                    <a:pt x="322" y="65"/>
                  </a:lnTo>
                  <a:lnTo>
                    <a:pt x="320" y="67"/>
                  </a:lnTo>
                  <a:lnTo>
                    <a:pt x="316" y="67"/>
                  </a:lnTo>
                  <a:lnTo>
                    <a:pt x="311" y="67"/>
                  </a:lnTo>
                  <a:lnTo>
                    <a:pt x="303" y="67"/>
                  </a:lnTo>
                  <a:lnTo>
                    <a:pt x="297" y="67"/>
                  </a:lnTo>
                  <a:lnTo>
                    <a:pt x="293" y="67"/>
                  </a:lnTo>
                  <a:lnTo>
                    <a:pt x="288" y="67"/>
                  </a:lnTo>
                  <a:lnTo>
                    <a:pt x="284" y="67"/>
                  </a:lnTo>
                  <a:lnTo>
                    <a:pt x="278" y="67"/>
                  </a:lnTo>
                  <a:lnTo>
                    <a:pt x="272" y="67"/>
                  </a:lnTo>
                  <a:lnTo>
                    <a:pt x="266" y="68"/>
                  </a:lnTo>
                  <a:lnTo>
                    <a:pt x="262" y="68"/>
                  </a:lnTo>
                  <a:lnTo>
                    <a:pt x="253" y="70"/>
                  </a:lnTo>
                  <a:lnTo>
                    <a:pt x="247" y="74"/>
                  </a:lnTo>
                  <a:lnTo>
                    <a:pt x="243" y="75"/>
                  </a:lnTo>
                  <a:lnTo>
                    <a:pt x="239" y="75"/>
                  </a:lnTo>
                  <a:lnTo>
                    <a:pt x="235" y="79"/>
                  </a:lnTo>
                  <a:lnTo>
                    <a:pt x="230" y="81"/>
                  </a:lnTo>
                  <a:lnTo>
                    <a:pt x="226" y="84"/>
                  </a:lnTo>
                  <a:lnTo>
                    <a:pt x="220" y="86"/>
                  </a:lnTo>
                  <a:lnTo>
                    <a:pt x="216" y="89"/>
                  </a:lnTo>
                  <a:lnTo>
                    <a:pt x="212" y="93"/>
                  </a:lnTo>
                  <a:lnTo>
                    <a:pt x="207" y="96"/>
                  </a:lnTo>
                  <a:lnTo>
                    <a:pt x="201" y="100"/>
                  </a:lnTo>
                  <a:lnTo>
                    <a:pt x="197" y="102"/>
                  </a:lnTo>
                  <a:lnTo>
                    <a:pt x="193" y="107"/>
                  </a:lnTo>
                  <a:lnTo>
                    <a:pt x="187" y="111"/>
                  </a:lnTo>
                  <a:lnTo>
                    <a:pt x="185" y="118"/>
                  </a:lnTo>
                  <a:lnTo>
                    <a:pt x="189" y="118"/>
                  </a:lnTo>
                  <a:lnTo>
                    <a:pt x="193" y="118"/>
                  </a:lnTo>
                  <a:lnTo>
                    <a:pt x="201" y="119"/>
                  </a:lnTo>
                  <a:lnTo>
                    <a:pt x="207" y="123"/>
                  </a:lnTo>
                  <a:lnTo>
                    <a:pt x="214" y="126"/>
                  </a:lnTo>
                  <a:lnTo>
                    <a:pt x="220" y="130"/>
                  </a:lnTo>
                  <a:lnTo>
                    <a:pt x="224" y="135"/>
                  </a:lnTo>
                  <a:lnTo>
                    <a:pt x="226" y="139"/>
                  </a:lnTo>
                  <a:lnTo>
                    <a:pt x="226" y="142"/>
                  </a:lnTo>
                  <a:lnTo>
                    <a:pt x="228" y="147"/>
                  </a:lnTo>
                  <a:lnTo>
                    <a:pt x="228" y="153"/>
                  </a:lnTo>
                  <a:lnTo>
                    <a:pt x="228" y="160"/>
                  </a:lnTo>
                  <a:lnTo>
                    <a:pt x="228" y="165"/>
                  </a:lnTo>
                  <a:lnTo>
                    <a:pt x="228" y="172"/>
                  </a:lnTo>
                  <a:lnTo>
                    <a:pt x="228" y="179"/>
                  </a:lnTo>
                  <a:lnTo>
                    <a:pt x="226" y="184"/>
                  </a:lnTo>
                  <a:lnTo>
                    <a:pt x="226" y="191"/>
                  </a:lnTo>
                  <a:lnTo>
                    <a:pt x="224" y="197"/>
                  </a:lnTo>
                  <a:lnTo>
                    <a:pt x="224" y="204"/>
                  </a:lnTo>
                  <a:lnTo>
                    <a:pt x="222" y="207"/>
                  </a:lnTo>
                  <a:lnTo>
                    <a:pt x="220" y="213"/>
                  </a:lnTo>
                  <a:lnTo>
                    <a:pt x="218" y="216"/>
                  </a:lnTo>
                  <a:lnTo>
                    <a:pt x="218" y="218"/>
                  </a:lnTo>
                  <a:lnTo>
                    <a:pt x="212" y="221"/>
                  </a:lnTo>
                  <a:lnTo>
                    <a:pt x="208" y="225"/>
                  </a:lnTo>
                  <a:lnTo>
                    <a:pt x="203" y="227"/>
                  </a:lnTo>
                  <a:lnTo>
                    <a:pt x="199" y="232"/>
                  </a:lnTo>
                  <a:lnTo>
                    <a:pt x="189" y="235"/>
                  </a:lnTo>
                  <a:lnTo>
                    <a:pt x="187" y="237"/>
                  </a:lnTo>
                  <a:lnTo>
                    <a:pt x="191" y="239"/>
                  </a:lnTo>
                  <a:lnTo>
                    <a:pt x="195" y="239"/>
                  </a:lnTo>
                  <a:lnTo>
                    <a:pt x="201" y="241"/>
                  </a:lnTo>
                  <a:lnTo>
                    <a:pt x="207" y="241"/>
                  </a:lnTo>
                  <a:lnTo>
                    <a:pt x="214" y="241"/>
                  </a:lnTo>
                  <a:lnTo>
                    <a:pt x="222" y="239"/>
                  </a:lnTo>
                  <a:lnTo>
                    <a:pt x="230" y="237"/>
                  </a:lnTo>
                  <a:lnTo>
                    <a:pt x="232" y="235"/>
                  </a:lnTo>
                  <a:lnTo>
                    <a:pt x="237" y="232"/>
                  </a:lnTo>
                  <a:lnTo>
                    <a:pt x="243" y="228"/>
                  </a:lnTo>
                  <a:lnTo>
                    <a:pt x="253" y="225"/>
                  </a:lnTo>
                  <a:lnTo>
                    <a:pt x="261" y="220"/>
                  </a:lnTo>
                  <a:lnTo>
                    <a:pt x="268" y="216"/>
                  </a:lnTo>
                  <a:lnTo>
                    <a:pt x="274" y="213"/>
                  </a:lnTo>
                  <a:lnTo>
                    <a:pt x="278" y="211"/>
                  </a:lnTo>
                  <a:lnTo>
                    <a:pt x="284" y="209"/>
                  </a:lnTo>
                  <a:lnTo>
                    <a:pt x="289" y="206"/>
                  </a:lnTo>
                  <a:lnTo>
                    <a:pt x="297" y="200"/>
                  </a:lnTo>
                  <a:lnTo>
                    <a:pt x="307" y="195"/>
                  </a:lnTo>
                  <a:lnTo>
                    <a:pt x="316" y="190"/>
                  </a:lnTo>
                  <a:lnTo>
                    <a:pt x="324" y="184"/>
                  </a:lnTo>
                  <a:lnTo>
                    <a:pt x="332" y="181"/>
                  </a:lnTo>
                  <a:lnTo>
                    <a:pt x="340" y="177"/>
                  </a:lnTo>
                  <a:lnTo>
                    <a:pt x="343" y="172"/>
                  </a:lnTo>
                  <a:lnTo>
                    <a:pt x="349" y="170"/>
                  </a:lnTo>
                  <a:lnTo>
                    <a:pt x="355" y="167"/>
                  </a:lnTo>
                  <a:lnTo>
                    <a:pt x="357" y="169"/>
                  </a:lnTo>
                  <a:lnTo>
                    <a:pt x="355" y="176"/>
                  </a:lnTo>
                  <a:lnTo>
                    <a:pt x="351" y="183"/>
                  </a:lnTo>
                  <a:lnTo>
                    <a:pt x="347" y="191"/>
                  </a:lnTo>
                  <a:lnTo>
                    <a:pt x="343" y="198"/>
                  </a:lnTo>
                  <a:lnTo>
                    <a:pt x="340" y="204"/>
                  </a:lnTo>
                  <a:lnTo>
                    <a:pt x="340" y="207"/>
                  </a:lnTo>
                  <a:lnTo>
                    <a:pt x="376" y="193"/>
                  </a:lnTo>
                  <a:lnTo>
                    <a:pt x="372" y="218"/>
                  </a:lnTo>
                  <a:lnTo>
                    <a:pt x="370" y="218"/>
                  </a:lnTo>
                  <a:lnTo>
                    <a:pt x="367" y="220"/>
                  </a:lnTo>
                  <a:lnTo>
                    <a:pt x="363" y="223"/>
                  </a:lnTo>
                  <a:lnTo>
                    <a:pt x="357" y="227"/>
                  </a:lnTo>
                  <a:lnTo>
                    <a:pt x="349" y="230"/>
                  </a:lnTo>
                  <a:lnTo>
                    <a:pt x="342" y="235"/>
                  </a:lnTo>
                  <a:lnTo>
                    <a:pt x="332" y="241"/>
                  </a:lnTo>
                  <a:lnTo>
                    <a:pt x="322" y="246"/>
                  </a:lnTo>
                  <a:lnTo>
                    <a:pt x="318" y="249"/>
                  </a:lnTo>
                  <a:lnTo>
                    <a:pt x="313" y="251"/>
                  </a:lnTo>
                  <a:lnTo>
                    <a:pt x="307" y="253"/>
                  </a:lnTo>
                  <a:lnTo>
                    <a:pt x="303" y="256"/>
                  </a:lnTo>
                  <a:lnTo>
                    <a:pt x="293" y="262"/>
                  </a:lnTo>
                  <a:lnTo>
                    <a:pt x="286" y="267"/>
                  </a:lnTo>
                  <a:lnTo>
                    <a:pt x="276" y="271"/>
                  </a:lnTo>
                  <a:lnTo>
                    <a:pt x="268" y="274"/>
                  </a:lnTo>
                  <a:lnTo>
                    <a:pt x="262" y="278"/>
                  </a:lnTo>
                  <a:lnTo>
                    <a:pt x="259" y="279"/>
                  </a:lnTo>
                  <a:lnTo>
                    <a:pt x="249" y="279"/>
                  </a:lnTo>
                  <a:lnTo>
                    <a:pt x="245" y="278"/>
                  </a:lnTo>
                  <a:lnTo>
                    <a:pt x="239" y="274"/>
                  </a:lnTo>
                  <a:lnTo>
                    <a:pt x="237" y="271"/>
                  </a:lnTo>
                  <a:lnTo>
                    <a:pt x="234" y="264"/>
                  </a:lnTo>
                  <a:lnTo>
                    <a:pt x="232" y="260"/>
                  </a:lnTo>
                  <a:lnTo>
                    <a:pt x="230" y="260"/>
                  </a:lnTo>
                  <a:lnTo>
                    <a:pt x="224" y="260"/>
                  </a:lnTo>
                  <a:lnTo>
                    <a:pt x="218" y="258"/>
                  </a:lnTo>
                  <a:lnTo>
                    <a:pt x="214" y="258"/>
                  </a:lnTo>
                  <a:lnTo>
                    <a:pt x="208" y="258"/>
                  </a:lnTo>
                  <a:lnTo>
                    <a:pt x="205" y="258"/>
                  </a:lnTo>
                  <a:lnTo>
                    <a:pt x="199" y="258"/>
                  </a:lnTo>
                  <a:lnTo>
                    <a:pt x="193" y="256"/>
                  </a:lnTo>
                  <a:lnTo>
                    <a:pt x="187" y="256"/>
                  </a:lnTo>
                  <a:lnTo>
                    <a:pt x="181" y="255"/>
                  </a:lnTo>
                  <a:lnTo>
                    <a:pt x="176" y="255"/>
                  </a:lnTo>
                  <a:lnTo>
                    <a:pt x="172" y="253"/>
                  </a:lnTo>
                  <a:lnTo>
                    <a:pt x="166" y="253"/>
                  </a:lnTo>
                  <a:lnTo>
                    <a:pt x="164" y="253"/>
                  </a:lnTo>
                  <a:lnTo>
                    <a:pt x="160" y="253"/>
                  </a:lnTo>
                  <a:lnTo>
                    <a:pt x="153" y="253"/>
                  </a:lnTo>
                  <a:lnTo>
                    <a:pt x="147" y="253"/>
                  </a:lnTo>
                  <a:lnTo>
                    <a:pt x="145" y="253"/>
                  </a:lnTo>
                  <a:lnTo>
                    <a:pt x="143" y="249"/>
                  </a:lnTo>
                  <a:lnTo>
                    <a:pt x="143" y="246"/>
                  </a:lnTo>
                  <a:lnTo>
                    <a:pt x="147" y="241"/>
                  </a:lnTo>
                  <a:lnTo>
                    <a:pt x="153" y="235"/>
                  </a:lnTo>
                  <a:lnTo>
                    <a:pt x="160" y="228"/>
                  </a:lnTo>
                  <a:lnTo>
                    <a:pt x="170" y="223"/>
                  </a:lnTo>
                  <a:lnTo>
                    <a:pt x="180" y="216"/>
                  </a:lnTo>
                  <a:lnTo>
                    <a:pt x="187" y="211"/>
                  </a:lnTo>
                  <a:lnTo>
                    <a:pt x="193" y="204"/>
                  </a:lnTo>
                  <a:lnTo>
                    <a:pt x="197" y="200"/>
                  </a:lnTo>
                  <a:lnTo>
                    <a:pt x="197" y="195"/>
                  </a:lnTo>
                  <a:lnTo>
                    <a:pt x="197" y="193"/>
                  </a:lnTo>
                  <a:lnTo>
                    <a:pt x="197" y="188"/>
                  </a:lnTo>
                  <a:lnTo>
                    <a:pt x="199" y="184"/>
                  </a:lnTo>
                  <a:lnTo>
                    <a:pt x="197" y="177"/>
                  </a:lnTo>
                  <a:lnTo>
                    <a:pt x="197" y="174"/>
                  </a:lnTo>
                  <a:lnTo>
                    <a:pt x="197" y="169"/>
                  </a:lnTo>
                  <a:lnTo>
                    <a:pt x="197" y="163"/>
                  </a:lnTo>
                  <a:lnTo>
                    <a:pt x="195" y="158"/>
                  </a:lnTo>
                  <a:lnTo>
                    <a:pt x="193" y="151"/>
                  </a:lnTo>
                  <a:lnTo>
                    <a:pt x="193" y="147"/>
                  </a:lnTo>
                  <a:lnTo>
                    <a:pt x="193" y="144"/>
                  </a:lnTo>
                  <a:lnTo>
                    <a:pt x="189" y="137"/>
                  </a:lnTo>
                  <a:lnTo>
                    <a:pt x="187" y="135"/>
                  </a:lnTo>
                  <a:lnTo>
                    <a:pt x="183" y="135"/>
                  </a:lnTo>
                  <a:lnTo>
                    <a:pt x="180" y="137"/>
                  </a:lnTo>
                  <a:lnTo>
                    <a:pt x="176" y="140"/>
                  </a:lnTo>
                  <a:lnTo>
                    <a:pt x="172" y="144"/>
                  </a:lnTo>
                  <a:lnTo>
                    <a:pt x="166" y="149"/>
                  </a:lnTo>
                  <a:lnTo>
                    <a:pt x="158" y="155"/>
                  </a:lnTo>
                  <a:lnTo>
                    <a:pt x="153" y="160"/>
                  </a:lnTo>
                  <a:lnTo>
                    <a:pt x="147" y="167"/>
                  </a:lnTo>
                  <a:lnTo>
                    <a:pt x="139" y="172"/>
                  </a:lnTo>
                  <a:lnTo>
                    <a:pt x="133" y="177"/>
                  </a:lnTo>
                  <a:lnTo>
                    <a:pt x="127" y="183"/>
                  </a:lnTo>
                  <a:lnTo>
                    <a:pt x="122" y="190"/>
                  </a:lnTo>
                  <a:lnTo>
                    <a:pt x="116" y="193"/>
                  </a:lnTo>
                  <a:lnTo>
                    <a:pt x="110" y="197"/>
                  </a:lnTo>
                  <a:lnTo>
                    <a:pt x="108" y="200"/>
                  </a:lnTo>
                  <a:lnTo>
                    <a:pt x="106" y="202"/>
                  </a:lnTo>
                  <a:lnTo>
                    <a:pt x="100" y="206"/>
                  </a:lnTo>
                  <a:lnTo>
                    <a:pt x="93" y="211"/>
                  </a:lnTo>
                  <a:lnTo>
                    <a:pt x="87" y="213"/>
                  </a:lnTo>
                  <a:lnTo>
                    <a:pt x="81" y="218"/>
                  </a:lnTo>
                  <a:lnTo>
                    <a:pt x="75" y="221"/>
                  </a:lnTo>
                  <a:lnTo>
                    <a:pt x="72" y="227"/>
                  </a:lnTo>
                  <a:lnTo>
                    <a:pt x="66" y="228"/>
                  </a:lnTo>
                  <a:lnTo>
                    <a:pt x="60" y="234"/>
                  </a:lnTo>
                  <a:lnTo>
                    <a:pt x="56" y="237"/>
                  </a:lnTo>
                  <a:lnTo>
                    <a:pt x="50" y="242"/>
                  </a:lnTo>
                  <a:lnTo>
                    <a:pt x="46" y="248"/>
                  </a:lnTo>
                  <a:lnTo>
                    <a:pt x="43" y="253"/>
                  </a:lnTo>
                  <a:lnTo>
                    <a:pt x="39" y="256"/>
                  </a:lnTo>
                  <a:lnTo>
                    <a:pt x="39" y="262"/>
                  </a:lnTo>
                  <a:lnTo>
                    <a:pt x="37" y="267"/>
                  </a:lnTo>
                  <a:lnTo>
                    <a:pt x="37" y="272"/>
                  </a:lnTo>
                  <a:lnTo>
                    <a:pt x="39" y="279"/>
                  </a:lnTo>
                  <a:lnTo>
                    <a:pt x="41" y="288"/>
                  </a:lnTo>
                  <a:lnTo>
                    <a:pt x="43" y="293"/>
                  </a:lnTo>
                  <a:lnTo>
                    <a:pt x="45" y="297"/>
                  </a:lnTo>
                  <a:lnTo>
                    <a:pt x="48" y="302"/>
                  </a:lnTo>
                  <a:lnTo>
                    <a:pt x="50" y="306"/>
                  </a:lnTo>
                  <a:lnTo>
                    <a:pt x="52" y="311"/>
                  </a:lnTo>
                  <a:lnTo>
                    <a:pt x="56" y="316"/>
                  </a:lnTo>
                  <a:lnTo>
                    <a:pt x="58" y="320"/>
                  </a:lnTo>
                  <a:lnTo>
                    <a:pt x="62" y="325"/>
                  </a:lnTo>
                  <a:lnTo>
                    <a:pt x="64" y="329"/>
                  </a:lnTo>
                  <a:lnTo>
                    <a:pt x="66" y="334"/>
                  </a:lnTo>
                  <a:lnTo>
                    <a:pt x="70" y="339"/>
                  </a:lnTo>
                  <a:lnTo>
                    <a:pt x="72" y="344"/>
                  </a:lnTo>
                  <a:lnTo>
                    <a:pt x="73" y="348"/>
                  </a:lnTo>
                  <a:lnTo>
                    <a:pt x="77" y="353"/>
                  </a:lnTo>
                  <a:lnTo>
                    <a:pt x="79" y="357"/>
                  </a:lnTo>
                  <a:lnTo>
                    <a:pt x="83" y="362"/>
                  </a:lnTo>
                  <a:lnTo>
                    <a:pt x="87" y="369"/>
                  </a:lnTo>
                  <a:lnTo>
                    <a:pt x="91" y="378"/>
                  </a:lnTo>
                  <a:lnTo>
                    <a:pt x="93" y="383"/>
                  </a:lnTo>
                  <a:lnTo>
                    <a:pt x="97" y="388"/>
                  </a:lnTo>
                  <a:lnTo>
                    <a:pt x="97" y="390"/>
                  </a:lnTo>
                  <a:lnTo>
                    <a:pt x="97" y="395"/>
                  </a:lnTo>
                  <a:lnTo>
                    <a:pt x="97" y="399"/>
                  </a:lnTo>
                  <a:lnTo>
                    <a:pt x="97" y="404"/>
                  </a:lnTo>
                  <a:lnTo>
                    <a:pt x="95" y="408"/>
                  </a:lnTo>
                  <a:lnTo>
                    <a:pt x="95" y="415"/>
                  </a:lnTo>
                  <a:lnTo>
                    <a:pt x="95" y="422"/>
                  </a:lnTo>
                  <a:lnTo>
                    <a:pt x="95" y="429"/>
                  </a:lnTo>
                  <a:lnTo>
                    <a:pt x="95" y="436"/>
                  </a:lnTo>
                  <a:lnTo>
                    <a:pt x="93" y="445"/>
                  </a:lnTo>
                  <a:lnTo>
                    <a:pt x="93" y="452"/>
                  </a:lnTo>
                  <a:lnTo>
                    <a:pt x="93" y="460"/>
                  </a:lnTo>
                  <a:lnTo>
                    <a:pt x="93" y="464"/>
                  </a:lnTo>
                  <a:lnTo>
                    <a:pt x="93" y="469"/>
                  </a:lnTo>
                  <a:lnTo>
                    <a:pt x="93" y="473"/>
                  </a:lnTo>
                  <a:lnTo>
                    <a:pt x="93" y="478"/>
                  </a:lnTo>
                  <a:lnTo>
                    <a:pt x="91" y="482"/>
                  </a:lnTo>
                  <a:lnTo>
                    <a:pt x="91" y="487"/>
                  </a:lnTo>
                  <a:lnTo>
                    <a:pt x="91" y="492"/>
                  </a:lnTo>
                  <a:lnTo>
                    <a:pt x="91" y="497"/>
                  </a:lnTo>
                  <a:lnTo>
                    <a:pt x="91" y="501"/>
                  </a:lnTo>
                  <a:lnTo>
                    <a:pt x="91" y="506"/>
                  </a:lnTo>
                  <a:lnTo>
                    <a:pt x="89" y="510"/>
                  </a:lnTo>
                  <a:lnTo>
                    <a:pt x="89" y="515"/>
                  </a:lnTo>
                  <a:lnTo>
                    <a:pt x="89" y="518"/>
                  </a:lnTo>
                  <a:lnTo>
                    <a:pt x="89" y="524"/>
                  </a:lnTo>
                  <a:lnTo>
                    <a:pt x="89" y="527"/>
                  </a:lnTo>
                  <a:lnTo>
                    <a:pt x="89" y="531"/>
                  </a:lnTo>
                  <a:lnTo>
                    <a:pt x="87" y="540"/>
                  </a:lnTo>
                  <a:lnTo>
                    <a:pt x="87" y="548"/>
                  </a:lnTo>
                  <a:lnTo>
                    <a:pt x="87" y="557"/>
                  </a:lnTo>
                  <a:lnTo>
                    <a:pt x="87" y="564"/>
                  </a:lnTo>
                  <a:lnTo>
                    <a:pt x="87" y="571"/>
                  </a:lnTo>
                  <a:lnTo>
                    <a:pt x="87" y="578"/>
                  </a:lnTo>
                  <a:lnTo>
                    <a:pt x="87" y="585"/>
                  </a:lnTo>
                  <a:lnTo>
                    <a:pt x="87" y="591"/>
                  </a:lnTo>
                  <a:lnTo>
                    <a:pt x="87" y="596"/>
                  </a:lnTo>
                  <a:lnTo>
                    <a:pt x="89" y="601"/>
                  </a:lnTo>
                  <a:lnTo>
                    <a:pt x="89" y="605"/>
                  </a:lnTo>
                  <a:lnTo>
                    <a:pt x="91" y="608"/>
                  </a:lnTo>
                  <a:lnTo>
                    <a:pt x="93" y="613"/>
                  </a:lnTo>
                  <a:lnTo>
                    <a:pt x="97" y="620"/>
                  </a:lnTo>
                  <a:lnTo>
                    <a:pt x="99" y="624"/>
                  </a:lnTo>
                  <a:lnTo>
                    <a:pt x="100" y="628"/>
                  </a:lnTo>
                  <a:lnTo>
                    <a:pt x="100" y="633"/>
                  </a:lnTo>
                  <a:lnTo>
                    <a:pt x="104" y="638"/>
                  </a:lnTo>
                  <a:lnTo>
                    <a:pt x="106" y="642"/>
                  </a:lnTo>
                  <a:lnTo>
                    <a:pt x="108" y="647"/>
                  </a:lnTo>
                  <a:lnTo>
                    <a:pt x="110" y="650"/>
                  </a:lnTo>
                  <a:lnTo>
                    <a:pt x="114" y="656"/>
                  </a:lnTo>
                  <a:lnTo>
                    <a:pt x="116" y="661"/>
                  </a:lnTo>
                  <a:lnTo>
                    <a:pt x="118" y="666"/>
                  </a:lnTo>
                  <a:lnTo>
                    <a:pt x="120" y="671"/>
                  </a:lnTo>
                  <a:lnTo>
                    <a:pt x="124" y="677"/>
                  </a:lnTo>
                  <a:lnTo>
                    <a:pt x="126" y="682"/>
                  </a:lnTo>
                  <a:lnTo>
                    <a:pt x="127" y="686"/>
                  </a:lnTo>
                  <a:lnTo>
                    <a:pt x="129" y="691"/>
                  </a:lnTo>
                  <a:lnTo>
                    <a:pt x="131" y="696"/>
                  </a:lnTo>
                  <a:lnTo>
                    <a:pt x="133" y="700"/>
                  </a:lnTo>
                  <a:lnTo>
                    <a:pt x="135" y="705"/>
                  </a:lnTo>
                  <a:lnTo>
                    <a:pt x="137" y="708"/>
                  </a:lnTo>
                  <a:lnTo>
                    <a:pt x="139" y="714"/>
                  </a:lnTo>
                  <a:lnTo>
                    <a:pt x="139" y="719"/>
                  </a:lnTo>
                  <a:lnTo>
                    <a:pt x="141" y="726"/>
                  </a:lnTo>
                  <a:lnTo>
                    <a:pt x="143" y="731"/>
                  </a:lnTo>
                  <a:lnTo>
                    <a:pt x="143" y="735"/>
                  </a:lnTo>
                  <a:lnTo>
                    <a:pt x="141" y="740"/>
                  </a:lnTo>
                  <a:lnTo>
                    <a:pt x="139" y="742"/>
                  </a:lnTo>
                  <a:lnTo>
                    <a:pt x="133" y="744"/>
                  </a:lnTo>
                  <a:lnTo>
                    <a:pt x="129" y="747"/>
                  </a:lnTo>
                  <a:lnTo>
                    <a:pt x="122" y="749"/>
                  </a:lnTo>
                  <a:lnTo>
                    <a:pt x="120" y="7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494" name="Freeform 47"/>
            <p:cNvSpPr>
              <a:spLocks/>
            </p:cNvSpPr>
            <p:nvPr/>
          </p:nvSpPr>
          <p:spPr bwMode="auto">
            <a:xfrm>
              <a:off x="244" y="3547"/>
              <a:ext cx="623" cy="442"/>
            </a:xfrm>
            <a:custGeom>
              <a:avLst/>
              <a:gdLst>
                <a:gd name="T0" fmla="*/ 0 w 1248"/>
                <a:gd name="T1" fmla="*/ 1 h 883"/>
                <a:gd name="T2" fmla="*/ 0 w 1248"/>
                <a:gd name="T3" fmla="*/ 1 h 883"/>
                <a:gd name="T4" fmla="*/ 0 w 1248"/>
                <a:gd name="T5" fmla="*/ 1 h 883"/>
                <a:gd name="T6" fmla="*/ 0 w 1248"/>
                <a:gd name="T7" fmla="*/ 1 h 883"/>
                <a:gd name="T8" fmla="*/ 0 w 1248"/>
                <a:gd name="T9" fmla="*/ 1 h 883"/>
                <a:gd name="T10" fmla="*/ 0 w 1248"/>
                <a:gd name="T11" fmla="*/ 1 h 883"/>
                <a:gd name="T12" fmla="*/ 0 w 1248"/>
                <a:gd name="T13" fmla="*/ 1 h 883"/>
                <a:gd name="T14" fmla="*/ 0 w 1248"/>
                <a:gd name="T15" fmla="*/ 1 h 883"/>
                <a:gd name="T16" fmla="*/ 0 w 1248"/>
                <a:gd name="T17" fmla="*/ 1 h 883"/>
                <a:gd name="T18" fmla="*/ 0 w 1248"/>
                <a:gd name="T19" fmla="*/ 1 h 883"/>
                <a:gd name="T20" fmla="*/ 0 w 1248"/>
                <a:gd name="T21" fmla="*/ 1 h 883"/>
                <a:gd name="T22" fmla="*/ 0 w 1248"/>
                <a:gd name="T23" fmla="*/ 1 h 883"/>
                <a:gd name="T24" fmla="*/ 0 w 1248"/>
                <a:gd name="T25" fmla="*/ 1 h 883"/>
                <a:gd name="T26" fmla="*/ 0 w 1248"/>
                <a:gd name="T27" fmla="*/ 1 h 883"/>
                <a:gd name="T28" fmla="*/ 0 w 1248"/>
                <a:gd name="T29" fmla="*/ 1 h 883"/>
                <a:gd name="T30" fmla="*/ 0 w 1248"/>
                <a:gd name="T31" fmla="*/ 1 h 883"/>
                <a:gd name="T32" fmla="*/ 0 w 1248"/>
                <a:gd name="T33" fmla="*/ 1 h 883"/>
                <a:gd name="T34" fmla="*/ 0 w 1248"/>
                <a:gd name="T35" fmla="*/ 1 h 883"/>
                <a:gd name="T36" fmla="*/ 0 w 1248"/>
                <a:gd name="T37" fmla="*/ 1 h 883"/>
                <a:gd name="T38" fmla="*/ 0 w 1248"/>
                <a:gd name="T39" fmla="*/ 1 h 883"/>
                <a:gd name="T40" fmla="*/ 0 w 1248"/>
                <a:gd name="T41" fmla="*/ 1 h 883"/>
                <a:gd name="T42" fmla="*/ 0 w 1248"/>
                <a:gd name="T43" fmla="*/ 1 h 883"/>
                <a:gd name="T44" fmla="*/ 0 w 1248"/>
                <a:gd name="T45" fmla="*/ 1 h 883"/>
                <a:gd name="T46" fmla="*/ 0 w 1248"/>
                <a:gd name="T47" fmla="*/ 1 h 883"/>
                <a:gd name="T48" fmla="*/ 0 w 1248"/>
                <a:gd name="T49" fmla="*/ 1 h 883"/>
                <a:gd name="T50" fmla="*/ 0 w 1248"/>
                <a:gd name="T51" fmla="*/ 1 h 883"/>
                <a:gd name="T52" fmla="*/ 0 w 1248"/>
                <a:gd name="T53" fmla="*/ 1 h 883"/>
                <a:gd name="T54" fmla="*/ 0 w 1248"/>
                <a:gd name="T55" fmla="*/ 1 h 883"/>
                <a:gd name="T56" fmla="*/ 0 w 1248"/>
                <a:gd name="T57" fmla="*/ 1 h 883"/>
                <a:gd name="T58" fmla="*/ 0 w 1248"/>
                <a:gd name="T59" fmla="*/ 1 h 883"/>
                <a:gd name="T60" fmla="*/ 0 w 1248"/>
                <a:gd name="T61" fmla="*/ 1 h 883"/>
                <a:gd name="T62" fmla="*/ 0 w 1248"/>
                <a:gd name="T63" fmla="*/ 1 h 883"/>
                <a:gd name="T64" fmla="*/ 0 w 1248"/>
                <a:gd name="T65" fmla="*/ 1 h 883"/>
                <a:gd name="T66" fmla="*/ 0 w 1248"/>
                <a:gd name="T67" fmla="*/ 1 h 883"/>
                <a:gd name="T68" fmla="*/ 0 w 1248"/>
                <a:gd name="T69" fmla="*/ 1 h 883"/>
                <a:gd name="T70" fmla="*/ 0 w 1248"/>
                <a:gd name="T71" fmla="*/ 1 h 883"/>
                <a:gd name="T72" fmla="*/ 0 w 1248"/>
                <a:gd name="T73" fmla="*/ 1 h 883"/>
                <a:gd name="T74" fmla="*/ 0 w 1248"/>
                <a:gd name="T75" fmla="*/ 1 h 883"/>
                <a:gd name="T76" fmla="*/ 0 w 1248"/>
                <a:gd name="T77" fmla="*/ 1 h 883"/>
                <a:gd name="T78" fmla="*/ 0 w 1248"/>
                <a:gd name="T79" fmla="*/ 1 h 883"/>
                <a:gd name="T80" fmla="*/ 0 w 1248"/>
                <a:gd name="T81" fmla="*/ 1 h 883"/>
                <a:gd name="T82" fmla="*/ 0 w 1248"/>
                <a:gd name="T83" fmla="*/ 1 h 883"/>
                <a:gd name="T84" fmla="*/ 0 w 1248"/>
                <a:gd name="T85" fmla="*/ 1 h 883"/>
                <a:gd name="T86" fmla="*/ 0 w 1248"/>
                <a:gd name="T87" fmla="*/ 1 h 883"/>
                <a:gd name="T88" fmla="*/ 0 w 1248"/>
                <a:gd name="T89" fmla="*/ 1 h 883"/>
                <a:gd name="T90" fmla="*/ 0 w 1248"/>
                <a:gd name="T91" fmla="*/ 1 h 883"/>
                <a:gd name="T92" fmla="*/ 0 w 1248"/>
                <a:gd name="T93" fmla="*/ 1 h 883"/>
                <a:gd name="T94" fmla="*/ 0 w 1248"/>
                <a:gd name="T95" fmla="*/ 1 h 883"/>
                <a:gd name="T96" fmla="*/ 0 w 1248"/>
                <a:gd name="T97" fmla="*/ 1 h 883"/>
                <a:gd name="T98" fmla="*/ 0 w 1248"/>
                <a:gd name="T99" fmla="*/ 1 h 883"/>
                <a:gd name="T100" fmla="*/ 0 w 1248"/>
                <a:gd name="T101" fmla="*/ 1 h 883"/>
                <a:gd name="T102" fmla="*/ 0 w 1248"/>
                <a:gd name="T103" fmla="*/ 1 h 883"/>
                <a:gd name="T104" fmla="*/ 0 w 1248"/>
                <a:gd name="T105" fmla="*/ 1 h 883"/>
                <a:gd name="T106" fmla="*/ 0 w 1248"/>
                <a:gd name="T107" fmla="*/ 1 h 883"/>
                <a:gd name="T108" fmla="*/ 0 w 1248"/>
                <a:gd name="T109" fmla="*/ 1 h 883"/>
                <a:gd name="T110" fmla="*/ 0 w 1248"/>
                <a:gd name="T111" fmla="*/ 1 h 883"/>
                <a:gd name="T112" fmla="*/ 0 w 1248"/>
                <a:gd name="T113" fmla="*/ 1 h 883"/>
                <a:gd name="T114" fmla="*/ 0 w 1248"/>
                <a:gd name="T115" fmla="*/ 1 h 883"/>
                <a:gd name="T116" fmla="*/ 0 w 1248"/>
                <a:gd name="T117" fmla="*/ 1 h 883"/>
                <a:gd name="T118" fmla="*/ 0 w 1248"/>
                <a:gd name="T119" fmla="*/ 1 h 883"/>
                <a:gd name="T120" fmla="*/ 0 w 1248"/>
                <a:gd name="T121" fmla="*/ 1 h 883"/>
                <a:gd name="T122" fmla="*/ 0 w 1248"/>
                <a:gd name="T123" fmla="*/ 1 h 883"/>
                <a:gd name="T124" fmla="*/ 0 w 1248"/>
                <a:gd name="T125" fmla="*/ 1 h 88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248" h="883">
                  <a:moveTo>
                    <a:pt x="251" y="127"/>
                  </a:moveTo>
                  <a:lnTo>
                    <a:pt x="249" y="129"/>
                  </a:lnTo>
                  <a:lnTo>
                    <a:pt x="247" y="134"/>
                  </a:lnTo>
                  <a:lnTo>
                    <a:pt x="245" y="136"/>
                  </a:lnTo>
                  <a:lnTo>
                    <a:pt x="243" y="143"/>
                  </a:lnTo>
                  <a:lnTo>
                    <a:pt x="241" y="146"/>
                  </a:lnTo>
                  <a:lnTo>
                    <a:pt x="239" y="153"/>
                  </a:lnTo>
                  <a:lnTo>
                    <a:pt x="237" y="160"/>
                  </a:lnTo>
                  <a:lnTo>
                    <a:pt x="233" y="167"/>
                  </a:lnTo>
                  <a:lnTo>
                    <a:pt x="231" y="174"/>
                  </a:lnTo>
                  <a:lnTo>
                    <a:pt x="230" y="183"/>
                  </a:lnTo>
                  <a:lnTo>
                    <a:pt x="226" y="192"/>
                  </a:lnTo>
                  <a:lnTo>
                    <a:pt x="224" y="201"/>
                  </a:lnTo>
                  <a:lnTo>
                    <a:pt x="222" y="204"/>
                  </a:lnTo>
                  <a:lnTo>
                    <a:pt x="222" y="210"/>
                  </a:lnTo>
                  <a:lnTo>
                    <a:pt x="220" y="213"/>
                  </a:lnTo>
                  <a:lnTo>
                    <a:pt x="218" y="218"/>
                  </a:lnTo>
                  <a:lnTo>
                    <a:pt x="216" y="222"/>
                  </a:lnTo>
                  <a:lnTo>
                    <a:pt x="214" y="227"/>
                  </a:lnTo>
                  <a:lnTo>
                    <a:pt x="212" y="231"/>
                  </a:lnTo>
                  <a:lnTo>
                    <a:pt x="212" y="236"/>
                  </a:lnTo>
                  <a:lnTo>
                    <a:pt x="210" y="240"/>
                  </a:lnTo>
                  <a:lnTo>
                    <a:pt x="208" y="245"/>
                  </a:lnTo>
                  <a:lnTo>
                    <a:pt x="206" y="248"/>
                  </a:lnTo>
                  <a:lnTo>
                    <a:pt x="204" y="254"/>
                  </a:lnTo>
                  <a:lnTo>
                    <a:pt x="203" y="262"/>
                  </a:lnTo>
                  <a:lnTo>
                    <a:pt x="199" y="269"/>
                  </a:lnTo>
                  <a:lnTo>
                    <a:pt x="197" y="278"/>
                  </a:lnTo>
                  <a:lnTo>
                    <a:pt x="195" y="285"/>
                  </a:lnTo>
                  <a:lnTo>
                    <a:pt x="191" y="292"/>
                  </a:lnTo>
                  <a:lnTo>
                    <a:pt x="189" y="298"/>
                  </a:lnTo>
                  <a:lnTo>
                    <a:pt x="187" y="305"/>
                  </a:lnTo>
                  <a:lnTo>
                    <a:pt x="185" y="310"/>
                  </a:lnTo>
                  <a:lnTo>
                    <a:pt x="183" y="313"/>
                  </a:lnTo>
                  <a:lnTo>
                    <a:pt x="181" y="317"/>
                  </a:lnTo>
                  <a:lnTo>
                    <a:pt x="179" y="319"/>
                  </a:lnTo>
                  <a:lnTo>
                    <a:pt x="179" y="322"/>
                  </a:lnTo>
                  <a:lnTo>
                    <a:pt x="177" y="322"/>
                  </a:lnTo>
                  <a:lnTo>
                    <a:pt x="176" y="326"/>
                  </a:lnTo>
                  <a:lnTo>
                    <a:pt x="172" y="329"/>
                  </a:lnTo>
                  <a:lnTo>
                    <a:pt x="170" y="334"/>
                  </a:lnTo>
                  <a:lnTo>
                    <a:pt x="164" y="340"/>
                  </a:lnTo>
                  <a:lnTo>
                    <a:pt x="160" y="347"/>
                  </a:lnTo>
                  <a:lnTo>
                    <a:pt x="154" y="352"/>
                  </a:lnTo>
                  <a:lnTo>
                    <a:pt x="150" y="361"/>
                  </a:lnTo>
                  <a:lnTo>
                    <a:pt x="147" y="364"/>
                  </a:lnTo>
                  <a:lnTo>
                    <a:pt x="143" y="368"/>
                  </a:lnTo>
                  <a:lnTo>
                    <a:pt x="139" y="373"/>
                  </a:lnTo>
                  <a:lnTo>
                    <a:pt x="137" y="377"/>
                  </a:lnTo>
                  <a:lnTo>
                    <a:pt x="133" y="380"/>
                  </a:lnTo>
                  <a:lnTo>
                    <a:pt x="129" y="385"/>
                  </a:lnTo>
                  <a:lnTo>
                    <a:pt x="125" y="391"/>
                  </a:lnTo>
                  <a:lnTo>
                    <a:pt x="123" y="396"/>
                  </a:lnTo>
                  <a:lnTo>
                    <a:pt x="118" y="401"/>
                  </a:lnTo>
                  <a:lnTo>
                    <a:pt x="114" y="407"/>
                  </a:lnTo>
                  <a:lnTo>
                    <a:pt x="112" y="412"/>
                  </a:lnTo>
                  <a:lnTo>
                    <a:pt x="108" y="417"/>
                  </a:lnTo>
                  <a:lnTo>
                    <a:pt x="104" y="422"/>
                  </a:lnTo>
                  <a:lnTo>
                    <a:pt x="100" y="428"/>
                  </a:lnTo>
                  <a:lnTo>
                    <a:pt x="96" y="433"/>
                  </a:lnTo>
                  <a:lnTo>
                    <a:pt x="95" y="440"/>
                  </a:lnTo>
                  <a:lnTo>
                    <a:pt x="89" y="445"/>
                  </a:lnTo>
                  <a:lnTo>
                    <a:pt x="87" y="451"/>
                  </a:lnTo>
                  <a:lnTo>
                    <a:pt x="81" y="456"/>
                  </a:lnTo>
                  <a:lnTo>
                    <a:pt x="77" y="463"/>
                  </a:lnTo>
                  <a:lnTo>
                    <a:pt x="73" y="468"/>
                  </a:lnTo>
                  <a:lnTo>
                    <a:pt x="69" y="473"/>
                  </a:lnTo>
                  <a:lnTo>
                    <a:pt x="66" y="480"/>
                  </a:lnTo>
                  <a:lnTo>
                    <a:pt x="64" y="486"/>
                  </a:lnTo>
                  <a:lnTo>
                    <a:pt x="60" y="491"/>
                  </a:lnTo>
                  <a:lnTo>
                    <a:pt x="56" y="498"/>
                  </a:lnTo>
                  <a:lnTo>
                    <a:pt x="52" y="503"/>
                  </a:lnTo>
                  <a:lnTo>
                    <a:pt x="48" y="510"/>
                  </a:lnTo>
                  <a:lnTo>
                    <a:pt x="44" y="516"/>
                  </a:lnTo>
                  <a:lnTo>
                    <a:pt x="41" y="523"/>
                  </a:lnTo>
                  <a:lnTo>
                    <a:pt x="39" y="528"/>
                  </a:lnTo>
                  <a:lnTo>
                    <a:pt x="37" y="535"/>
                  </a:lnTo>
                  <a:lnTo>
                    <a:pt x="33" y="540"/>
                  </a:lnTo>
                  <a:lnTo>
                    <a:pt x="29" y="545"/>
                  </a:lnTo>
                  <a:lnTo>
                    <a:pt x="27" y="551"/>
                  </a:lnTo>
                  <a:lnTo>
                    <a:pt x="23" y="558"/>
                  </a:lnTo>
                  <a:lnTo>
                    <a:pt x="21" y="563"/>
                  </a:lnTo>
                  <a:lnTo>
                    <a:pt x="19" y="568"/>
                  </a:lnTo>
                  <a:lnTo>
                    <a:pt x="15" y="575"/>
                  </a:lnTo>
                  <a:lnTo>
                    <a:pt x="14" y="581"/>
                  </a:lnTo>
                  <a:lnTo>
                    <a:pt x="12" y="586"/>
                  </a:lnTo>
                  <a:lnTo>
                    <a:pt x="10" y="591"/>
                  </a:lnTo>
                  <a:lnTo>
                    <a:pt x="8" y="596"/>
                  </a:lnTo>
                  <a:lnTo>
                    <a:pt x="8" y="602"/>
                  </a:lnTo>
                  <a:lnTo>
                    <a:pt x="4" y="607"/>
                  </a:lnTo>
                  <a:lnTo>
                    <a:pt x="4" y="612"/>
                  </a:lnTo>
                  <a:lnTo>
                    <a:pt x="4" y="618"/>
                  </a:lnTo>
                  <a:lnTo>
                    <a:pt x="4" y="623"/>
                  </a:lnTo>
                  <a:lnTo>
                    <a:pt x="2" y="626"/>
                  </a:lnTo>
                  <a:lnTo>
                    <a:pt x="0" y="632"/>
                  </a:lnTo>
                  <a:lnTo>
                    <a:pt x="0" y="637"/>
                  </a:lnTo>
                  <a:lnTo>
                    <a:pt x="0" y="642"/>
                  </a:lnTo>
                  <a:lnTo>
                    <a:pt x="0" y="646"/>
                  </a:lnTo>
                  <a:lnTo>
                    <a:pt x="0" y="651"/>
                  </a:lnTo>
                  <a:lnTo>
                    <a:pt x="0" y="656"/>
                  </a:lnTo>
                  <a:lnTo>
                    <a:pt x="0" y="662"/>
                  </a:lnTo>
                  <a:lnTo>
                    <a:pt x="0" y="667"/>
                  </a:lnTo>
                  <a:lnTo>
                    <a:pt x="0" y="670"/>
                  </a:lnTo>
                  <a:lnTo>
                    <a:pt x="2" y="676"/>
                  </a:lnTo>
                  <a:lnTo>
                    <a:pt x="2" y="681"/>
                  </a:lnTo>
                  <a:lnTo>
                    <a:pt x="4" y="686"/>
                  </a:lnTo>
                  <a:lnTo>
                    <a:pt x="4" y="691"/>
                  </a:lnTo>
                  <a:lnTo>
                    <a:pt x="6" y="697"/>
                  </a:lnTo>
                  <a:lnTo>
                    <a:pt x="8" y="702"/>
                  </a:lnTo>
                  <a:lnTo>
                    <a:pt x="8" y="707"/>
                  </a:lnTo>
                  <a:lnTo>
                    <a:pt x="10" y="711"/>
                  </a:lnTo>
                  <a:lnTo>
                    <a:pt x="12" y="716"/>
                  </a:lnTo>
                  <a:lnTo>
                    <a:pt x="14" y="721"/>
                  </a:lnTo>
                  <a:lnTo>
                    <a:pt x="15" y="727"/>
                  </a:lnTo>
                  <a:lnTo>
                    <a:pt x="17" y="732"/>
                  </a:lnTo>
                  <a:lnTo>
                    <a:pt x="19" y="735"/>
                  </a:lnTo>
                  <a:lnTo>
                    <a:pt x="23" y="742"/>
                  </a:lnTo>
                  <a:lnTo>
                    <a:pt x="23" y="746"/>
                  </a:lnTo>
                  <a:lnTo>
                    <a:pt x="27" y="751"/>
                  </a:lnTo>
                  <a:lnTo>
                    <a:pt x="29" y="757"/>
                  </a:lnTo>
                  <a:lnTo>
                    <a:pt x="31" y="760"/>
                  </a:lnTo>
                  <a:lnTo>
                    <a:pt x="35" y="765"/>
                  </a:lnTo>
                  <a:lnTo>
                    <a:pt x="37" y="771"/>
                  </a:lnTo>
                  <a:lnTo>
                    <a:pt x="41" y="776"/>
                  </a:lnTo>
                  <a:lnTo>
                    <a:pt x="42" y="779"/>
                  </a:lnTo>
                  <a:lnTo>
                    <a:pt x="48" y="788"/>
                  </a:lnTo>
                  <a:lnTo>
                    <a:pt x="56" y="797"/>
                  </a:lnTo>
                  <a:lnTo>
                    <a:pt x="62" y="804"/>
                  </a:lnTo>
                  <a:lnTo>
                    <a:pt x="69" y="813"/>
                  </a:lnTo>
                  <a:lnTo>
                    <a:pt x="75" y="820"/>
                  </a:lnTo>
                  <a:lnTo>
                    <a:pt x="83" y="829"/>
                  </a:lnTo>
                  <a:lnTo>
                    <a:pt x="91" y="836"/>
                  </a:lnTo>
                  <a:lnTo>
                    <a:pt x="100" y="843"/>
                  </a:lnTo>
                  <a:lnTo>
                    <a:pt x="108" y="848"/>
                  </a:lnTo>
                  <a:lnTo>
                    <a:pt x="116" y="853"/>
                  </a:lnTo>
                  <a:lnTo>
                    <a:pt x="123" y="858"/>
                  </a:lnTo>
                  <a:lnTo>
                    <a:pt x="133" y="864"/>
                  </a:lnTo>
                  <a:lnTo>
                    <a:pt x="141" y="867"/>
                  </a:lnTo>
                  <a:lnTo>
                    <a:pt x="149" y="871"/>
                  </a:lnTo>
                  <a:lnTo>
                    <a:pt x="158" y="874"/>
                  </a:lnTo>
                  <a:lnTo>
                    <a:pt x="168" y="878"/>
                  </a:lnTo>
                  <a:lnTo>
                    <a:pt x="176" y="878"/>
                  </a:lnTo>
                  <a:lnTo>
                    <a:pt x="183" y="880"/>
                  </a:lnTo>
                  <a:lnTo>
                    <a:pt x="193" y="880"/>
                  </a:lnTo>
                  <a:lnTo>
                    <a:pt x="201" y="881"/>
                  </a:lnTo>
                  <a:lnTo>
                    <a:pt x="210" y="881"/>
                  </a:lnTo>
                  <a:lnTo>
                    <a:pt x="220" y="883"/>
                  </a:lnTo>
                  <a:lnTo>
                    <a:pt x="228" y="883"/>
                  </a:lnTo>
                  <a:lnTo>
                    <a:pt x="237" y="883"/>
                  </a:lnTo>
                  <a:lnTo>
                    <a:pt x="245" y="883"/>
                  </a:lnTo>
                  <a:lnTo>
                    <a:pt x="255" y="881"/>
                  </a:lnTo>
                  <a:lnTo>
                    <a:pt x="262" y="881"/>
                  </a:lnTo>
                  <a:lnTo>
                    <a:pt x="272" y="880"/>
                  </a:lnTo>
                  <a:lnTo>
                    <a:pt x="282" y="878"/>
                  </a:lnTo>
                  <a:lnTo>
                    <a:pt x="289" y="876"/>
                  </a:lnTo>
                  <a:lnTo>
                    <a:pt x="299" y="874"/>
                  </a:lnTo>
                  <a:lnTo>
                    <a:pt x="309" y="873"/>
                  </a:lnTo>
                  <a:lnTo>
                    <a:pt x="316" y="869"/>
                  </a:lnTo>
                  <a:lnTo>
                    <a:pt x="324" y="866"/>
                  </a:lnTo>
                  <a:lnTo>
                    <a:pt x="334" y="862"/>
                  </a:lnTo>
                  <a:lnTo>
                    <a:pt x="341" y="858"/>
                  </a:lnTo>
                  <a:lnTo>
                    <a:pt x="349" y="853"/>
                  </a:lnTo>
                  <a:lnTo>
                    <a:pt x="357" y="850"/>
                  </a:lnTo>
                  <a:lnTo>
                    <a:pt x="365" y="844"/>
                  </a:lnTo>
                  <a:lnTo>
                    <a:pt x="372" y="841"/>
                  </a:lnTo>
                  <a:lnTo>
                    <a:pt x="380" y="834"/>
                  </a:lnTo>
                  <a:lnTo>
                    <a:pt x="388" y="829"/>
                  </a:lnTo>
                  <a:lnTo>
                    <a:pt x="393" y="822"/>
                  </a:lnTo>
                  <a:lnTo>
                    <a:pt x="401" y="816"/>
                  </a:lnTo>
                  <a:lnTo>
                    <a:pt x="407" y="809"/>
                  </a:lnTo>
                  <a:lnTo>
                    <a:pt x="415" y="802"/>
                  </a:lnTo>
                  <a:lnTo>
                    <a:pt x="420" y="793"/>
                  </a:lnTo>
                  <a:lnTo>
                    <a:pt x="428" y="786"/>
                  </a:lnTo>
                  <a:lnTo>
                    <a:pt x="430" y="781"/>
                  </a:lnTo>
                  <a:lnTo>
                    <a:pt x="434" y="778"/>
                  </a:lnTo>
                  <a:lnTo>
                    <a:pt x="436" y="772"/>
                  </a:lnTo>
                  <a:lnTo>
                    <a:pt x="438" y="769"/>
                  </a:lnTo>
                  <a:lnTo>
                    <a:pt x="442" y="760"/>
                  </a:lnTo>
                  <a:lnTo>
                    <a:pt x="447" y="753"/>
                  </a:lnTo>
                  <a:lnTo>
                    <a:pt x="451" y="744"/>
                  </a:lnTo>
                  <a:lnTo>
                    <a:pt x="455" y="735"/>
                  </a:lnTo>
                  <a:lnTo>
                    <a:pt x="459" y="727"/>
                  </a:lnTo>
                  <a:lnTo>
                    <a:pt x="463" y="720"/>
                  </a:lnTo>
                  <a:lnTo>
                    <a:pt x="465" y="711"/>
                  </a:lnTo>
                  <a:lnTo>
                    <a:pt x="467" y="704"/>
                  </a:lnTo>
                  <a:lnTo>
                    <a:pt x="471" y="695"/>
                  </a:lnTo>
                  <a:lnTo>
                    <a:pt x="473" y="688"/>
                  </a:lnTo>
                  <a:lnTo>
                    <a:pt x="473" y="681"/>
                  </a:lnTo>
                  <a:lnTo>
                    <a:pt x="474" y="674"/>
                  </a:lnTo>
                  <a:lnTo>
                    <a:pt x="476" y="667"/>
                  </a:lnTo>
                  <a:lnTo>
                    <a:pt x="478" y="660"/>
                  </a:lnTo>
                  <a:lnTo>
                    <a:pt x="478" y="653"/>
                  </a:lnTo>
                  <a:lnTo>
                    <a:pt x="478" y="646"/>
                  </a:lnTo>
                  <a:lnTo>
                    <a:pt x="478" y="639"/>
                  </a:lnTo>
                  <a:lnTo>
                    <a:pt x="480" y="632"/>
                  </a:lnTo>
                  <a:lnTo>
                    <a:pt x="480" y="625"/>
                  </a:lnTo>
                  <a:lnTo>
                    <a:pt x="480" y="619"/>
                  </a:lnTo>
                  <a:lnTo>
                    <a:pt x="480" y="612"/>
                  </a:lnTo>
                  <a:lnTo>
                    <a:pt x="480" y="609"/>
                  </a:lnTo>
                  <a:lnTo>
                    <a:pt x="478" y="602"/>
                  </a:lnTo>
                  <a:lnTo>
                    <a:pt x="478" y="596"/>
                  </a:lnTo>
                  <a:lnTo>
                    <a:pt x="478" y="591"/>
                  </a:lnTo>
                  <a:lnTo>
                    <a:pt x="478" y="586"/>
                  </a:lnTo>
                  <a:lnTo>
                    <a:pt x="478" y="581"/>
                  </a:lnTo>
                  <a:lnTo>
                    <a:pt x="478" y="575"/>
                  </a:lnTo>
                  <a:lnTo>
                    <a:pt x="476" y="572"/>
                  </a:lnTo>
                  <a:lnTo>
                    <a:pt x="476" y="567"/>
                  </a:lnTo>
                  <a:lnTo>
                    <a:pt x="474" y="561"/>
                  </a:lnTo>
                  <a:lnTo>
                    <a:pt x="474" y="558"/>
                  </a:lnTo>
                  <a:lnTo>
                    <a:pt x="473" y="551"/>
                  </a:lnTo>
                  <a:lnTo>
                    <a:pt x="473" y="545"/>
                  </a:lnTo>
                  <a:lnTo>
                    <a:pt x="471" y="538"/>
                  </a:lnTo>
                  <a:lnTo>
                    <a:pt x="471" y="533"/>
                  </a:lnTo>
                  <a:lnTo>
                    <a:pt x="469" y="524"/>
                  </a:lnTo>
                  <a:lnTo>
                    <a:pt x="469" y="519"/>
                  </a:lnTo>
                  <a:lnTo>
                    <a:pt x="467" y="510"/>
                  </a:lnTo>
                  <a:lnTo>
                    <a:pt x="465" y="503"/>
                  </a:lnTo>
                  <a:lnTo>
                    <a:pt x="463" y="495"/>
                  </a:lnTo>
                  <a:lnTo>
                    <a:pt x="463" y="487"/>
                  </a:lnTo>
                  <a:lnTo>
                    <a:pt x="461" y="479"/>
                  </a:lnTo>
                  <a:lnTo>
                    <a:pt x="461" y="472"/>
                  </a:lnTo>
                  <a:lnTo>
                    <a:pt x="459" y="463"/>
                  </a:lnTo>
                  <a:lnTo>
                    <a:pt x="457" y="456"/>
                  </a:lnTo>
                  <a:lnTo>
                    <a:pt x="455" y="447"/>
                  </a:lnTo>
                  <a:lnTo>
                    <a:pt x="455" y="438"/>
                  </a:lnTo>
                  <a:lnTo>
                    <a:pt x="453" y="431"/>
                  </a:lnTo>
                  <a:lnTo>
                    <a:pt x="453" y="422"/>
                  </a:lnTo>
                  <a:lnTo>
                    <a:pt x="451" y="415"/>
                  </a:lnTo>
                  <a:lnTo>
                    <a:pt x="449" y="408"/>
                  </a:lnTo>
                  <a:lnTo>
                    <a:pt x="447" y="401"/>
                  </a:lnTo>
                  <a:lnTo>
                    <a:pt x="447" y="396"/>
                  </a:lnTo>
                  <a:lnTo>
                    <a:pt x="446" y="389"/>
                  </a:lnTo>
                  <a:lnTo>
                    <a:pt x="446" y="382"/>
                  </a:lnTo>
                  <a:lnTo>
                    <a:pt x="444" y="377"/>
                  </a:lnTo>
                  <a:lnTo>
                    <a:pt x="444" y="373"/>
                  </a:lnTo>
                  <a:lnTo>
                    <a:pt x="442" y="364"/>
                  </a:lnTo>
                  <a:lnTo>
                    <a:pt x="442" y="359"/>
                  </a:lnTo>
                  <a:lnTo>
                    <a:pt x="442" y="352"/>
                  </a:lnTo>
                  <a:lnTo>
                    <a:pt x="442" y="345"/>
                  </a:lnTo>
                  <a:lnTo>
                    <a:pt x="440" y="342"/>
                  </a:lnTo>
                  <a:lnTo>
                    <a:pt x="440" y="338"/>
                  </a:lnTo>
                  <a:lnTo>
                    <a:pt x="440" y="333"/>
                  </a:lnTo>
                  <a:lnTo>
                    <a:pt x="440" y="329"/>
                  </a:lnTo>
                  <a:lnTo>
                    <a:pt x="440" y="322"/>
                  </a:lnTo>
                  <a:lnTo>
                    <a:pt x="438" y="319"/>
                  </a:lnTo>
                  <a:lnTo>
                    <a:pt x="438" y="313"/>
                  </a:lnTo>
                  <a:lnTo>
                    <a:pt x="438" y="308"/>
                  </a:lnTo>
                  <a:lnTo>
                    <a:pt x="438" y="305"/>
                  </a:lnTo>
                  <a:lnTo>
                    <a:pt x="436" y="299"/>
                  </a:lnTo>
                  <a:lnTo>
                    <a:pt x="436" y="294"/>
                  </a:lnTo>
                  <a:lnTo>
                    <a:pt x="436" y="289"/>
                  </a:lnTo>
                  <a:lnTo>
                    <a:pt x="436" y="284"/>
                  </a:lnTo>
                  <a:lnTo>
                    <a:pt x="436" y="278"/>
                  </a:lnTo>
                  <a:lnTo>
                    <a:pt x="434" y="275"/>
                  </a:lnTo>
                  <a:lnTo>
                    <a:pt x="434" y="271"/>
                  </a:lnTo>
                  <a:lnTo>
                    <a:pt x="434" y="266"/>
                  </a:lnTo>
                  <a:lnTo>
                    <a:pt x="434" y="262"/>
                  </a:lnTo>
                  <a:lnTo>
                    <a:pt x="434" y="257"/>
                  </a:lnTo>
                  <a:lnTo>
                    <a:pt x="434" y="254"/>
                  </a:lnTo>
                  <a:lnTo>
                    <a:pt x="434" y="248"/>
                  </a:lnTo>
                  <a:lnTo>
                    <a:pt x="434" y="243"/>
                  </a:lnTo>
                  <a:lnTo>
                    <a:pt x="434" y="240"/>
                  </a:lnTo>
                  <a:lnTo>
                    <a:pt x="434" y="238"/>
                  </a:lnTo>
                  <a:lnTo>
                    <a:pt x="440" y="236"/>
                  </a:lnTo>
                  <a:lnTo>
                    <a:pt x="446" y="229"/>
                  </a:lnTo>
                  <a:lnTo>
                    <a:pt x="455" y="224"/>
                  </a:lnTo>
                  <a:lnTo>
                    <a:pt x="463" y="217"/>
                  </a:lnTo>
                  <a:lnTo>
                    <a:pt x="473" y="210"/>
                  </a:lnTo>
                  <a:lnTo>
                    <a:pt x="480" y="203"/>
                  </a:lnTo>
                  <a:lnTo>
                    <a:pt x="488" y="196"/>
                  </a:lnTo>
                  <a:lnTo>
                    <a:pt x="492" y="187"/>
                  </a:lnTo>
                  <a:lnTo>
                    <a:pt x="496" y="182"/>
                  </a:lnTo>
                  <a:lnTo>
                    <a:pt x="498" y="174"/>
                  </a:lnTo>
                  <a:lnTo>
                    <a:pt x="500" y="169"/>
                  </a:lnTo>
                  <a:lnTo>
                    <a:pt x="500" y="164"/>
                  </a:lnTo>
                  <a:lnTo>
                    <a:pt x="500" y="160"/>
                  </a:lnTo>
                  <a:lnTo>
                    <a:pt x="500" y="157"/>
                  </a:lnTo>
                  <a:lnTo>
                    <a:pt x="501" y="157"/>
                  </a:lnTo>
                  <a:lnTo>
                    <a:pt x="503" y="155"/>
                  </a:lnTo>
                  <a:lnTo>
                    <a:pt x="511" y="153"/>
                  </a:lnTo>
                  <a:lnTo>
                    <a:pt x="515" y="150"/>
                  </a:lnTo>
                  <a:lnTo>
                    <a:pt x="521" y="146"/>
                  </a:lnTo>
                  <a:lnTo>
                    <a:pt x="527" y="145"/>
                  </a:lnTo>
                  <a:lnTo>
                    <a:pt x="534" y="141"/>
                  </a:lnTo>
                  <a:lnTo>
                    <a:pt x="540" y="138"/>
                  </a:lnTo>
                  <a:lnTo>
                    <a:pt x="546" y="134"/>
                  </a:lnTo>
                  <a:lnTo>
                    <a:pt x="552" y="129"/>
                  </a:lnTo>
                  <a:lnTo>
                    <a:pt x="557" y="125"/>
                  </a:lnTo>
                  <a:lnTo>
                    <a:pt x="561" y="122"/>
                  </a:lnTo>
                  <a:lnTo>
                    <a:pt x="567" y="118"/>
                  </a:lnTo>
                  <a:lnTo>
                    <a:pt x="569" y="113"/>
                  </a:lnTo>
                  <a:lnTo>
                    <a:pt x="571" y="111"/>
                  </a:lnTo>
                  <a:lnTo>
                    <a:pt x="571" y="83"/>
                  </a:lnTo>
                  <a:lnTo>
                    <a:pt x="573" y="85"/>
                  </a:lnTo>
                  <a:lnTo>
                    <a:pt x="579" y="88"/>
                  </a:lnTo>
                  <a:lnTo>
                    <a:pt x="582" y="90"/>
                  </a:lnTo>
                  <a:lnTo>
                    <a:pt x="588" y="94"/>
                  </a:lnTo>
                  <a:lnTo>
                    <a:pt x="596" y="95"/>
                  </a:lnTo>
                  <a:lnTo>
                    <a:pt x="604" y="101"/>
                  </a:lnTo>
                  <a:lnTo>
                    <a:pt x="611" y="104"/>
                  </a:lnTo>
                  <a:lnTo>
                    <a:pt x="619" y="109"/>
                  </a:lnTo>
                  <a:lnTo>
                    <a:pt x="625" y="111"/>
                  </a:lnTo>
                  <a:lnTo>
                    <a:pt x="629" y="113"/>
                  </a:lnTo>
                  <a:lnTo>
                    <a:pt x="635" y="116"/>
                  </a:lnTo>
                  <a:lnTo>
                    <a:pt x="640" y="118"/>
                  </a:lnTo>
                  <a:lnTo>
                    <a:pt x="646" y="120"/>
                  </a:lnTo>
                  <a:lnTo>
                    <a:pt x="652" y="123"/>
                  </a:lnTo>
                  <a:lnTo>
                    <a:pt x="658" y="125"/>
                  </a:lnTo>
                  <a:lnTo>
                    <a:pt x="663" y="129"/>
                  </a:lnTo>
                  <a:lnTo>
                    <a:pt x="669" y="131"/>
                  </a:lnTo>
                  <a:lnTo>
                    <a:pt x="677" y="134"/>
                  </a:lnTo>
                  <a:lnTo>
                    <a:pt x="683" y="136"/>
                  </a:lnTo>
                  <a:lnTo>
                    <a:pt x="690" y="139"/>
                  </a:lnTo>
                  <a:lnTo>
                    <a:pt x="696" y="141"/>
                  </a:lnTo>
                  <a:lnTo>
                    <a:pt x="704" y="143"/>
                  </a:lnTo>
                  <a:lnTo>
                    <a:pt x="710" y="145"/>
                  </a:lnTo>
                  <a:lnTo>
                    <a:pt x="717" y="148"/>
                  </a:lnTo>
                  <a:lnTo>
                    <a:pt x="725" y="150"/>
                  </a:lnTo>
                  <a:lnTo>
                    <a:pt x="733" y="153"/>
                  </a:lnTo>
                  <a:lnTo>
                    <a:pt x="741" y="155"/>
                  </a:lnTo>
                  <a:lnTo>
                    <a:pt x="750" y="157"/>
                  </a:lnTo>
                  <a:lnTo>
                    <a:pt x="758" y="159"/>
                  </a:lnTo>
                  <a:lnTo>
                    <a:pt x="766" y="162"/>
                  </a:lnTo>
                  <a:lnTo>
                    <a:pt x="773" y="162"/>
                  </a:lnTo>
                  <a:lnTo>
                    <a:pt x="781" y="166"/>
                  </a:lnTo>
                  <a:lnTo>
                    <a:pt x="791" y="167"/>
                  </a:lnTo>
                  <a:lnTo>
                    <a:pt x="798" y="169"/>
                  </a:lnTo>
                  <a:lnTo>
                    <a:pt x="808" y="169"/>
                  </a:lnTo>
                  <a:lnTo>
                    <a:pt x="818" y="173"/>
                  </a:lnTo>
                  <a:lnTo>
                    <a:pt x="825" y="173"/>
                  </a:lnTo>
                  <a:lnTo>
                    <a:pt x="835" y="174"/>
                  </a:lnTo>
                  <a:lnTo>
                    <a:pt x="843" y="176"/>
                  </a:lnTo>
                  <a:lnTo>
                    <a:pt x="852" y="178"/>
                  </a:lnTo>
                  <a:lnTo>
                    <a:pt x="862" y="178"/>
                  </a:lnTo>
                  <a:lnTo>
                    <a:pt x="872" y="178"/>
                  </a:lnTo>
                  <a:lnTo>
                    <a:pt x="879" y="180"/>
                  </a:lnTo>
                  <a:lnTo>
                    <a:pt x="889" y="180"/>
                  </a:lnTo>
                  <a:lnTo>
                    <a:pt x="899" y="180"/>
                  </a:lnTo>
                  <a:lnTo>
                    <a:pt x="908" y="180"/>
                  </a:lnTo>
                  <a:lnTo>
                    <a:pt x="918" y="180"/>
                  </a:lnTo>
                  <a:lnTo>
                    <a:pt x="928" y="182"/>
                  </a:lnTo>
                  <a:lnTo>
                    <a:pt x="937" y="180"/>
                  </a:lnTo>
                  <a:lnTo>
                    <a:pt x="947" y="180"/>
                  </a:lnTo>
                  <a:lnTo>
                    <a:pt x="957" y="180"/>
                  </a:lnTo>
                  <a:lnTo>
                    <a:pt x="966" y="180"/>
                  </a:lnTo>
                  <a:lnTo>
                    <a:pt x="976" y="178"/>
                  </a:lnTo>
                  <a:lnTo>
                    <a:pt x="986" y="176"/>
                  </a:lnTo>
                  <a:lnTo>
                    <a:pt x="993" y="174"/>
                  </a:lnTo>
                  <a:lnTo>
                    <a:pt x="1003" y="174"/>
                  </a:lnTo>
                  <a:lnTo>
                    <a:pt x="1011" y="173"/>
                  </a:lnTo>
                  <a:lnTo>
                    <a:pt x="1020" y="171"/>
                  </a:lnTo>
                  <a:lnTo>
                    <a:pt x="1028" y="169"/>
                  </a:lnTo>
                  <a:lnTo>
                    <a:pt x="1038" y="169"/>
                  </a:lnTo>
                  <a:lnTo>
                    <a:pt x="1045" y="166"/>
                  </a:lnTo>
                  <a:lnTo>
                    <a:pt x="1053" y="164"/>
                  </a:lnTo>
                  <a:lnTo>
                    <a:pt x="1061" y="162"/>
                  </a:lnTo>
                  <a:lnTo>
                    <a:pt x="1068" y="160"/>
                  </a:lnTo>
                  <a:lnTo>
                    <a:pt x="1074" y="159"/>
                  </a:lnTo>
                  <a:lnTo>
                    <a:pt x="1082" y="157"/>
                  </a:lnTo>
                  <a:lnTo>
                    <a:pt x="1090" y="155"/>
                  </a:lnTo>
                  <a:lnTo>
                    <a:pt x="1097" y="153"/>
                  </a:lnTo>
                  <a:lnTo>
                    <a:pt x="1103" y="152"/>
                  </a:lnTo>
                  <a:lnTo>
                    <a:pt x="1109" y="148"/>
                  </a:lnTo>
                  <a:lnTo>
                    <a:pt x="1115" y="146"/>
                  </a:lnTo>
                  <a:lnTo>
                    <a:pt x="1122" y="145"/>
                  </a:lnTo>
                  <a:lnTo>
                    <a:pt x="1128" y="141"/>
                  </a:lnTo>
                  <a:lnTo>
                    <a:pt x="1134" y="139"/>
                  </a:lnTo>
                  <a:lnTo>
                    <a:pt x="1140" y="136"/>
                  </a:lnTo>
                  <a:lnTo>
                    <a:pt x="1146" y="136"/>
                  </a:lnTo>
                  <a:lnTo>
                    <a:pt x="1151" y="132"/>
                  </a:lnTo>
                  <a:lnTo>
                    <a:pt x="1155" y="131"/>
                  </a:lnTo>
                  <a:lnTo>
                    <a:pt x="1161" y="129"/>
                  </a:lnTo>
                  <a:lnTo>
                    <a:pt x="1167" y="127"/>
                  </a:lnTo>
                  <a:lnTo>
                    <a:pt x="1175" y="122"/>
                  </a:lnTo>
                  <a:lnTo>
                    <a:pt x="1184" y="118"/>
                  </a:lnTo>
                  <a:lnTo>
                    <a:pt x="1192" y="113"/>
                  </a:lnTo>
                  <a:lnTo>
                    <a:pt x="1200" y="108"/>
                  </a:lnTo>
                  <a:lnTo>
                    <a:pt x="1205" y="102"/>
                  </a:lnTo>
                  <a:lnTo>
                    <a:pt x="1213" y="99"/>
                  </a:lnTo>
                  <a:lnTo>
                    <a:pt x="1219" y="95"/>
                  </a:lnTo>
                  <a:lnTo>
                    <a:pt x="1223" y="92"/>
                  </a:lnTo>
                  <a:lnTo>
                    <a:pt x="1229" y="87"/>
                  </a:lnTo>
                  <a:lnTo>
                    <a:pt x="1232" y="85"/>
                  </a:lnTo>
                  <a:lnTo>
                    <a:pt x="1238" y="78"/>
                  </a:lnTo>
                  <a:lnTo>
                    <a:pt x="1244" y="74"/>
                  </a:lnTo>
                  <a:lnTo>
                    <a:pt x="1246" y="71"/>
                  </a:lnTo>
                  <a:lnTo>
                    <a:pt x="1248" y="71"/>
                  </a:lnTo>
                  <a:lnTo>
                    <a:pt x="1198" y="67"/>
                  </a:lnTo>
                  <a:lnTo>
                    <a:pt x="1196" y="67"/>
                  </a:lnTo>
                  <a:lnTo>
                    <a:pt x="1192" y="71"/>
                  </a:lnTo>
                  <a:lnTo>
                    <a:pt x="1186" y="74"/>
                  </a:lnTo>
                  <a:lnTo>
                    <a:pt x="1178" y="81"/>
                  </a:lnTo>
                  <a:lnTo>
                    <a:pt x="1173" y="83"/>
                  </a:lnTo>
                  <a:lnTo>
                    <a:pt x="1167" y="87"/>
                  </a:lnTo>
                  <a:lnTo>
                    <a:pt x="1161" y="90"/>
                  </a:lnTo>
                  <a:lnTo>
                    <a:pt x="1155" y="95"/>
                  </a:lnTo>
                  <a:lnTo>
                    <a:pt x="1148" y="99"/>
                  </a:lnTo>
                  <a:lnTo>
                    <a:pt x="1142" y="102"/>
                  </a:lnTo>
                  <a:lnTo>
                    <a:pt x="1134" y="108"/>
                  </a:lnTo>
                  <a:lnTo>
                    <a:pt x="1128" y="113"/>
                  </a:lnTo>
                  <a:lnTo>
                    <a:pt x="1119" y="116"/>
                  </a:lnTo>
                  <a:lnTo>
                    <a:pt x="1111" y="120"/>
                  </a:lnTo>
                  <a:lnTo>
                    <a:pt x="1101" y="125"/>
                  </a:lnTo>
                  <a:lnTo>
                    <a:pt x="1092" y="129"/>
                  </a:lnTo>
                  <a:lnTo>
                    <a:pt x="1086" y="131"/>
                  </a:lnTo>
                  <a:lnTo>
                    <a:pt x="1082" y="132"/>
                  </a:lnTo>
                  <a:lnTo>
                    <a:pt x="1076" y="134"/>
                  </a:lnTo>
                  <a:lnTo>
                    <a:pt x="1072" y="136"/>
                  </a:lnTo>
                  <a:lnTo>
                    <a:pt x="1067" y="138"/>
                  </a:lnTo>
                  <a:lnTo>
                    <a:pt x="1063" y="141"/>
                  </a:lnTo>
                  <a:lnTo>
                    <a:pt x="1057" y="143"/>
                  </a:lnTo>
                  <a:lnTo>
                    <a:pt x="1053" y="145"/>
                  </a:lnTo>
                  <a:lnTo>
                    <a:pt x="1047" y="145"/>
                  </a:lnTo>
                  <a:lnTo>
                    <a:pt x="1041" y="146"/>
                  </a:lnTo>
                  <a:lnTo>
                    <a:pt x="1036" y="148"/>
                  </a:lnTo>
                  <a:lnTo>
                    <a:pt x="1032" y="150"/>
                  </a:lnTo>
                  <a:lnTo>
                    <a:pt x="1026" y="152"/>
                  </a:lnTo>
                  <a:lnTo>
                    <a:pt x="1020" y="153"/>
                  </a:lnTo>
                  <a:lnTo>
                    <a:pt x="1016" y="153"/>
                  </a:lnTo>
                  <a:lnTo>
                    <a:pt x="1011" y="155"/>
                  </a:lnTo>
                  <a:lnTo>
                    <a:pt x="1005" y="155"/>
                  </a:lnTo>
                  <a:lnTo>
                    <a:pt x="999" y="157"/>
                  </a:lnTo>
                  <a:lnTo>
                    <a:pt x="993" y="157"/>
                  </a:lnTo>
                  <a:lnTo>
                    <a:pt x="989" y="159"/>
                  </a:lnTo>
                  <a:lnTo>
                    <a:pt x="984" y="159"/>
                  </a:lnTo>
                  <a:lnTo>
                    <a:pt x="978" y="159"/>
                  </a:lnTo>
                  <a:lnTo>
                    <a:pt x="972" y="160"/>
                  </a:lnTo>
                  <a:lnTo>
                    <a:pt x="966" y="160"/>
                  </a:lnTo>
                  <a:lnTo>
                    <a:pt x="960" y="160"/>
                  </a:lnTo>
                  <a:lnTo>
                    <a:pt x="955" y="160"/>
                  </a:lnTo>
                  <a:lnTo>
                    <a:pt x="949" y="160"/>
                  </a:lnTo>
                  <a:lnTo>
                    <a:pt x="943" y="160"/>
                  </a:lnTo>
                  <a:lnTo>
                    <a:pt x="937" y="160"/>
                  </a:lnTo>
                  <a:lnTo>
                    <a:pt x="932" y="160"/>
                  </a:lnTo>
                  <a:lnTo>
                    <a:pt x="926" y="160"/>
                  </a:lnTo>
                  <a:lnTo>
                    <a:pt x="920" y="160"/>
                  </a:lnTo>
                  <a:lnTo>
                    <a:pt x="914" y="159"/>
                  </a:lnTo>
                  <a:lnTo>
                    <a:pt x="908" y="159"/>
                  </a:lnTo>
                  <a:lnTo>
                    <a:pt x="901" y="159"/>
                  </a:lnTo>
                  <a:lnTo>
                    <a:pt x="897" y="159"/>
                  </a:lnTo>
                  <a:lnTo>
                    <a:pt x="891" y="157"/>
                  </a:lnTo>
                  <a:lnTo>
                    <a:pt x="883" y="157"/>
                  </a:lnTo>
                  <a:lnTo>
                    <a:pt x="878" y="157"/>
                  </a:lnTo>
                  <a:lnTo>
                    <a:pt x="872" y="157"/>
                  </a:lnTo>
                  <a:lnTo>
                    <a:pt x="866" y="155"/>
                  </a:lnTo>
                  <a:lnTo>
                    <a:pt x="860" y="155"/>
                  </a:lnTo>
                  <a:lnTo>
                    <a:pt x="854" y="153"/>
                  </a:lnTo>
                  <a:lnTo>
                    <a:pt x="847" y="153"/>
                  </a:lnTo>
                  <a:lnTo>
                    <a:pt x="841" y="152"/>
                  </a:lnTo>
                  <a:lnTo>
                    <a:pt x="835" y="152"/>
                  </a:lnTo>
                  <a:lnTo>
                    <a:pt x="827" y="150"/>
                  </a:lnTo>
                  <a:lnTo>
                    <a:pt x="824" y="150"/>
                  </a:lnTo>
                  <a:lnTo>
                    <a:pt x="816" y="148"/>
                  </a:lnTo>
                  <a:lnTo>
                    <a:pt x="810" y="148"/>
                  </a:lnTo>
                  <a:lnTo>
                    <a:pt x="804" y="146"/>
                  </a:lnTo>
                  <a:lnTo>
                    <a:pt x="798" y="145"/>
                  </a:lnTo>
                  <a:lnTo>
                    <a:pt x="791" y="145"/>
                  </a:lnTo>
                  <a:lnTo>
                    <a:pt x="785" y="143"/>
                  </a:lnTo>
                  <a:lnTo>
                    <a:pt x="779" y="141"/>
                  </a:lnTo>
                  <a:lnTo>
                    <a:pt x="773" y="141"/>
                  </a:lnTo>
                  <a:lnTo>
                    <a:pt x="766" y="138"/>
                  </a:lnTo>
                  <a:lnTo>
                    <a:pt x="760" y="136"/>
                  </a:lnTo>
                  <a:lnTo>
                    <a:pt x="754" y="136"/>
                  </a:lnTo>
                  <a:lnTo>
                    <a:pt x="746" y="134"/>
                  </a:lnTo>
                  <a:lnTo>
                    <a:pt x="741" y="131"/>
                  </a:lnTo>
                  <a:lnTo>
                    <a:pt x="735" y="129"/>
                  </a:lnTo>
                  <a:lnTo>
                    <a:pt x="727" y="129"/>
                  </a:lnTo>
                  <a:lnTo>
                    <a:pt x="721" y="127"/>
                  </a:lnTo>
                  <a:lnTo>
                    <a:pt x="714" y="123"/>
                  </a:lnTo>
                  <a:lnTo>
                    <a:pt x="708" y="122"/>
                  </a:lnTo>
                  <a:lnTo>
                    <a:pt x="700" y="120"/>
                  </a:lnTo>
                  <a:lnTo>
                    <a:pt x="694" y="118"/>
                  </a:lnTo>
                  <a:lnTo>
                    <a:pt x="689" y="116"/>
                  </a:lnTo>
                  <a:lnTo>
                    <a:pt x="681" y="113"/>
                  </a:lnTo>
                  <a:lnTo>
                    <a:pt x="675" y="111"/>
                  </a:lnTo>
                  <a:lnTo>
                    <a:pt x="669" y="109"/>
                  </a:lnTo>
                  <a:lnTo>
                    <a:pt x="662" y="106"/>
                  </a:lnTo>
                  <a:lnTo>
                    <a:pt x="656" y="104"/>
                  </a:lnTo>
                  <a:lnTo>
                    <a:pt x="648" y="102"/>
                  </a:lnTo>
                  <a:lnTo>
                    <a:pt x="642" y="99"/>
                  </a:lnTo>
                  <a:lnTo>
                    <a:pt x="635" y="95"/>
                  </a:lnTo>
                  <a:lnTo>
                    <a:pt x="629" y="94"/>
                  </a:lnTo>
                  <a:lnTo>
                    <a:pt x="623" y="90"/>
                  </a:lnTo>
                  <a:lnTo>
                    <a:pt x="617" y="88"/>
                  </a:lnTo>
                  <a:lnTo>
                    <a:pt x="608" y="85"/>
                  </a:lnTo>
                  <a:lnTo>
                    <a:pt x="602" y="81"/>
                  </a:lnTo>
                  <a:lnTo>
                    <a:pt x="596" y="78"/>
                  </a:lnTo>
                  <a:lnTo>
                    <a:pt x="590" y="76"/>
                  </a:lnTo>
                  <a:lnTo>
                    <a:pt x="582" y="71"/>
                  </a:lnTo>
                  <a:lnTo>
                    <a:pt x="577" y="69"/>
                  </a:lnTo>
                  <a:lnTo>
                    <a:pt x="569" y="65"/>
                  </a:lnTo>
                  <a:lnTo>
                    <a:pt x="563" y="62"/>
                  </a:lnTo>
                  <a:lnTo>
                    <a:pt x="561" y="60"/>
                  </a:lnTo>
                  <a:lnTo>
                    <a:pt x="561" y="53"/>
                  </a:lnTo>
                  <a:lnTo>
                    <a:pt x="559" y="50"/>
                  </a:lnTo>
                  <a:lnTo>
                    <a:pt x="557" y="44"/>
                  </a:lnTo>
                  <a:lnTo>
                    <a:pt x="557" y="39"/>
                  </a:lnTo>
                  <a:lnTo>
                    <a:pt x="555" y="34"/>
                  </a:lnTo>
                  <a:lnTo>
                    <a:pt x="554" y="29"/>
                  </a:lnTo>
                  <a:lnTo>
                    <a:pt x="552" y="23"/>
                  </a:lnTo>
                  <a:lnTo>
                    <a:pt x="550" y="18"/>
                  </a:lnTo>
                  <a:lnTo>
                    <a:pt x="548" y="14"/>
                  </a:lnTo>
                  <a:lnTo>
                    <a:pt x="546" y="9"/>
                  </a:lnTo>
                  <a:lnTo>
                    <a:pt x="544" y="6"/>
                  </a:lnTo>
                  <a:lnTo>
                    <a:pt x="540" y="2"/>
                  </a:lnTo>
                  <a:lnTo>
                    <a:pt x="538" y="2"/>
                  </a:lnTo>
                  <a:lnTo>
                    <a:pt x="534" y="0"/>
                  </a:lnTo>
                  <a:lnTo>
                    <a:pt x="528" y="0"/>
                  </a:lnTo>
                  <a:lnTo>
                    <a:pt x="523" y="0"/>
                  </a:lnTo>
                  <a:lnTo>
                    <a:pt x="515" y="0"/>
                  </a:lnTo>
                  <a:lnTo>
                    <a:pt x="507" y="0"/>
                  </a:lnTo>
                  <a:lnTo>
                    <a:pt x="498" y="0"/>
                  </a:lnTo>
                  <a:lnTo>
                    <a:pt x="488" y="2"/>
                  </a:lnTo>
                  <a:lnTo>
                    <a:pt x="480" y="4"/>
                  </a:lnTo>
                  <a:lnTo>
                    <a:pt x="471" y="6"/>
                  </a:lnTo>
                  <a:lnTo>
                    <a:pt x="463" y="7"/>
                  </a:lnTo>
                  <a:lnTo>
                    <a:pt x="455" y="7"/>
                  </a:lnTo>
                  <a:lnTo>
                    <a:pt x="449" y="9"/>
                  </a:lnTo>
                  <a:lnTo>
                    <a:pt x="442" y="9"/>
                  </a:lnTo>
                  <a:lnTo>
                    <a:pt x="438" y="11"/>
                  </a:lnTo>
                  <a:lnTo>
                    <a:pt x="434" y="11"/>
                  </a:lnTo>
                  <a:lnTo>
                    <a:pt x="434" y="13"/>
                  </a:lnTo>
                  <a:lnTo>
                    <a:pt x="436" y="18"/>
                  </a:lnTo>
                  <a:lnTo>
                    <a:pt x="438" y="18"/>
                  </a:lnTo>
                  <a:lnTo>
                    <a:pt x="442" y="20"/>
                  </a:lnTo>
                  <a:lnTo>
                    <a:pt x="446" y="20"/>
                  </a:lnTo>
                  <a:lnTo>
                    <a:pt x="453" y="22"/>
                  </a:lnTo>
                  <a:lnTo>
                    <a:pt x="457" y="20"/>
                  </a:lnTo>
                  <a:lnTo>
                    <a:pt x="463" y="20"/>
                  </a:lnTo>
                  <a:lnTo>
                    <a:pt x="467" y="18"/>
                  </a:lnTo>
                  <a:lnTo>
                    <a:pt x="473" y="18"/>
                  </a:lnTo>
                  <a:lnTo>
                    <a:pt x="478" y="18"/>
                  </a:lnTo>
                  <a:lnTo>
                    <a:pt x="482" y="16"/>
                  </a:lnTo>
                  <a:lnTo>
                    <a:pt x="488" y="16"/>
                  </a:lnTo>
                  <a:lnTo>
                    <a:pt x="494" y="16"/>
                  </a:lnTo>
                  <a:lnTo>
                    <a:pt x="498" y="14"/>
                  </a:lnTo>
                  <a:lnTo>
                    <a:pt x="503" y="14"/>
                  </a:lnTo>
                  <a:lnTo>
                    <a:pt x="507" y="14"/>
                  </a:lnTo>
                  <a:lnTo>
                    <a:pt x="513" y="16"/>
                  </a:lnTo>
                  <a:lnTo>
                    <a:pt x="519" y="18"/>
                  </a:lnTo>
                  <a:lnTo>
                    <a:pt x="525" y="22"/>
                  </a:lnTo>
                  <a:lnTo>
                    <a:pt x="525" y="23"/>
                  </a:lnTo>
                  <a:lnTo>
                    <a:pt x="527" y="27"/>
                  </a:lnTo>
                  <a:lnTo>
                    <a:pt x="528" y="30"/>
                  </a:lnTo>
                  <a:lnTo>
                    <a:pt x="530" y="36"/>
                  </a:lnTo>
                  <a:lnTo>
                    <a:pt x="532" y="41"/>
                  </a:lnTo>
                  <a:lnTo>
                    <a:pt x="534" y="48"/>
                  </a:lnTo>
                  <a:lnTo>
                    <a:pt x="536" y="53"/>
                  </a:lnTo>
                  <a:lnTo>
                    <a:pt x="540" y="60"/>
                  </a:lnTo>
                  <a:lnTo>
                    <a:pt x="540" y="67"/>
                  </a:lnTo>
                  <a:lnTo>
                    <a:pt x="542" y="73"/>
                  </a:lnTo>
                  <a:lnTo>
                    <a:pt x="544" y="80"/>
                  </a:lnTo>
                  <a:lnTo>
                    <a:pt x="544" y="87"/>
                  </a:lnTo>
                  <a:lnTo>
                    <a:pt x="544" y="90"/>
                  </a:lnTo>
                  <a:lnTo>
                    <a:pt x="544" y="95"/>
                  </a:lnTo>
                  <a:lnTo>
                    <a:pt x="542" y="101"/>
                  </a:lnTo>
                  <a:lnTo>
                    <a:pt x="540" y="104"/>
                  </a:lnTo>
                  <a:lnTo>
                    <a:pt x="534" y="108"/>
                  </a:lnTo>
                  <a:lnTo>
                    <a:pt x="528" y="113"/>
                  </a:lnTo>
                  <a:lnTo>
                    <a:pt x="523" y="115"/>
                  </a:lnTo>
                  <a:lnTo>
                    <a:pt x="517" y="118"/>
                  </a:lnTo>
                  <a:lnTo>
                    <a:pt x="511" y="120"/>
                  </a:lnTo>
                  <a:lnTo>
                    <a:pt x="507" y="122"/>
                  </a:lnTo>
                  <a:lnTo>
                    <a:pt x="503" y="122"/>
                  </a:lnTo>
                  <a:lnTo>
                    <a:pt x="501" y="120"/>
                  </a:lnTo>
                  <a:lnTo>
                    <a:pt x="501" y="116"/>
                  </a:lnTo>
                  <a:lnTo>
                    <a:pt x="500" y="109"/>
                  </a:lnTo>
                  <a:lnTo>
                    <a:pt x="500" y="102"/>
                  </a:lnTo>
                  <a:lnTo>
                    <a:pt x="496" y="95"/>
                  </a:lnTo>
                  <a:lnTo>
                    <a:pt x="492" y="88"/>
                  </a:lnTo>
                  <a:lnTo>
                    <a:pt x="486" y="85"/>
                  </a:lnTo>
                  <a:lnTo>
                    <a:pt x="480" y="83"/>
                  </a:lnTo>
                  <a:lnTo>
                    <a:pt x="473" y="83"/>
                  </a:lnTo>
                  <a:lnTo>
                    <a:pt x="471" y="87"/>
                  </a:lnTo>
                  <a:lnTo>
                    <a:pt x="467" y="88"/>
                  </a:lnTo>
                  <a:lnTo>
                    <a:pt x="467" y="94"/>
                  </a:lnTo>
                  <a:lnTo>
                    <a:pt x="465" y="97"/>
                  </a:lnTo>
                  <a:lnTo>
                    <a:pt x="467" y="104"/>
                  </a:lnTo>
                  <a:lnTo>
                    <a:pt x="467" y="108"/>
                  </a:lnTo>
                  <a:lnTo>
                    <a:pt x="467" y="113"/>
                  </a:lnTo>
                  <a:lnTo>
                    <a:pt x="469" y="118"/>
                  </a:lnTo>
                  <a:lnTo>
                    <a:pt x="469" y="122"/>
                  </a:lnTo>
                  <a:lnTo>
                    <a:pt x="469" y="131"/>
                  </a:lnTo>
                  <a:lnTo>
                    <a:pt x="469" y="139"/>
                  </a:lnTo>
                  <a:lnTo>
                    <a:pt x="467" y="143"/>
                  </a:lnTo>
                  <a:lnTo>
                    <a:pt x="467" y="148"/>
                  </a:lnTo>
                  <a:lnTo>
                    <a:pt x="465" y="152"/>
                  </a:lnTo>
                  <a:lnTo>
                    <a:pt x="465" y="157"/>
                  </a:lnTo>
                  <a:lnTo>
                    <a:pt x="461" y="164"/>
                  </a:lnTo>
                  <a:lnTo>
                    <a:pt x="457" y="173"/>
                  </a:lnTo>
                  <a:lnTo>
                    <a:pt x="453" y="180"/>
                  </a:lnTo>
                  <a:lnTo>
                    <a:pt x="447" y="189"/>
                  </a:lnTo>
                  <a:lnTo>
                    <a:pt x="444" y="192"/>
                  </a:lnTo>
                  <a:lnTo>
                    <a:pt x="440" y="196"/>
                  </a:lnTo>
                  <a:lnTo>
                    <a:pt x="434" y="199"/>
                  </a:lnTo>
                  <a:lnTo>
                    <a:pt x="428" y="203"/>
                  </a:lnTo>
                  <a:lnTo>
                    <a:pt x="422" y="206"/>
                  </a:lnTo>
                  <a:lnTo>
                    <a:pt x="417" y="210"/>
                  </a:lnTo>
                  <a:lnTo>
                    <a:pt x="409" y="211"/>
                  </a:lnTo>
                  <a:lnTo>
                    <a:pt x="405" y="217"/>
                  </a:lnTo>
                  <a:lnTo>
                    <a:pt x="397" y="218"/>
                  </a:lnTo>
                  <a:lnTo>
                    <a:pt x="393" y="222"/>
                  </a:lnTo>
                  <a:lnTo>
                    <a:pt x="388" y="224"/>
                  </a:lnTo>
                  <a:lnTo>
                    <a:pt x="384" y="227"/>
                  </a:lnTo>
                  <a:lnTo>
                    <a:pt x="380" y="231"/>
                  </a:lnTo>
                  <a:lnTo>
                    <a:pt x="380" y="236"/>
                  </a:lnTo>
                  <a:lnTo>
                    <a:pt x="384" y="238"/>
                  </a:lnTo>
                  <a:lnTo>
                    <a:pt x="388" y="240"/>
                  </a:lnTo>
                  <a:lnTo>
                    <a:pt x="393" y="241"/>
                  </a:lnTo>
                  <a:lnTo>
                    <a:pt x="397" y="241"/>
                  </a:lnTo>
                  <a:lnTo>
                    <a:pt x="403" y="241"/>
                  </a:lnTo>
                  <a:lnTo>
                    <a:pt x="407" y="241"/>
                  </a:lnTo>
                  <a:lnTo>
                    <a:pt x="409" y="240"/>
                  </a:lnTo>
                  <a:lnTo>
                    <a:pt x="411" y="240"/>
                  </a:lnTo>
                  <a:lnTo>
                    <a:pt x="411" y="241"/>
                  </a:lnTo>
                  <a:lnTo>
                    <a:pt x="411" y="248"/>
                  </a:lnTo>
                  <a:lnTo>
                    <a:pt x="411" y="254"/>
                  </a:lnTo>
                  <a:lnTo>
                    <a:pt x="411" y="259"/>
                  </a:lnTo>
                  <a:lnTo>
                    <a:pt x="411" y="266"/>
                  </a:lnTo>
                  <a:lnTo>
                    <a:pt x="411" y="273"/>
                  </a:lnTo>
                  <a:lnTo>
                    <a:pt x="411" y="276"/>
                  </a:lnTo>
                  <a:lnTo>
                    <a:pt x="411" y="280"/>
                  </a:lnTo>
                  <a:lnTo>
                    <a:pt x="411" y="285"/>
                  </a:lnTo>
                  <a:lnTo>
                    <a:pt x="411" y="289"/>
                  </a:lnTo>
                  <a:lnTo>
                    <a:pt x="411" y="294"/>
                  </a:lnTo>
                  <a:lnTo>
                    <a:pt x="411" y="298"/>
                  </a:lnTo>
                  <a:lnTo>
                    <a:pt x="411" y="303"/>
                  </a:lnTo>
                  <a:lnTo>
                    <a:pt x="413" y="308"/>
                  </a:lnTo>
                  <a:lnTo>
                    <a:pt x="413" y="313"/>
                  </a:lnTo>
                  <a:lnTo>
                    <a:pt x="413" y="319"/>
                  </a:lnTo>
                  <a:lnTo>
                    <a:pt x="413" y="324"/>
                  </a:lnTo>
                  <a:lnTo>
                    <a:pt x="413" y="329"/>
                  </a:lnTo>
                  <a:lnTo>
                    <a:pt x="413" y="334"/>
                  </a:lnTo>
                  <a:lnTo>
                    <a:pt x="415" y="340"/>
                  </a:lnTo>
                  <a:lnTo>
                    <a:pt x="415" y="347"/>
                  </a:lnTo>
                  <a:lnTo>
                    <a:pt x="415" y="352"/>
                  </a:lnTo>
                  <a:lnTo>
                    <a:pt x="415" y="357"/>
                  </a:lnTo>
                  <a:lnTo>
                    <a:pt x="415" y="364"/>
                  </a:lnTo>
                  <a:lnTo>
                    <a:pt x="415" y="368"/>
                  </a:lnTo>
                  <a:lnTo>
                    <a:pt x="417" y="375"/>
                  </a:lnTo>
                  <a:lnTo>
                    <a:pt x="417" y="380"/>
                  </a:lnTo>
                  <a:lnTo>
                    <a:pt x="417" y="387"/>
                  </a:lnTo>
                  <a:lnTo>
                    <a:pt x="417" y="393"/>
                  </a:lnTo>
                  <a:lnTo>
                    <a:pt x="417" y="398"/>
                  </a:lnTo>
                  <a:lnTo>
                    <a:pt x="417" y="405"/>
                  </a:lnTo>
                  <a:lnTo>
                    <a:pt x="417" y="410"/>
                  </a:lnTo>
                  <a:lnTo>
                    <a:pt x="417" y="415"/>
                  </a:lnTo>
                  <a:lnTo>
                    <a:pt x="419" y="422"/>
                  </a:lnTo>
                  <a:lnTo>
                    <a:pt x="419" y="428"/>
                  </a:lnTo>
                  <a:lnTo>
                    <a:pt x="419" y="433"/>
                  </a:lnTo>
                  <a:lnTo>
                    <a:pt x="419" y="438"/>
                  </a:lnTo>
                  <a:lnTo>
                    <a:pt x="420" y="445"/>
                  </a:lnTo>
                  <a:lnTo>
                    <a:pt x="420" y="449"/>
                  </a:lnTo>
                  <a:lnTo>
                    <a:pt x="420" y="456"/>
                  </a:lnTo>
                  <a:lnTo>
                    <a:pt x="420" y="459"/>
                  </a:lnTo>
                  <a:lnTo>
                    <a:pt x="422" y="465"/>
                  </a:lnTo>
                  <a:lnTo>
                    <a:pt x="422" y="470"/>
                  </a:lnTo>
                  <a:lnTo>
                    <a:pt x="422" y="475"/>
                  </a:lnTo>
                  <a:lnTo>
                    <a:pt x="422" y="480"/>
                  </a:lnTo>
                  <a:lnTo>
                    <a:pt x="424" y="486"/>
                  </a:lnTo>
                  <a:lnTo>
                    <a:pt x="424" y="489"/>
                  </a:lnTo>
                  <a:lnTo>
                    <a:pt x="424" y="495"/>
                  </a:lnTo>
                  <a:lnTo>
                    <a:pt x="424" y="498"/>
                  </a:lnTo>
                  <a:lnTo>
                    <a:pt x="426" y="503"/>
                  </a:lnTo>
                  <a:lnTo>
                    <a:pt x="426" y="510"/>
                  </a:lnTo>
                  <a:lnTo>
                    <a:pt x="428" y="519"/>
                  </a:lnTo>
                  <a:lnTo>
                    <a:pt x="428" y="524"/>
                  </a:lnTo>
                  <a:lnTo>
                    <a:pt x="430" y="533"/>
                  </a:lnTo>
                  <a:lnTo>
                    <a:pt x="430" y="540"/>
                  </a:lnTo>
                  <a:lnTo>
                    <a:pt x="432" y="549"/>
                  </a:lnTo>
                  <a:lnTo>
                    <a:pt x="432" y="556"/>
                  </a:lnTo>
                  <a:lnTo>
                    <a:pt x="434" y="565"/>
                  </a:lnTo>
                  <a:lnTo>
                    <a:pt x="434" y="568"/>
                  </a:lnTo>
                  <a:lnTo>
                    <a:pt x="434" y="574"/>
                  </a:lnTo>
                  <a:lnTo>
                    <a:pt x="436" y="579"/>
                  </a:lnTo>
                  <a:lnTo>
                    <a:pt x="436" y="584"/>
                  </a:lnTo>
                  <a:lnTo>
                    <a:pt x="436" y="588"/>
                  </a:lnTo>
                  <a:lnTo>
                    <a:pt x="436" y="591"/>
                  </a:lnTo>
                  <a:lnTo>
                    <a:pt x="436" y="596"/>
                  </a:lnTo>
                  <a:lnTo>
                    <a:pt x="438" y="602"/>
                  </a:lnTo>
                  <a:lnTo>
                    <a:pt x="438" y="607"/>
                  </a:lnTo>
                  <a:lnTo>
                    <a:pt x="438" y="611"/>
                  </a:lnTo>
                  <a:lnTo>
                    <a:pt x="438" y="616"/>
                  </a:lnTo>
                  <a:lnTo>
                    <a:pt x="440" y="621"/>
                  </a:lnTo>
                  <a:lnTo>
                    <a:pt x="440" y="625"/>
                  </a:lnTo>
                  <a:lnTo>
                    <a:pt x="440" y="630"/>
                  </a:lnTo>
                  <a:lnTo>
                    <a:pt x="440" y="635"/>
                  </a:lnTo>
                  <a:lnTo>
                    <a:pt x="440" y="640"/>
                  </a:lnTo>
                  <a:lnTo>
                    <a:pt x="440" y="646"/>
                  </a:lnTo>
                  <a:lnTo>
                    <a:pt x="440" y="651"/>
                  </a:lnTo>
                  <a:lnTo>
                    <a:pt x="440" y="656"/>
                  </a:lnTo>
                  <a:lnTo>
                    <a:pt x="440" y="662"/>
                  </a:lnTo>
                  <a:lnTo>
                    <a:pt x="438" y="667"/>
                  </a:lnTo>
                  <a:lnTo>
                    <a:pt x="438" y="670"/>
                  </a:lnTo>
                  <a:lnTo>
                    <a:pt x="436" y="676"/>
                  </a:lnTo>
                  <a:lnTo>
                    <a:pt x="436" y="681"/>
                  </a:lnTo>
                  <a:lnTo>
                    <a:pt x="434" y="684"/>
                  </a:lnTo>
                  <a:lnTo>
                    <a:pt x="434" y="690"/>
                  </a:lnTo>
                  <a:lnTo>
                    <a:pt x="434" y="695"/>
                  </a:lnTo>
                  <a:lnTo>
                    <a:pt x="432" y="700"/>
                  </a:lnTo>
                  <a:lnTo>
                    <a:pt x="430" y="706"/>
                  </a:lnTo>
                  <a:lnTo>
                    <a:pt x="428" y="709"/>
                  </a:lnTo>
                  <a:lnTo>
                    <a:pt x="426" y="714"/>
                  </a:lnTo>
                  <a:lnTo>
                    <a:pt x="426" y="720"/>
                  </a:lnTo>
                  <a:lnTo>
                    <a:pt x="424" y="725"/>
                  </a:lnTo>
                  <a:lnTo>
                    <a:pt x="422" y="730"/>
                  </a:lnTo>
                  <a:lnTo>
                    <a:pt x="420" y="735"/>
                  </a:lnTo>
                  <a:lnTo>
                    <a:pt x="419" y="741"/>
                  </a:lnTo>
                  <a:lnTo>
                    <a:pt x="417" y="744"/>
                  </a:lnTo>
                  <a:lnTo>
                    <a:pt x="415" y="749"/>
                  </a:lnTo>
                  <a:lnTo>
                    <a:pt x="411" y="753"/>
                  </a:lnTo>
                  <a:lnTo>
                    <a:pt x="409" y="758"/>
                  </a:lnTo>
                  <a:lnTo>
                    <a:pt x="405" y="762"/>
                  </a:lnTo>
                  <a:lnTo>
                    <a:pt x="403" y="767"/>
                  </a:lnTo>
                  <a:lnTo>
                    <a:pt x="399" y="771"/>
                  </a:lnTo>
                  <a:lnTo>
                    <a:pt x="397" y="776"/>
                  </a:lnTo>
                  <a:lnTo>
                    <a:pt x="390" y="785"/>
                  </a:lnTo>
                  <a:lnTo>
                    <a:pt x="380" y="793"/>
                  </a:lnTo>
                  <a:lnTo>
                    <a:pt x="372" y="800"/>
                  </a:lnTo>
                  <a:lnTo>
                    <a:pt x="363" y="809"/>
                  </a:lnTo>
                  <a:lnTo>
                    <a:pt x="359" y="811"/>
                  </a:lnTo>
                  <a:lnTo>
                    <a:pt x="353" y="815"/>
                  </a:lnTo>
                  <a:lnTo>
                    <a:pt x="347" y="818"/>
                  </a:lnTo>
                  <a:lnTo>
                    <a:pt x="343" y="822"/>
                  </a:lnTo>
                  <a:lnTo>
                    <a:pt x="338" y="823"/>
                  </a:lnTo>
                  <a:lnTo>
                    <a:pt x="334" y="827"/>
                  </a:lnTo>
                  <a:lnTo>
                    <a:pt x="328" y="829"/>
                  </a:lnTo>
                  <a:lnTo>
                    <a:pt x="324" y="832"/>
                  </a:lnTo>
                  <a:lnTo>
                    <a:pt x="314" y="836"/>
                  </a:lnTo>
                  <a:lnTo>
                    <a:pt x="305" y="839"/>
                  </a:lnTo>
                  <a:lnTo>
                    <a:pt x="295" y="843"/>
                  </a:lnTo>
                  <a:lnTo>
                    <a:pt x="287" y="846"/>
                  </a:lnTo>
                  <a:lnTo>
                    <a:pt x="278" y="848"/>
                  </a:lnTo>
                  <a:lnTo>
                    <a:pt x="268" y="851"/>
                  </a:lnTo>
                  <a:lnTo>
                    <a:pt x="260" y="851"/>
                  </a:lnTo>
                  <a:lnTo>
                    <a:pt x="251" y="853"/>
                  </a:lnTo>
                  <a:lnTo>
                    <a:pt x="243" y="853"/>
                  </a:lnTo>
                  <a:lnTo>
                    <a:pt x="235" y="853"/>
                  </a:lnTo>
                  <a:lnTo>
                    <a:pt x="228" y="853"/>
                  </a:lnTo>
                  <a:lnTo>
                    <a:pt x="220" y="855"/>
                  </a:lnTo>
                  <a:lnTo>
                    <a:pt x="212" y="853"/>
                  </a:lnTo>
                  <a:lnTo>
                    <a:pt x="204" y="853"/>
                  </a:lnTo>
                  <a:lnTo>
                    <a:pt x="197" y="851"/>
                  </a:lnTo>
                  <a:lnTo>
                    <a:pt x="191" y="851"/>
                  </a:lnTo>
                  <a:lnTo>
                    <a:pt x="183" y="850"/>
                  </a:lnTo>
                  <a:lnTo>
                    <a:pt x="177" y="848"/>
                  </a:lnTo>
                  <a:lnTo>
                    <a:pt x="170" y="846"/>
                  </a:lnTo>
                  <a:lnTo>
                    <a:pt x="166" y="844"/>
                  </a:lnTo>
                  <a:lnTo>
                    <a:pt x="160" y="843"/>
                  </a:lnTo>
                  <a:lnTo>
                    <a:pt x="152" y="839"/>
                  </a:lnTo>
                  <a:lnTo>
                    <a:pt x="149" y="837"/>
                  </a:lnTo>
                  <a:lnTo>
                    <a:pt x="143" y="836"/>
                  </a:lnTo>
                  <a:lnTo>
                    <a:pt x="133" y="832"/>
                  </a:lnTo>
                  <a:lnTo>
                    <a:pt x="127" y="829"/>
                  </a:lnTo>
                  <a:lnTo>
                    <a:pt x="118" y="822"/>
                  </a:lnTo>
                  <a:lnTo>
                    <a:pt x="110" y="815"/>
                  </a:lnTo>
                  <a:lnTo>
                    <a:pt x="104" y="811"/>
                  </a:lnTo>
                  <a:lnTo>
                    <a:pt x="100" y="806"/>
                  </a:lnTo>
                  <a:lnTo>
                    <a:pt x="96" y="802"/>
                  </a:lnTo>
                  <a:lnTo>
                    <a:pt x="91" y="797"/>
                  </a:lnTo>
                  <a:lnTo>
                    <a:pt x="87" y="792"/>
                  </a:lnTo>
                  <a:lnTo>
                    <a:pt x="81" y="786"/>
                  </a:lnTo>
                  <a:lnTo>
                    <a:pt x="77" y="779"/>
                  </a:lnTo>
                  <a:lnTo>
                    <a:pt x="71" y="774"/>
                  </a:lnTo>
                  <a:lnTo>
                    <a:pt x="68" y="767"/>
                  </a:lnTo>
                  <a:lnTo>
                    <a:pt x="64" y="760"/>
                  </a:lnTo>
                  <a:lnTo>
                    <a:pt x="60" y="753"/>
                  </a:lnTo>
                  <a:lnTo>
                    <a:pt x="56" y="748"/>
                  </a:lnTo>
                  <a:lnTo>
                    <a:pt x="50" y="739"/>
                  </a:lnTo>
                  <a:lnTo>
                    <a:pt x="48" y="732"/>
                  </a:lnTo>
                  <a:lnTo>
                    <a:pt x="44" y="725"/>
                  </a:lnTo>
                  <a:lnTo>
                    <a:pt x="41" y="716"/>
                  </a:lnTo>
                  <a:lnTo>
                    <a:pt x="39" y="707"/>
                  </a:lnTo>
                  <a:lnTo>
                    <a:pt x="35" y="700"/>
                  </a:lnTo>
                  <a:lnTo>
                    <a:pt x="33" y="691"/>
                  </a:lnTo>
                  <a:lnTo>
                    <a:pt x="33" y="683"/>
                  </a:lnTo>
                  <a:lnTo>
                    <a:pt x="31" y="677"/>
                  </a:lnTo>
                  <a:lnTo>
                    <a:pt x="31" y="674"/>
                  </a:lnTo>
                  <a:lnTo>
                    <a:pt x="31" y="669"/>
                  </a:lnTo>
                  <a:lnTo>
                    <a:pt x="31" y="665"/>
                  </a:lnTo>
                  <a:lnTo>
                    <a:pt x="31" y="660"/>
                  </a:lnTo>
                  <a:lnTo>
                    <a:pt x="31" y="655"/>
                  </a:lnTo>
                  <a:lnTo>
                    <a:pt x="31" y="651"/>
                  </a:lnTo>
                  <a:lnTo>
                    <a:pt x="31" y="646"/>
                  </a:lnTo>
                  <a:lnTo>
                    <a:pt x="31" y="642"/>
                  </a:lnTo>
                  <a:lnTo>
                    <a:pt x="31" y="637"/>
                  </a:lnTo>
                  <a:lnTo>
                    <a:pt x="31" y="632"/>
                  </a:lnTo>
                  <a:lnTo>
                    <a:pt x="33" y="626"/>
                  </a:lnTo>
                  <a:lnTo>
                    <a:pt x="33" y="623"/>
                  </a:lnTo>
                  <a:lnTo>
                    <a:pt x="35" y="618"/>
                  </a:lnTo>
                  <a:lnTo>
                    <a:pt x="37" y="612"/>
                  </a:lnTo>
                  <a:lnTo>
                    <a:pt x="39" y="609"/>
                  </a:lnTo>
                  <a:lnTo>
                    <a:pt x="41" y="604"/>
                  </a:lnTo>
                  <a:lnTo>
                    <a:pt x="41" y="598"/>
                  </a:lnTo>
                  <a:lnTo>
                    <a:pt x="42" y="591"/>
                  </a:lnTo>
                  <a:lnTo>
                    <a:pt x="44" y="588"/>
                  </a:lnTo>
                  <a:lnTo>
                    <a:pt x="46" y="582"/>
                  </a:lnTo>
                  <a:lnTo>
                    <a:pt x="50" y="577"/>
                  </a:lnTo>
                  <a:lnTo>
                    <a:pt x="52" y="572"/>
                  </a:lnTo>
                  <a:lnTo>
                    <a:pt x="54" y="567"/>
                  </a:lnTo>
                  <a:lnTo>
                    <a:pt x="58" y="560"/>
                  </a:lnTo>
                  <a:lnTo>
                    <a:pt x="60" y="554"/>
                  </a:lnTo>
                  <a:lnTo>
                    <a:pt x="62" y="549"/>
                  </a:lnTo>
                  <a:lnTo>
                    <a:pt x="66" y="544"/>
                  </a:lnTo>
                  <a:lnTo>
                    <a:pt x="68" y="537"/>
                  </a:lnTo>
                  <a:lnTo>
                    <a:pt x="71" y="531"/>
                  </a:lnTo>
                  <a:lnTo>
                    <a:pt x="75" y="526"/>
                  </a:lnTo>
                  <a:lnTo>
                    <a:pt x="77" y="521"/>
                  </a:lnTo>
                  <a:lnTo>
                    <a:pt x="81" y="514"/>
                  </a:lnTo>
                  <a:lnTo>
                    <a:pt x="85" y="509"/>
                  </a:lnTo>
                  <a:lnTo>
                    <a:pt x="87" y="502"/>
                  </a:lnTo>
                  <a:lnTo>
                    <a:pt x="91" y="496"/>
                  </a:lnTo>
                  <a:lnTo>
                    <a:pt x="95" y="489"/>
                  </a:lnTo>
                  <a:lnTo>
                    <a:pt x="98" y="484"/>
                  </a:lnTo>
                  <a:lnTo>
                    <a:pt x="102" y="477"/>
                  </a:lnTo>
                  <a:lnTo>
                    <a:pt x="106" y="472"/>
                  </a:lnTo>
                  <a:lnTo>
                    <a:pt x="108" y="465"/>
                  </a:lnTo>
                  <a:lnTo>
                    <a:pt x="114" y="459"/>
                  </a:lnTo>
                  <a:lnTo>
                    <a:pt x="116" y="454"/>
                  </a:lnTo>
                  <a:lnTo>
                    <a:pt x="122" y="449"/>
                  </a:lnTo>
                  <a:lnTo>
                    <a:pt x="123" y="442"/>
                  </a:lnTo>
                  <a:lnTo>
                    <a:pt x="129" y="436"/>
                  </a:lnTo>
                  <a:lnTo>
                    <a:pt x="133" y="431"/>
                  </a:lnTo>
                  <a:lnTo>
                    <a:pt x="137" y="426"/>
                  </a:lnTo>
                  <a:lnTo>
                    <a:pt x="139" y="419"/>
                  </a:lnTo>
                  <a:lnTo>
                    <a:pt x="143" y="414"/>
                  </a:lnTo>
                  <a:lnTo>
                    <a:pt x="147" y="407"/>
                  </a:lnTo>
                  <a:lnTo>
                    <a:pt x="150" y="401"/>
                  </a:lnTo>
                  <a:lnTo>
                    <a:pt x="154" y="396"/>
                  </a:lnTo>
                  <a:lnTo>
                    <a:pt x="158" y="391"/>
                  </a:lnTo>
                  <a:lnTo>
                    <a:pt x="160" y="385"/>
                  </a:lnTo>
                  <a:lnTo>
                    <a:pt x="166" y="380"/>
                  </a:lnTo>
                  <a:lnTo>
                    <a:pt x="168" y="375"/>
                  </a:lnTo>
                  <a:lnTo>
                    <a:pt x="172" y="370"/>
                  </a:lnTo>
                  <a:lnTo>
                    <a:pt x="176" y="364"/>
                  </a:lnTo>
                  <a:lnTo>
                    <a:pt x="179" y="361"/>
                  </a:lnTo>
                  <a:lnTo>
                    <a:pt x="181" y="356"/>
                  </a:lnTo>
                  <a:lnTo>
                    <a:pt x="185" y="350"/>
                  </a:lnTo>
                  <a:lnTo>
                    <a:pt x="189" y="347"/>
                  </a:lnTo>
                  <a:lnTo>
                    <a:pt x="193" y="343"/>
                  </a:lnTo>
                  <a:lnTo>
                    <a:pt x="195" y="338"/>
                  </a:lnTo>
                  <a:lnTo>
                    <a:pt x="197" y="333"/>
                  </a:lnTo>
                  <a:lnTo>
                    <a:pt x="201" y="329"/>
                  </a:lnTo>
                  <a:lnTo>
                    <a:pt x="203" y="326"/>
                  </a:lnTo>
                  <a:lnTo>
                    <a:pt x="208" y="319"/>
                  </a:lnTo>
                  <a:lnTo>
                    <a:pt x="214" y="312"/>
                  </a:lnTo>
                  <a:lnTo>
                    <a:pt x="216" y="305"/>
                  </a:lnTo>
                  <a:lnTo>
                    <a:pt x="222" y="299"/>
                  </a:lnTo>
                  <a:lnTo>
                    <a:pt x="224" y="296"/>
                  </a:lnTo>
                  <a:lnTo>
                    <a:pt x="228" y="292"/>
                  </a:lnTo>
                  <a:lnTo>
                    <a:pt x="230" y="287"/>
                  </a:lnTo>
                  <a:lnTo>
                    <a:pt x="231" y="284"/>
                  </a:lnTo>
                  <a:lnTo>
                    <a:pt x="231" y="278"/>
                  </a:lnTo>
                  <a:lnTo>
                    <a:pt x="235" y="273"/>
                  </a:lnTo>
                  <a:lnTo>
                    <a:pt x="237" y="268"/>
                  </a:lnTo>
                  <a:lnTo>
                    <a:pt x="239" y="262"/>
                  </a:lnTo>
                  <a:lnTo>
                    <a:pt x="241" y="255"/>
                  </a:lnTo>
                  <a:lnTo>
                    <a:pt x="243" y="250"/>
                  </a:lnTo>
                  <a:lnTo>
                    <a:pt x="245" y="243"/>
                  </a:lnTo>
                  <a:lnTo>
                    <a:pt x="247" y="238"/>
                  </a:lnTo>
                  <a:lnTo>
                    <a:pt x="249" y="229"/>
                  </a:lnTo>
                  <a:lnTo>
                    <a:pt x="251" y="224"/>
                  </a:lnTo>
                  <a:lnTo>
                    <a:pt x="251" y="217"/>
                  </a:lnTo>
                  <a:lnTo>
                    <a:pt x="255" y="210"/>
                  </a:lnTo>
                  <a:lnTo>
                    <a:pt x="255" y="204"/>
                  </a:lnTo>
                  <a:lnTo>
                    <a:pt x="258" y="197"/>
                  </a:lnTo>
                  <a:lnTo>
                    <a:pt x="258" y="190"/>
                  </a:lnTo>
                  <a:lnTo>
                    <a:pt x="260" y="183"/>
                  </a:lnTo>
                  <a:lnTo>
                    <a:pt x="260" y="176"/>
                  </a:lnTo>
                  <a:lnTo>
                    <a:pt x="262" y="171"/>
                  </a:lnTo>
                  <a:lnTo>
                    <a:pt x="264" y="164"/>
                  </a:lnTo>
                  <a:lnTo>
                    <a:pt x="266" y="159"/>
                  </a:lnTo>
                  <a:lnTo>
                    <a:pt x="266" y="153"/>
                  </a:lnTo>
                  <a:lnTo>
                    <a:pt x="268" y="150"/>
                  </a:lnTo>
                  <a:lnTo>
                    <a:pt x="268" y="145"/>
                  </a:lnTo>
                  <a:lnTo>
                    <a:pt x="270" y="141"/>
                  </a:lnTo>
                  <a:lnTo>
                    <a:pt x="270" y="138"/>
                  </a:lnTo>
                  <a:lnTo>
                    <a:pt x="270" y="136"/>
                  </a:lnTo>
                  <a:lnTo>
                    <a:pt x="272" y="132"/>
                  </a:lnTo>
                  <a:lnTo>
                    <a:pt x="272" y="131"/>
                  </a:lnTo>
                  <a:lnTo>
                    <a:pt x="251" y="1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495" name="Freeform 48"/>
            <p:cNvSpPr>
              <a:spLocks/>
            </p:cNvSpPr>
            <p:nvPr/>
          </p:nvSpPr>
          <p:spPr bwMode="auto">
            <a:xfrm>
              <a:off x="376" y="3377"/>
              <a:ext cx="146" cy="173"/>
            </a:xfrm>
            <a:custGeom>
              <a:avLst/>
              <a:gdLst>
                <a:gd name="T0" fmla="*/ 0 w 293"/>
                <a:gd name="T1" fmla="*/ 0 h 347"/>
                <a:gd name="T2" fmla="*/ 0 w 293"/>
                <a:gd name="T3" fmla="*/ 0 h 347"/>
                <a:gd name="T4" fmla="*/ 0 w 293"/>
                <a:gd name="T5" fmla="*/ 0 h 347"/>
                <a:gd name="T6" fmla="*/ 0 w 293"/>
                <a:gd name="T7" fmla="*/ 0 h 347"/>
                <a:gd name="T8" fmla="*/ 0 w 293"/>
                <a:gd name="T9" fmla="*/ 0 h 347"/>
                <a:gd name="T10" fmla="*/ 0 w 293"/>
                <a:gd name="T11" fmla="*/ 0 h 347"/>
                <a:gd name="T12" fmla="*/ 0 w 293"/>
                <a:gd name="T13" fmla="*/ 0 h 347"/>
                <a:gd name="T14" fmla="*/ 0 w 293"/>
                <a:gd name="T15" fmla="*/ 0 h 347"/>
                <a:gd name="T16" fmla="*/ 0 w 293"/>
                <a:gd name="T17" fmla="*/ 0 h 347"/>
                <a:gd name="T18" fmla="*/ 0 w 293"/>
                <a:gd name="T19" fmla="*/ 0 h 347"/>
                <a:gd name="T20" fmla="*/ 0 w 293"/>
                <a:gd name="T21" fmla="*/ 0 h 347"/>
                <a:gd name="T22" fmla="*/ 0 w 293"/>
                <a:gd name="T23" fmla="*/ 0 h 347"/>
                <a:gd name="T24" fmla="*/ 0 w 293"/>
                <a:gd name="T25" fmla="*/ 0 h 347"/>
                <a:gd name="T26" fmla="*/ 0 w 293"/>
                <a:gd name="T27" fmla="*/ 0 h 347"/>
                <a:gd name="T28" fmla="*/ 0 w 293"/>
                <a:gd name="T29" fmla="*/ 0 h 347"/>
                <a:gd name="T30" fmla="*/ 0 w 293"/>
                <a:gd name="T31" fmla="*/ 0 h 347"/>
                <a:gd name="T32" fmla="*/ 0 w 293"/>
                <a:gd name="T33" fmla="*/ 0 h 347"/>
                <a:gd name="T34" fmla="*/ 0 w 293"/>
                <a:gd name="T35" fmla="*/ 0 h 347"/>
                <a:gd name="T36" fmla="*/ 0 w 293"/>
                <a:gd name="T37" fmla="*/ 0 h 347"/>
                <a:gd name="T38" fmla="*/ 0 w 293"/>
                <a:gd name="T39" fmla="*/ 0 h 347"/>
                <a:gd name="T40" fmla="*/ 0 w 293"/>
                <a:gd name="T41" fmla="*/ 0 h 347"/>
                <a:gd name="T42" fmla="*/ 0 w 293"/>
                <a:gd name="T43" fmla="*/ 0 h 347"/>
                <a:gd name="T44" fmla="*/ 0 w 293"/>
                <a:gd name="T45" fmla="*/ 0 h 347"/>
                <a:gd name="T46" fmla="*/ 0 w 293"/>
                <a:gd name="T47" fmla="*/ 0 h 347"/>
                <a:gd name="T48" fmla="*/ 0 w 293"/>
                <a:gd name="T49" fmla="*/ 0 h 347"/>
                <a:gd name="T50" fmla="*/ 0 w 293"/>
                <a:gd name="T51" fmla="*/ 0 h 347"/>
                <a:gd name="T52" fmla="*/ 0 w 293"/>
                <a:gd name="T53" fmla="*/ 0 h 347"/>
                <a:gd name="T54" fmla="*/ 0 w 293"/>
                <a:gd name="T55" fmla="*/ 0 h 347"/>
                <a:gd name="T56" fmla="*/ 0 w 293"/>
                <a:gd name="T57" fmla="*/ 0 h 347"/>
                <a:gd name="T58" fmla="*/ 0 w 293"/>
                <a:gd name="T59" fmla="*/ 0 h 347"/>
                <a:gd name="T60" fmla="*/ 0 w 293"/>
                <a:gd name="T61" fmla="*/ 0 h 347"/>
                <a:gd name="T62" fmla="*/ 0 w 293"/>
                <a:gd name="T63" fmla="*/ 0 h 347"/>
                <a:gd name="T64" fmla="*/ 0 w 293"/>
                <a:gd name="T65" fmla="*/ 0 h 347"/>
                <a:gd name="T66" fmla="*/ 0 w 293"/>
                <a:gd name="T67" fmla="*/ 0 h 347"/>
                <a:gd name="T68" fmla="*/ 0 w 293"/>
                <a:gd name="T69" fmla="*/ 0 h 347"/>
                <a:gd name="T70" fmla="*/ 0 w 293"/>
                <a:gd name="T71" fmla="*/ 0 h 347"/>
                <a:gd name="T72" fmla="*/ 0 w 293"/>
                <a:gd name="T73" fmla="*/ 0 h 347"/>
                <a:gd name="T74" fmla="*/ 0 w 293"/>
                <a:gd name="T75" fmla="*/ 0 h 347"/>
                <a:gd name="T76" fmla="*/ 0 w 293"/>
                <a:gd name="T77" fmla="*/ 0 h 347"/>
                <a:gd name="T78" fmla="*/ 0 w 293"/>
                <a:gd name="T79" fmla="*/ 0 h 347"/>
                <a:gd name="T80" fmla="*/ 0 w 293"/>
                <a:gd name="T81" fmla="*/ 0 h 347"/>
                <a:gd name="T82" fmla="*/ 0 w 293"/>
                <a:gd name="T83" fmla="*/ 0 h 347"/>
                <a:gd name="T84" fmla="*/ 0 w 293"/>
                <a:gd name="T85" fmla="*/ 0 h 347"/>
                <a:gd name="T86" fmla="*/ 0 w 293"/>
                <a:gd name="T87" fmla="*/ 0 h 347"/>
                <a:gd name="T88" fmla="*/ 0 w 293"/>
                <a:gd name="T89" fmla="*/ 0 h 347"/>
                <a:gd name="T90" fmla="*/ 0 w 293"/>
                <a:gd name="T91" fmla="*/ 0 h 347"/>
                <a:gd name="T92" fmla="*/ 0 w 293"/>
                <a:gd name="T93" fmla="*/ 0 h 347"/>
                <a:gd name="T94" fmla="*/ 0 w 293"/>
                <a:gd name="T95" fmla="*/ 0 h 347"/>
                <a:gd name="T96" fmla="*/ 0 w 293"/>
                <a:gd name="T97" fmla="*/ 0 h 347"/>
                <a:gd name="T98" fmla="*/ 0 w 293"/>
                <a:gd name="T99" fmla="*/ 0 h 347"/>
                <a:gd name="T100" fmla="*/ 0 w 293"/>
                <a:gd name="T101" fmla="*/ 0 h 347"/>
                <a:gd name="T102" fmla="*/ 0 w 293"/>
                <a:gd name="T103" fmla="*/ 0 h 347"/>
                <a:gd name="T104" fmla="*/ 0 w 293"/>
                <a:gd name="T105" fmla="*/ 0 h 347"/>
                <a:gd name="T106" fmla="*/ 0 w 293"/>
                <a:gd name="T107" fmla="*/ 0 h 347"/>
                <a:gd name="T108" fmla="*/ 0 w 293"/>
                <a:gd name="T109" fmla="*/ 0 h 347"/>
                <a:gd name="T110" fmla="*/ 0 w 293"/>
                <a:gd name="T111" fmla="*/ 0 h 34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93" h="347">
                  <a:moveTo>
                    <a:pt x="0" y="0"/>
                  </a:moveTo>
                  <a:lnTo>
                    <a:pt x="2" y="2"/>
                  </a:lnTo>
                  <a:lnTo>
                    <a:pt x="6" y="9"/>
                  </a:lnTo>
                  <a:lnTo>
                    <a:pt x="6" y="13"/>
                  </a:lnTo>
                  <a:lnTo>
                    <a:pt x="10" y="18"/>
                  </a:lnTo>
                  <a:lnTo>
                    <a:pt x="12" y="23"/>
                  </a:lnTo>
                  <a:lnTo>
                    <a:pt x="16" y="30"/>
                  </a:lnTo>
                  <a:lnTo>
                    <a:pt x="18" y="37"/>
                  </a:lnTo>
                  <a:lnTo>
                    <a:pt x="21" y="44"/>
                  </a:lnTo>
                  <a:lnTo>
                    <a:pt x="23" y="50"/>
                  </a:lnTo>
                  <a:lnTo>
                    <a:pt x="27" y="57"/>
                  </a:lnTo>
                  <a:lnTo>
                    <a:pt x="29" y="62"/>
                  </a:lnTo>
                  <a:lnTo>
                    <a:pt x="31" y="69"/>
                  </a:lnTo>
                  <a:lnTo>
                    <a:pt x="31" y="72"/>
                  </a:lnTo>
                  <a:lnTo>
                    <a:pt x="33" y="78"/>
                  </a:lnTo>
                  <a:lnTo>
                    <a:pt x="33" y="85"/>
                  </a:lnTo>
                  <a:lnTo>
                    <a:pt x="35" y="93"/>
                  </a:lnTo>
                  <a:lnTo>
                    <a:pt x="35" y="102"/>
                  </a:lnTo>
                  <a:lnTo>
                    <a:pt x="39" y="109"/>
                  </a:lnTo>
                  <a:lnTo>
                    <a:pt x="39" y="116"/>
                  </a:lnTo>
                  <a:lnTo>
                    <a:pt x="43" y="122"/>
                  </a:lnTo>
                  <a:lnTo>
                    <a:pt x="45" y="123"/>
                  </a:lnTo>
                  <a:lnTo>
                    <a:pt x="48" y="123"/>
                  </a:lnTo>
                  <a:lnTo>
                    <a:pt x="50" y="122"/>
                  </a:lnTo>
                  <a:lnTo>
                    <a:pt x="56" y="120"/>
                  </a:lnTo>
                  <a:lnTo>
                    <a:pt x="60" y="116"/>
                  </a:lnTo>
                  <a:lnTo>
                    <a:pt x="68" y="115"/>
                  </a:lnTo>
                  <a:lnTo>
                    <a:pt x="74" y="109"/>
                  </a:lnTo>
                  <a:lnTo>
                    <a:pt x="83" y="106"/>
                  </a:lnTo>
                  <a:lnTo>
                    <a:pt x="91" y="101"/>
                  </a:lnTo>
                  <a:lnTo>
                    <a:pt x="101" y="97"/>
                  </a:lnTo>
                  <a:lnTo>
                    <a:pt x="108" y="92"/>
                  </a:lnTo>
                  <a:lnTo>
                    <a:pt x="116" y="88"/>
                  </a:lnTo>
                  <a:lnTo>
                    <a:pt x="126" y="83"/>
                  </a:lnTo>
                  <a:lnTo>
                    <a:pt x="133" y="81"/>
                  </a:lnTo>
                  <a:lnTo>
                    <a:pt x="141" y="79"/>
                  </a:lnTo>
                  <a:lnTo>
                    <a:pt x="149" y="78"/>
                  </a:lnTo>
                  <a:lnTo>
                    <a:pt x="155" y="78"/>
                  </a:lnTo>
                  <a:lnTo>
                    <a:pt x="162" y="78"/>
                  </a:lnTo>
                  <a:lnTo>
                    <a:pt x="166" y="79"/>
                  </a:lnTo>
                  <a:lnTo>
                    <a:pt x="170" y="83"/>
                  </a:lnTo>
                  <a:lnTo>
                    <a:pt x="176" y="86"/>
                  </a:lnTo>
                  <a:lnTo>
                    <a:pt x="182" y="93"/>
                  </a:lnTo>
                  <a:lnTo>
                    <a:pt x="187" y="101"/>
                  </a:lnTo>
                  <a:lnTo>
                    <a:pt x="193" y="108"/>
                  </a:lnTo>
                  <a:lnTo>
                    <a:pt x="199" y="115"/>
                  </a:lnTo>
                  <a:lnTo>
                    <a:pt x="205" y="123"/>
                  </a:lnTo>
                  <a:lnTo>
                    <a:pt x="209" y="130"/>
                  </a:lnTo>
                  <a:lnTo>
                    <a:pt x="214" y="139"/>
                  </a:lnTo>
                  <a:lnTo>
                    <a:pt x="216" y="146"/>
                  </a:lnTo>
                  <a:lnTo>
                    <a:pt x="222" y="153"/>
                  </a:lnTo>
                  <a:lnTo>
                    <a:pt x="224" y="159"/>
                  </a:lnTo>
                  <a:lnTo>
                    <a:pt x="226" y="164"/>
                  </a:lnTo>
                  <a:lnTo>
                    <a:pt x="228" y="166"/>
                  </a:lnTo>
                  <a:lnTo>
                    <a:pt x="230" y="167"/>
                  </a:lnTo>
                  <a:lnTo>
                    <a:pt x="228" y="167"/>
                  </a:lnTo>
                  <a:lnTo>
                    <a:pt x="224" y="169"/>
                  </a:lnTo>
                  <a:lnTo>
                    <a:pt x="218" y="171"/>
                  </a:lnTo>
                  <a:lnTo>
                    <a:pt x="212" y="173"/>
                  </a:lnTo>
                  <a:lnTo>
                    <a:pt x="203" y="176"/>
                  </a:lnTo>
                  <a:lnTo>
                    <a:pt x="195" y="180"/>
                  </a:lnTo>
                  <a:lnTo>
                    <a:pt x="189" y="181"/>
                  </a:lnTo>
                  <a:lnTo>
                    <a:pt x="185" y="183"/>
                  </a:lnTo>
                  <a:lnTo>
                    <a:pt x="180" y="185"/>
                  </a:lnTo>
                  <a:lnTo>
                    <a:pt x="176" y="188"/>
                  </a:lnTo>
                  <a:lnTo>
                    <a:pt x="170" y="190"/>
                  </a:lnTo>
                  <a:lnTo>
                    <a:pt x="164" y="190"/>
                  </a:lnTo>
                  <a:lnTo>
                    <a:pt x="160" y="192"/>
                  </a:lnTo>
                  <a:lnTo>
                    <a:pt x="156" y="195"/>
                  </a:lnTo>
                  <a:lnTo>
                    <a:pt x="147" y="197"/>
                  </a:lnTo>
                  <a:lnTo>
                    <a:pt x="141" y="202"/>
                  </a:lnTo>
                  <a:lnTo>
                    <a:pt x="133" y="204"/>
                  </a:lnTo>
                  <a:lnTo>
                    <a:pt x="131" y="206"/>
                  </a:lnTo>
                  <a:lnTo>
                    <a:pt x="129" y="208"/>
                  </a:lnTo>
                  <a:lnTo>
                    <a:pt x="131" y="210"/>
                  </a:lnTo>
                  <a:lnTo>
                    <a:pt x="133" y="210"/>
                  </a:lnTo>
                  <a:lnTo>
                    <a:pt x="139" y="210"/>
                  </a:lnTo>
                  <a:lnTo>
                    <a:pt x="143" y="208"/>
                  </a:lnTo>
                  <a:lnTo>
                    <a:pt x="153" y="206"/>
                  </a:lnTo>
                  <a:lnTo>
                    <a:pt x="158" y="204"/>
                  </a:lnTo>
                  <a:lnTo>
                    <a:pt x="168" y="202"/>
                  </a:lnTo>
                  <a:lnTo>
                    <a:pt x="176" y="201"/>
                  </a:lnTo>
                  <a:lnTo>
                    <a:pt x="185" y="199"/>
                  </a:lnTo>
                  <a:lnTo>
                    <a:pt x="193" y="197"/>
                  </a:lnTo>
                  <a:lnTo>
                    <a:pt x="203" y="194"/>
                  </a:lnTo>
                  <a:lnTo>
                    <a:pt x="210" y="192"/>
                  </a:lnTo>
                  <a:lnTo>
                    <a:pt x="218" y="192"/>
                  </a:lnTo>
                  <a:lnTo>
                    <a:pt x="224" y="190"/>
                  </a:lnTo>
                  <a:lnTo>
                    <a:pt x="232" y="192"/>
                  </a:lnTo>
                  <a:lnTo>
                    <a:pt x="236" y="192"/>
                  </a:lnTo>
                  <a:lnTo>
                    <a:pt x="239" y="195"/>
                  </a:lnTo>
                  <a:lnTo>
                    <a:pt x="241" y="197"/>
                  </a:lnTo>
                  <a:lnTo>
                    <a:pt x="243" y="201"/>
                  </a:lnTo>
                  <a:lnTo>
                    <a:pt x="245" y="206"/>
                  </a:lnTo>
                  <a:lnTo>
                    <a:pt x="249" y="211"/>
                  </a:lnTo>
                  <a:lnTo>
                    <a:pt x="251" y="217"/>
                  </a:lnTo>
                  <a:lnTo>
                    <a:pt x="253" y="225"/>
                  </a:lnTo>
                  <a:lnTo>
                    <a:pt x="255" y="232"/>
                  </a:lnTo>
                  <a:lnTo>
                    <a:pt x="259" y="239"/>
                  </a:lnTo>
                  <a:lnTo>
                    <a:pt x="261" y="246"/>
                  </a:lnTo>
                  <a:lnTo>
                    <a:pt x="261" y="255"/>
                  </a:lnTo>
                  <a:lnTo>
                    <a:pt x="263" y="262"/>
                  </a:lnTo>
                  <a:lnTo>
                    <a:pt x="264" y="269"/>
                  </a:lnTo>
                  <a:lnTo>
                    <a:pt x="266" y="276"/>
                  </a:lnTo>
                  <a:lnTo>
                    <a:pt x="266" y="283"/>
                  </a:lnTo>
                  <a:lnTo>
                    <a:pt x="266" y="289"/>
                  </a:lnTo>
                  <a:lnTo>
                    <a:pt x="268" y="294"/>
                  </a:lnTo>
                  <a:lnTo>
                    <a:pt x="266" y="299"/>
                  </a:lnTo>
                  <a:lnTo>
                    <a:pt x="266" y="303"/>
                  </a:lnTo>
                  <a:lnTo>
                    <a:pt x="264" y="308"/>
                  </a:lnTo>
                  <a:lnTo>
                    <a:pt x="264" y="312"/>
                  </a:lnTo>
                  <a:lnTo>
                    <a:pt x="264" y="319"/>
                  </a:lnTo>
                  <a:lnTo>
                    <a:pt x="264" y="326"/>
                  </a:lnTo>
                  <a:lnTo>
                    <a:pt x="264" y="329"/>
                  </a:lnTo>
                  <a:lnTo>
                    <a:pt x="264" y="333"/>
                  </a:lnTo>
                  <a:lnTo>
                    <a:pt x="264" y="334"/>
                  </a:lnTo>
                  <a:lnTo>
                    <a:pt x="264" y="336"/>
                  </a:lnTo>
                  <a:lnTo>
                    <a:pt x="266" y="340"/>
                  </a:lnTo>
                  <a:lnTo>
                    <a:pt x="270" y="341"/>
                  </a:lnTo>
                  <a:lnTo>
                    <a:pt x="274" y="345"/>
                  </a:lnTo>
                  <a:lnTo>
                    <a:pt x="278" y="347"/>
                  </a:lnTo>
                  <a:lnTo>
                    <a:pt x="282" y="347"/>
                  </a:lnTo>
                  <a:lnTo>
                    <a:pt x="284" y="343"/>
                  </a:lnTo>
                  <a:lnTo>
                    <a:pt x="286" y="341"/>
                  </a:lnTo>
                  <a:lnTo>
                    <a:pt x="288" y="338"/>
                  </a:lnTo>
                  <a:lnTo>
                    <a:pt x="290" y="334"/>
                  </a:lnTo>
                  <a:lnTo>
                    <a:pt x="291" y="327"/>
                  </a:lnTo>
                  <a:lnTo>
                    <a:pt x="291" y="320"/>
                  </a:lnTo>
                  <a:lnTo>
                    <a:pt x="291" y="315"/>
                  </a:lnTo>
                  <a:lnTo>
                    <a:pt x="293" y="312"/>
                  </a:lnTo>
                  <a:lnTo>
                    <a:pt x="293" y="306"/>
                  </a:lnTo>
                  <a:lnTo>
                    <a:pt x="293" y="303"/>
                  </a:lnTo>
                  <a:lnTo>
                    <a:pt x="293" y="297"/>
                  </a:lnTo>
                  <a:lnTo>
                    <a:pt x="293" y="292"/>
                  </a:lnTo>
                  <a:lnTo>
                    <a:pt x="293" y="287"/>
                  </a:lnTo>
                  <a:lnTo>
                    <a:pt x="293" y="282"/>
                  </a:lnTo>
                  <a:lnTo>
                    <a:pt x="293" y="276"/>
                  </a:lnTo>
                  <a:lnTo>
                    <a:pt x="293" y="271"/>
                  </a:lnTo>
                  <a:lnTo>
                    <a:pt x="293" y="266"/>
                  </a:lnTo>
                  <a:lnTo>
                    <a:pt x="293" y="262"/>
                  </a:lnTo>
                  <a:lnTo>
                    <a:pt x="291" y="257"/>
                  </a:lnTo>
                  <a:lnTo>
                    <a:pt x="291" y="250"/>
                  </a:lnTo>
                  <a:lnTo>
                    <a:pt x="290" y="245"/>
                  </a:lnTo>
                  <a:lnTo>
                    <a:pt x="290" y="241"/>
                  </a:lnTo>
                  <a:lnTo>
                    <a:pt x="290" y="234"/>
                  </a:lnTo>
                  <a:lnTo>
                    <a:pt x="288" y="231"/>
                  </a:lnTo>
                  <a:lnTo>
                    <a:pt x="288" y="225"/>
                  </a:lnTo>
                  <a:lnTo>
                    <a:pt x="288" y="222"/>
                  </a:lnTo>
                  <a:lnTo>
                    <a:pt x="286" y="213"/>
                  </a:lnTo>
                  <a:lnTo>
                    <a:pt x="284" y="206"/>
                  </a:lnTo>
                  <a:lnTo>
                    <a:pt x="282" y="199"/>
                  </a:lnTo>
                  <a:lnTo>
                    <a:pt x="280" y="195"/>
                  </a:lnTo>
                  <a:lnTo>
                    <a:pt x="274" y="187"/>
                  </a:lnTo>
                  <a:lnTo>
                    <a:pt x="270" y="181"/>
                  </a:lnTo>
                  <a:lnTo>
                    <a:pt x="264" y="178"/>
                  </a:lnTo>
                  <a:lnTo>
                    <a:pt x="261" y="176"/>
                  </a:lnTo>
                  <a:lnTo>
                    <a:pt x="253" y="173"/>
                  </a:lnTo>
                  <a:lnTo>
                    <a:pt x="251" y="174"/>
                  </a:lnTo>
                  <a:lnTo>
                    <a:pt x="249" y="173"/>
                  </a:lnTo>
                  <a:lnTo>
                    <a:pt x="249" y="171"/>
                  </a:lnTo>
                  <a:lnTo>
                    <a:pt x="249" y="167"/>
                  </a:lnTo>
                  <a:lnTo>
                    <a:pt x="247" y="164"/>
                  </a:lnTo>
                  <a:lnTo>
                    <a:pt x="245" y="159"/>
                  </a:lnTo>
                  <a:lnTo>
                    <a:pt x="243" y="153"/>
                  </a:lnTo>
                  <a:lnTo>
                    <a:pt x="243" y="146"/>
                  </a:lnTo>
                  <a:lnTo>
                    <a:pt x="241" y="139"/>
                  </a:lnTo>
                  <a:lnTo>
                    <a:pt x="237" y="132"/>
                  </a:lnTo>
                  <a:lnTo>
                    <a:pt x="234" y="125"/>
                  </a:lnTo>
                  <a:lnTo>
                    <a:pt x="232" y="116"/>
                  </a:lnTo>
                  <a:lnTo>
                    <a:pt x="230" y="109"/>
                  </a:lnTo>
                  <a:lnTo>
                    <a:pt x="224" y="102"/>
                  </a:lnTo>
                  <a:lnTo>
                    <a:pt x="222" y="95"/>
                  </a:lnTo>
                  <a:lnTo>
                    <a:pt x="218" y="90"/>
                  </a:lnTo>
                  <a:lnTo>
                    <a:pt x="214" y="85"/>
                  </a:lnTo>
                  <a:lnTo>
                    <a:pt x="209" y="79"/>
                  </a:lnTo>
                  <a:lnTo>
                    <a:pt x="207" y="74"/>
                  </a:lnTo>
                  <a:lnTo>
                    <a:pt x="201" y="71"/>
                  </a:lnTo>
                  <a:lnTo>
                    <a:pt x="199" y="67"/>
                  </a:lnTo>
                  <a:lnTo>
                    <a:pt x="189" y="62"/>
                  </a:lnTo>
                  <a:lnTo>
                    <a:pt x="182" y="60"/>
                  </a:lnTo>
                  <a:lnTo>
                    <a:pt x="178" y="58"/>
                  </a:lnTo>
                  <a:lnTo>
                    <a:pt x="172" y="58"/>
                  </a:lnTo>
                  <a:lnTo>
                    <a:pt x="168" y="58"/>
                  </a:lnTo>
                  <a:lnTo>
                    <a:pt x="162" y="58"/>
                  </a:lnTo>
                  <a:lnTo>
                    <a:pt x="156" y="58"/>
                  </a:lnTo>
                  <a:lnTo>
                    <a:pt x="153" y="60"/>
                  </a:lnTo>
                  <a:lnTo>
                    <a:pt x="145" y="60"/>
                  </a:lnTo>
                  <a:lnTo>
                    <a:pt x="139" y="62"/>
                  </a:lnTo>
                  <a:lnTo>
                    <a:pt x="131" y="64"/>
                  </a:lnTo>
                  <a:lnTo>
                    <a:pt x="124" y="64"/>
                  </a:lnTo>
                  <a:lnTo>
                    <a:pt x="116" y="65"/>
                  </a:lnTo>
                  <a:lnTo>
                    <a:pt x="110" y="69"/>
                  </a:lnTo>
                  <a:lnTo>
                    <a:pt x="104" y="71"/>
                  </a:lnTo>
                  <a:lnTo>
                    <a:pt x="97" y="72"/>
                  </a:lnTo>
                  <a:lnTo>
                    <a:pt x="91" y="76"/>
                  </a:lnTo>
                  <a:lnTo>
                    <a:pt x="87" y="78"/>
                  </a:lnTo>
                  <a:lnTo>
                    <a:pt x="81" y="79"/>
                  </a:lnTo>
                  <a:lnTo>
                    <a:pt x="77" y="81"/>
                  </a:lnTo>
                  <a:lnTo>
                    <a:pt x="72" y="83"/>
                  </a:lnTo>
                  <a:lnTo>
                    <a:pt x="70" y="86"/>
                  </a:lnTo>
                  <a:lnTo>
                    <a:pt x="64" y="88"/>
                  </a:lnTo>
                  <a:lnTo>
                    <a:pt x="64" y="90"/>
                  </a:lnTo>
                  <a:lnTo>
                    <a:pt x="62" y="88"/>
                  </a:lnTo>
                  <a:lnTo>
                    <a:pt x="62" y="85"/>
                  </a:lnTo>
                  <a:lnTo>
                    <a:pt x="60" y="81"/>
                  </a:lnTo>
                  <a:lnTo>
                    <a:pt x="60" y="74"/>
                  </a:lnTo>
                  <a:lnTo>
                    <a:pt x="58" y="69"/>
                  </a:lnTo>
                  <a:lnTo>
                    <a:pt x="56" y="65"/>
                  </a:lnTo>
                  <a:lnTo>
                    <a:pt x="54" y="60"/>
                  </a:lnTo>
                  <a:lnTo>
                    <a:pt x="54" y="57"/>
                  </a:lnTo>
                  <a:lnTo>
                    <a:pt x="52" y="51"/>
                  </a:lnTo>
                  <a:lnTo>
                    <a:pt x="50" y="46"/>
                  </a:lnTo>
                  <a:lnTo>
                    <a:pt x="48" y="41"/>
                  </a:lnTo>
                  <a:lnTo>
                    <a:pt x="47" y="37"/>
                  </a:lnTo>
                  <a:lnTo>
                    <a:pt x="43" y="30"/>
                  </a:lnTo>
                  <a:lnTo>
                    <a:pt x="39" y="27"/>
                  </a:lnTo>
                  <a:lnTo>
                    <a:pt x="35" y="21"/>
                  </a:lnTo>
                  <a:lnTo>
                    <a:pt x="33" y="18"/>
                  </a:lnTo>
                  <a:lnTo>
                    <a:pt x="25" y="11"/>
                  </a:lnTo>
                  <a:lnTo>
                    <a:pt x="18" y="7"/>
                  </a:lnTo>
                  <a:lnTo>
                    <a:pt x="10" y="4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496" name="Freeform 49"/>
            <p:cNvSpPr>
              <a:spLocks/>
            </p:cNvSpPr>
            <p:nvPr/>
          </p:nvSpPr>
          <p:spPr bwMode="auto">
            <a:xfrm>
              <a:off x="450" y="3350"/>
              <a:ext cx="91" cy="48"/>
            </a:xfrm>
            <a:custGeom>
              <a:avLst/>
              <a:gdLst>
                <a:gd name="T0" fmla="*/ 0 w 183"/>
                <a:gd name="T1" fmla="*/ 1 h 94"/>
                <a:gd name="T2" fmla="*/ 0 w 183"/>
                <a:gd name="T3" fmla="*/ 1 h 94"/>
                <a:gd name="T4" fmla="*/ 0 w 183"/>
                <a:gd name="T5" fmla="*/ 1 h 94"/>
                <a:gd name="T6" fmla="*/ 0 w 183"/>
                <a:gd name="T7" fmla="*/ 1 h 94"/>
                <a:gd name="T8" fmla="*/ 0 w 183"/>
                <a:gd name="T9" fmla="*/ 1 h 94"/>
                <a:gd name="T10" fmla="*/ 0 w 183"/>
                <a:gd name="T11" fmla="*/ 1 h 94"/>
                <a:gd name="T12" fmla="*/ 0 w 183"/>
                <a:gd name="T13" fmla="*/ 1 h 94"/>
                <a:gd name="T14" fmla="*/ 0 w 183"/>
                <a:gd name="T15" fmla="*/ 1 h 94"/>
                <a:gd name="T16" fmla="*/ 0 w 183"/>
                <a:gd name="T17" fmla="*/ 1 h 94"/>
                <a:gd name="T18" fmla="*/ 0 w 183"/>
                <a:gd name="T19" fmla="*/ 1 h 94"/>
                <a:gd name="T20" fmla="*/ 0 w 183"/>
                <a:gd name="T21" fmla="*/ 1 h 94"/>
                <a:gd name="T22" fmla="*/ 0 w 183"/>
                <a:gd name="T23" fmla="*/ 1 h 94"/>
                <a:gd name="T24" fmla="*/ 0 w 183"/>
                <a:gd name="T25" fmla="*/ 1 h 94"/>
                <a:gd name="T26" fmla="*/ 0 w 183"/>
                <a:gd name="T27" fmla="*/ 1 h 94"/>
                <a:gd name="T28" fmla="*/ 0 w 183"/>
                <a:gd name="T29" fmla="*/ 1 h 94"/>
                <a:gd name="T30" fmla="*/ 0 w 183"/>
                <a:gd name="T31" fmla="*/ 1 h 94"/>
                <a:gd name="T32" fmla="*/ 0 w 183"/>
                <a:gd name="T33" fmla="*/ 1 h 94"/>
                <a:gd name="T34" fmla="*/ 0 w 183"/>
                <a:gd name="T35" fmla="*/ 1 h 94"/>
                <a:gd name="T36" fmla="*/ 0 w 183"/>
                <a:gd name="T37" fmla="*/ 1 h 94"/>
                <a:gd name="T38" fmla="*/ 0 w 183"/>
                <a:gd name="T39" fmla="*/ 1 h 94"/>
                <a:gd name="T40" fmla="*/ 0 w 183"/>
                <a:gd name="T41" fmla="*/ 1 h 94"/>
                <a:gd name="T42" fmla="*/ 0 w 183"/>
                <a:gd name="T43" fmla="*/ 1 h 94"/>
                <a:gd name="T44" fmla="*/ 0 w 183"/>
                <a:gd name="T45" fmla="*/ 1 h 94"/>
                <a:gd name="T46" fmla="*/ 0 w 183"/>
                <a:gd name="T47" fmla="*/ 1 h 94"/>
                <a:gd name="T48" fmla="*/ 0 w 183"/>
                <a:gd name="T49" fmla="*/ 1 h 94"/>
                <a:gd name="T50" fmla="*/ 0 w 183"/>
                <a:gd name="T51" fmla="*/ 0 h 94"/>
                <a:gd name="T52" fmla="*/ 0 w 183"/>
                <a:gd name="T53" fmla="*/ 0 h 94"/>
                <a:gd name="T54" fmla="*/ 0 w 183"/>
                <a:gd name="T55" fmla="*/ 0 h 94"/>
                <a:gd name="T56" fmla="*/ 0 w 183"/>
                <a:gd name="T57" fmla="*/ 1 h 94"/>
                <a:gd name="T58" fmla="*/ 0 w 183"/>
                <a:gd name="T59" fmla="*/ 1 h 94"/>
                <a:gd name="T60" fmla="*/ 0 w 183"/>
                <a:gd name="T61" fmla="*/ 1 h 94"/>
                <a:gd name="T62" fmla="*/ 0 w 183"/>
                <a:gd name="T63" fmla="*/ 1 h 94"/>
                <a:gd name="T64" fmla="*/ 0 w 183"/>
                <a:gd name="T65" fmla="*/ 1 h 94"/>
                <a:gd name="T66" fmla="*/ 0 w 183"/>
                <a:gd name="T67" fmla="*/ 1 h 94"/>
                <a:gd name="T68" fmla="*/ 0 w 183"/>
                <a:gd name="T69" fmla="*/ 1 h 94"/>
                <a:gd name="T70" fmla="*/ 0 w 183"/>
                <a:gd name="T71" fmla="*/ 1 h 94"/>
                <a:gd name="T72" fmla="*/ 0 w 183"/>
                <a:gd name="T73" fmla="*/ 1 h 94"/>
                <a:gd name="T74" fmla="*/ 0 w 183"/>
                <a:gd name="T75" fmla="*/ 1 h 94"/>
                <a:gd name="T76" fmla="*/ 0 w 183"/>
                <a:gd name="T77" fmla="*/ 1 h 94"/>
                <a:gd name="T78" fmla="*/ 0 w 183"/>
                <a:gd name="T79" fmla="*/ 1 h 94"/>
                <a:gd name="T80" fmla="*/ 0 w 183"/>
                <a:gd name="T81" fmla="*/ 1 h 94"/>
                <a:gd name="T82" fmla="*/ 0 w 183"/>
                <a:gd name="T83" fmla="*/ 1 h 94"/>
                <a:gd name="T84" fmla="*/ 0 w 183"/>
                <a:gd name="T85" fmla="*/ 1 h 94"/>
                <a:gd name="T86" fmla="*/ 0 w 183"/>
                <a:gd name="T87" fmla="*/ 1 h 94"/>
                <a:gd name="T88" fmla="*/ 0 w 183"/>
                <a:gd name="T89" fmla="*/ 1 h 94"/>
                <a:gd name="T90" fmla="*/ 0 w 183"/>
                <a:gd name="T91" fmla="*/ 1 h 94"/>
                <a:gd name="T92" fmla="*/ 0 w 183"/>
                <a:gd name="T93" fmla="*/ 1 h 94"/>
                <a:gd name="T94" fmla="*/ 0 w 183"/>
                <a:gd name="T95" fmla="*/ 1 h 94"/>
                <a:gd name="T96" fmla="*/ 0 w 183"/>
                <a:gd name="T97" fmla="*/ 1 h 94"/>
                <a:gd name="T98" fmla="*/ 0 w 183"/>
                <a:gd name="T99" fmla="*/ 1 h 94"/>
                <a:gd name="T100" fmla="*/ 0 w 183"/>
                <a:gd name="T101" fmla="*/ 1 h 94"/>
                <a:gd name="T102" fmla="*/ 0 w 183"/>
                <a:gd name="T103" fmla="*/ 1 h 94"/>
                <a:gd name="T104" fmla="*/ 0 w 183"/>
                <a:gd name="T105" fmla="*/ 1 h 94"/>
                <a:gd name="T106" fmla="*/ 0 w 183"/>
                <a:gd name="T107" fmla="*/ 1 h 94"/>
                <a:gd name="T108" fmla="*/ 0 w 183"/>
                <a:gd name="T109" fmla="*/ 1 h 94"/>
                <a:gd name="T110" fmla="*/ 0 w 183"/>
                <a:gd name="T111" fmla="*/ 1 h 94"/>
                <a:gd name="T112" fmla="*/ 0 w 183"/>
                <a:gd name="T113" fmla="*/ 1 h 94"/>
                <a:gd name="T114" fmla="*/ 0 w 183"/>
                <a:gd name="T115" fmla="*/ 1 h 94"/>
                <a:gd name="T116" fmla="*/ 0 w 183"/>
                <a:gd name="T117" fmla="*/ 1 h 94"/>
                <a:gd name="T118" fmla="*/ 0 w 183"/>
                <a:gd name="T119" fmla="*/ 1 h 94"/>
                <a:gd name="T120" fmla="*/ 0 w 183"/>
                <a:gd name="T121" fmla="*/ 1 h 94"/>
                <a:gd name="T122" fmla="*/ 0 w 183"/>
                <a:gd name="T123" fmla="*/ 1 h 94"/>
                <a:gd name="T124" fmla="*/ 0 w 183"/>
                <a:gd name="T125" fmla="*/ 1 h 9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83" h="94">
                  <a:moveTo>
                    <a:pt x="0" y="82"/>
                  </a:moveTo>
                  <a:lnTo>
                    <a:pt x="2" y="82"/>
                  </a:lnTo>
                  <a:lnTo>
                    <a:pt x="9" y="82"/>
                  </a:lnTo>
                  <a:lnTo>
                    <a:pt x="13" y="80"/>
                  </a:lnTo>
                  <a:lnTo>
                    <a:pt x="19" y="79"/>
                  </a:lnTo>
                  <a:lnTo>
                    <a:pt x="25" y="77"/>
                  </a:lnTo>
                  <a:lnTo>
                    <a:pt x="31" y="77"/>
                  </a:lnTo>
                  <a:lnTo>
                    <a:pt x="38" y="73"/>
                  </a:lnTo>
                  <a:lnTo>
                    <a:pt x="44" y="73"/>
                  </a:lnTo>
                  <a:lnTo>
                    <a:pt x="52" y="70"/>
                  </a:lnTo>
                  <a:lnTo>
                    <a:pt x="58" y="68"/>
                  </a:lnTo>
                  <a:lnTo>
                    <a:pt x="65" y="66"/>
                  </a:lnTo>
                  <a:lnTo>
                    <a:pt x="71" y="63"/>
                  </a:lnTo>
                  <a:lnTo>
                    <a:pt x="75" y="59"/>
                  </a:lnTo>
                  <a:lnTo>
                    <a:pt x="81" y="56"/>
                  </a:lnTo>
                  <a:lnTo>
                    <a:pt x="88" y="47"/>
                  </a:lnTo>
                  <a:lnTo>
                    <a:pt x="96" y="40"/>
                  </a:lnTo>
                  <a:lnTo>
                    <a:pt x="104" y="31"/>
                  </a:lnTo>
                  <a:lnTo>
                    <a:pt x="112" y="26"/>
                  </a:lnTo>
                  <a:lnTo>
                    <a:pt x="121" y="19"/>
                  </a:lnTo>
                  <a:lnTo>
                    <a:pt x="129" y="14"/>
                  </a:lnTo>
                  <a:lnTo>
                    <a:pt x="135" y="8"/>
                  </a:lnTo>
                  <a:lnTo>
                    <a:pt x="142" y="5"/>
                  </a:lnTo>
                  <a:lnTo>
                    <a:pt x="150" y="3"/>
                  </a:lnTo>
                  <a:lnTo>
                    <a:pt x="158" y="1"/>
                  </a:lnTo>
                  <a:lnTo>
                    <a:pt x="166" y="0"/>
                  </a:lnTo>
                  <a:lnTo>
                    <a:pt x="173" y="0"/>
                  </a:lnTo>
                  <a:lnTo>
                    <a:pt x="177" y="0"/>
                  </a:lnTo>
                  <a:lnTo>
                    <a:pt x="181" y="1"/>
                  </a:lnTo>
                  <a:lnTo>
                    <a:pt x="183" y="3"/>
                  </a:lnTo>
                  <a:lnTo>
                    <a:pt x="181" y="5"/>
                  </a:lnTo>
                  <a:lnTo>
                    <a:pt x="175" y="8"/>
                  </a:lnTo>
                  <a:lnTo>
                    <a:pt x="168" y="12"/>
                  </a:lnTo>
                  <a:lnTo>
                    <a:pt x="160" y="15"/>
                  </a:lnTo>
                  <a:lnTo>
                    <a:pt x="152" y="22"/>
                  </a:lnTo>
                  <a:lnTo>
                    <a:pt x="142" y="26"/>
                  </a:lnTo>
                  <a:lnTo>
                    <a:pt x="135" y="31"/>
                  </a:lnTo>
                  <a:lnTo>
                    <a:pt x="129" y="38"/>
                  </a:lnTo>
                  <a:lnTo>
                    <a:pt x="123" y="45"/>
                  </a:lnTo>
                  <a:lnTo>
                    <a:pt x="119" y="51"/>
                  </a:lnTo>
                  <a:lnTo>
                    <a:pt x="117" y="56"/>
                  </a:lnTo>
                  <a:lnTo>
                    <a:pt x="114" y="59"/>
                  </a:lnTo>
                  <a:lnTo>
                    <a:pt x="112" y="65"/>
                  </a:lnTo>
                  <a:lnTo>
                    <a:pt x="108" y="68"/>
                  </a:lnTo>
                  <a:lnTo>
                    <a:pt x="102" y="73"/>
                  </a:lnTo>
                  <a:lnTo>
                    <a:pt x="96" y="73"/>
                  </a:lnTo>
                  <a:lnTo>
                    <a:pt x="92" y="77"/>
                  </a:lnTo>
                  <a:lnTo>
                    <a:pt x="87" y="79"/>
                  </a:lnTo>
                  <a:lnTo>
                    <a:pt x="81" y="82"/>
                  </a:lnTo>
                  <a:lnTo>
                    <a:pt x="73" y="82"/>
                  </a:lnTo>
                  <a:lnTo>
                    <a:pt x="65" y="84"/>
                  </a:lnTo>
                  <a:lnTo>
                    <a:pt x="58" y="86"/>
                  </a:lnTo>
                  <a:lnTo>
                    <a:pt x="54" y="87"/>
                  </a:lnTo>
                  <a:lnTo>
                    <a:pt x="48" y="89"/>
                  </a:lnTo>
                  <a:lnTo>
                    <a:pt x="42" y="91"/>
                  </a:lnTo>
                  <a:lnTo>
                    <a:pt x="36" y="91"/>
                  </a:lnTo>
                  <a:lnTo>
                    <a:pt x="33" y="93"/>
                  </a:lnTo>
                  <a:lnTo>
                    <a:pt x="25" y="93"/>
                  </a:lnTo>
                  <a:lnTo>
                    <a:pt x="19" y="94"/>
                  </a:lnTo>
                  <a:lnTo>
                    <a:pt x="15" y="94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497" name="Freeform 50"/>
            <p:cNvSpPr>
              <a:spLocks/>
            </p:cNvSpPr>
            <p:nvPr/>
          </p:nvSpPr>
          <p:spPr bwMode="auto">
            <a:xfrm>
              <a:off x="589" y="3425"/>
              <a:ext cx="25" cy="47"/>
            </a:xfrm>
            <a:custGeom>
              <a:avLst/>
              <a:gdLst>
                <a:gd name="T0" fmla="*/ 0 w 51"/>
                <a:gd name="T1" fmla="*/ 1 h 93"/>
                <a:gd name="T2" fmla="*/ 0 w 51"/>
                <a:gd name="T3" fmla="*/ 1 h 93"/>
                <a:gd name="T4" fmla="*/ 0 w 51"/>
                <a:gd name="T5" fmla="*/ 0 h 93"/>
                <a:gd name="T6" fmla="*/ 0 w 51"/>
                <a:gd name="T7" fmla="*/ 0 h 93"/>
                <a:gd name="T8" fmla="*/ 0 w 51"/>
                <a:gd name="T9" fmla="*/ 0 h 93"/>
                <a:gd name="T10" fmla="*/ 0 w 51"/>
                <a:gd name="T11" fmla="*/ 0 h 93"/>
                <a:gd name="T12" fmla="*/ 0 w 51"/>
                <a:gd name="T13" fmla="*/ 1 h 93"/>
                <a:gd name="T14" fmla="*/ 0 w 51"/>
                <a:gd name="T15" fmla="*/ 1 h 93"/>
                <a:gd name="T16" fmla="*/ 0 w 51"/>
                <a:gd name="T17" fmla="*/ 1 h 93"/>
                <a:gd name="T18" fmla="*/ 0 w 51"/>
                <a:gd name="T19" fmla="*/ 1 h 93"/>
                <a:gd name="T20" fmla="*/ 0 w 51"/>
                <a:gd name="T21" fmla="*/ 1 h 93"/>
                <a:gd name="T22" fmla="*/ 0 w 51"/>
                <a:gd name="T23" fmla="*/ 1 h 93"/>
                <a:gd name="T24" fmla="*/ 0 w 51"/>
                <a:gd name="T25" fmla="*/ 1 h 93"/>
                <a:gd name="T26" fmla="*/ 0 w 51"/>
                <a:gd name="T27" fmla="*/ 1 h 93"/>
                <a:gd name="T28" fmla="*/ 0 w 51"/>
                <a:gd name="T29" fmla="*/ 1 h 93"/>
                <a:gd name="T30" fmla="*/ 0 w 51"/>
                <a:gd name="T31" fmla="*/ 1 h 93"/>
                <a:gd name="T32" fmla="*/ 0 w 51"/>
                <a:gd name="T33" fmla="*/ 1 h 93"/>
                <a:gd name="T34" fmla="*/ 0 w 51"/>
                <a:gd name="T35" fmla="*/ 1 h 93"/>
                <a:gd name="T36" fmla="*/ 0 w 51"/>
                <a:gd name="T37" fmla="*/ 1 h 93"/>
                <a:gd name="T38" fmla="*/ 0 w 51"/>
                <a:gd name="T39" fmla="*/ 1 h 93"/>
                <a:gd name="T40" fmla="*/ 0 w 51"/>
                <a:gd name="T41" fmla="*/ 1 h 93"/>
                <a:gd name="T42" fmla="*/ 0 w 51"/>
                <a:gd name="T43" fmla="*/ 1 h 93"/>
                <a:gd name="T44" fmla="*/ 0 w 51"/>
                <a:gd name="T45" fmla="*/ 1 h 93"/>
                <a:gd name="T46" fmla="*/ 0 w 51"/>
                <a:gd name="T47" fmla="*/ 1 h 93"/>
                <a:gd name="T48" fmla="*/ 0 w 51"/>
                <a:gd name="T49" fmla="*/ 1 h 93"/>
                <a:gd name="T50" fmla="*/ 0 w 51"/>
                <a:gd name="T51" fmla="*/ 1 h 93"/>
                <a:gd name="T52" fmla="*/ 0 w 51"/>
                <a:gd name="T53" fmla="*/ 1 h 93"/>
                <a:gd name="T54" fmla="*/ 0 w 51"/>
                <a:gd name="T55" fmla="*/ 1 h 93"/>
                <a:gd name="T56" fmla="*/ 0 w 51"/>
                <a:gd name="T57" fmla="*/ 1 h 93"/>
                <a:gd name="T58" fmla="*/ 0 w 51"/>
                <a:gd name="T59" fmla="*/ 1 h 93"/>
                <a:gd name="T60" fmla="*/ 0 w 51"/>
                <a:gd name="T61" fmla="*/ 1 h 93"/>
                <a:gd name="T62" fmla="*/ 0 w 51"/>
                <a:gd name="T63" fmla="*/ 1 h 93"/>
                <a:gd name="T64" fmla="*/ 0 w 51"/>
                <a:gd name="T65" fmla="*/ 1 h 93"/>
                <a:gd name="T66" fmla="*/ 0 w 51"/>
                <a:gd name="T67" fmla="*/ 1 h 93"/>
                <a:gd name="T68" fmla="*/ 0 w 51"/>
                <a:gd name="T69" fmla="*/ 1 h 93"/>
                <a:gd name="T70" fmla="*/ 0 w 51"/>
                <a:gd name="T71" fmla="*/ 1 h 93"/>
                <a:gd name="T72" fmla="*/ 0 w 51"/>
                <a:gd name="T73" fmla="*/ 1 h 93"/>
                <a:gd name="T74" fmla="*/ 0 w 51"/>
                <a:gd name="T75" fmla="*/ 1 h 93"/>
                <a:gd name="T76" fmla="*/ 0 w 51"/>
                <a:gd name="T77" fmla="*/ 1 h 93"/>
                <a:gd name="T78" fmla="*/ 0 w 51"/>
                <a:gd name="T79" fmla="*/ 1 h 93"/>
                <a:gd name="T80" fmla="*/ 0 w 51"/>
                <a:gd name="T81" fmla="*/ 1 h 93"/>
                <a:gd name="T82" fmla="*/ 0 w 51"/>
                <a:gd name="T83" fmla="*/ 1 h 93"/>
                <a:gd name="T84" fmla="*/ 0 w 51"/>
                <a:gd name="T85" fmla="*/ 1 h 93"/>
                <a:gd name="T86" fmla="*/ 0 w 51"/>
                <a:gd name="T87" fmla="*/ 1 h 93"/>
                <a:gd name="T88" fmla="*/ 0 w 51"/>
                <a:gd name="T89" fmla="*/ 1 h 93"/>
                <a:gd name="T90" fmla="*/ 0 w 51"/>
                <a:gd name="T91" fmla="*/ 1 h 93"/>
                <a:gd name="T92" fmla="*/ 0 w 51"/>
                <a:gd name="T93" fmla="*/ 1 h 93"/>
                <a:gd name="T94" fmla="*/ 0 w 51"/>
                <a:gd name="T95" fmla="*/ 1 h 9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51" h="93">
                  <a:moveTo>
                    <a:pt x="37" y="9"/>
                  </a:moveTo>
                  <a:lnTo>
                    <a:pt x="33" y="4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10" y="4"/>
                  </a:lnTo>
                  <a:lnTo>
                    <a:pt x="8" y="9"/>
                  </a:lnTo>
                  <a:lnTo>
                    <a:pt x="6" y="16"/>
                  </a:lnTo>
                  <a:lnTo>
                    <a:pt x="4" y="18"/>
                  </a:lnTo>
                  <a:lnTo>
                    <a:pt x="2" y="25"/>
                  </a:lnTo>
                  <a:lnTo>
                    <a:pt x="0" y="28"/>
                  </a:lnTo>
                  <a:lnTo>
                    <a:pt x="0" y="35"/>
                  </a:lnTo>
                  <a:lnTo>
                    <a:pt x="0" y="40"/>
                  </a:lnTo>
                  <a:lnTo>
                    <a:pt x="0" y="47"/>
                  </a:lnTo>
                  <a:lnTo>
                    <a:pt x="0" y="53"/>
                  </a:lnTo>
                  <a:lnTo>
                    <a:pt x="0" y="60"/>
                  </a:lnTo>
                  <a:lnTo>
                    <a:pt x="0" y="65"/>
                  </a:lnTo>
                  <a:lnTo>
                    <a:pt x="2" y="70"/>
                  </a:lnTo>
                  <a:lnTo>
                    <a:pt x="2" y="76"/>
                  </a:lnTo>
                  <a:lnTo>
                    <a:pt x="4" y="81"/>
                  </a:lnTo>
                  <a:lnTo>
                    <a:pt x="8" y="86"/>
                  </a:lnTo>
                  <a:lnTo>
                    <a:pt x="14" y="91"/>
                  </a:lnTo>
                  <a:lnTo>
                    <a:pt x="18" y="91"/>
                  </a:lnTo>
                  <a:lnTo>
                    <a:pt x="24" y="91"/>
                  </a:lnTo>
                  <a:lnTo>
                    <a:pt x="27" y="91"/>
                  </a:lnTo>
                  <a:lnTo>
                    <a:pt x="35" y="93"/>
                  </a:lnTo>
                  <a:lnTo>
                    <a:pt x="39" y="91"/>
                  </a:lnTo>
                  <a:lnTo>
                    <a:pt x="45" y="90"/>
                  </a:lnTo>
                  <a:lnTo>
                    <a:pt x="47" y="86"/>
                  </a:lnTo>
                  <a:lnTo>
                    <a:pt x="51" y="83"/>
                  </a:lnTo>
                  <a:lnTo>
                    <a:pt x="51" y="77"/>
                  </a:lnTo>
                  <a:lnTo>
                    <a:pt x="51" y="76"/>
                  </a:lnTo>
                  <a:lnTo>
                    <a:pt x="51" y="70"/>
                  </a:lnTo>
                  <a:lnTo>
                    <a:pt x="51" y="65"/>
                  </a:lnTo>
                  <a:lnTo>
                    <a:pt x="49" y="60"/>
                  </a:lnTo>
                  <a:lnTo>
                    <a:pt x="49" y="53"/>
                  </a:lnTo>
                  <a:lnTo>
                    <a:pt x="47" y="47"/>
                  </a:lnTo>
                  <a:lnTo>
                    <a:pt x="47" y="42"/>
                  </a:lnTo>
                  <a:lnTo>
                    <a:pt x="45" y="35"/>
                  </a:lnTo>
                  <a:lnTo>
                    <a:pt x="45" y="30"/>
                  </a:lnTo>
                  <a:lnTo>
                    <a:pt x="43" y="25"/>
                  </a:lnTo>
                  <a:lnTo>
                    <a:pt x="43" y="19"/>
                  </a:lnTo>
                  <a:lnTo>
                    <a:pt x="41" y="16"/>
                  </a:lnTo>
                  <a:lnTo>
                    <a:pt x="39" y="12"/>
                  </a:lnTo>
                  <a:lnTo>
                    <a:pt x="39" y="9"/>
                  </a:lnTo>
                  <a:lnTo>
                    <a:pt x="37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498" name="Freeform 51"/>
            <p:cNvSpPr>
              <a:spLocks/>
            </p:cNvSpPr>
            <p:nvPr/>
          </p:nvSpPr>
          <p:spPr bwMode="auto">
            <a:xfrm>
              <a:off x="790" y="3395"/>
              <a:ext cx="28" cy="48"/>
            </a:xfrm>
            <a:custGeom>
              <a:avLst/>
              <a:gdLst>
                <a:gd name="T0" fmla="*/ 1 w 55"/>
                <a:gd name="T1" fmla="*/ 0 h 97"/>
                <a:gd name="T2" fmla="*/ 1 w 55"/>
                <a:gd name="T3" fmla="*/ 0 h 97"/>
                <a:gd name="T4" fmla="*/ 1 w 55"/>
                <a:gd name="T5" fmla="*/ 0 h 97"/>
                <a:gd name="T6" fmla="*/ 1 w 55"/>
                <a:gd name="T7" fmla="*/ 0 h 97"/>
                <a:gd name="T8" fmla="*/ 1 w 55"/>
                <a:gd name="T9" fmla="*/ 0 h 97"/>
                <a:gd name="T10" fmla="*/ 1 w 55"/>
                <a:gd name="T11" fmla="*/ 0 h 97"/>
                <a:gd name="T12" fmla="*/ 1 w 55"/>
                <a:gd name="T13" fmla="*/ 0 h 97"/>
                <a:gd name="T14" fmla="*/ 1 w 55"/>
                <a:gd name="T15" fmla="*/ 0 h 97"/>
                <a:gd name="T16" fmla="*/ 1 w 55"/>
                <a:gd name="T17" fmla="*/ 0 h 97"/>
                <a:gd name="T18" fmla="*/ 1 w 55"/>
                <a:gd name="T19" fmla="*/ 0 h 97"/>
                <a:gd name="T20" fmla="*/ 1 w 55"/>
                <a:gd name="T21" fmla="*/ 0 h 97"/>
                <a:gd name="T22" fmla="*/ 0 w 55"/>
                <a:gd name="T23" fmla="*/ 0 h 97"/>
                <a:gd name="T24" fmla="*/ 0 w 55"/>
                <a:gd name="T25" fmla="*/ 0 h 97"/>
                <a:gd name="T26" fmla="*/ 0 w 55"/>
                <a:gd name="T27" fmla="*/ 0 h 97"/>
                <a:gd name="T28" fmla="*/ 1 w 55"/>
                <a:gd name="T29" fmla="*/ 0 h 97"/>
                <a:gd name="T30" fmla="*/ 1 w 55"/>
                <a:gd name="T31" fmla="*/ 0 h 97"/>
                <a:gd name="T32" fmla="*/ 1 w 55"/>
                <a:gd name="T33" fmla="*/ 0 h 97"/>
                <a:gd name="T34" fmla="*/ 1 w 55"/>
                <a:gd name="T35" fmla="*/ 0 h 97"/>
                <a:gd name="T36" fmla="*/ 1 w 55"/>
                <a:gd name="T37" fmla="*/ 0 h 97"/>
                <a:gd name="T38" fmla="*/ 1 w 55"/>
                <a:gd name="T39" fmla="*/ 0 h 97"/>
                <a:gd name="T40" fmla="*/ 1 w 55"/>
                <a:gd name="T41" fmla="*/ 0 h 97"/>
                <a:gd name="T42" fmla="*/ 1 w 55"/>
                <a:gd name="T43" fmla="*/ 0 h 97"/>
                <a:gd name="T44" fmla="*/ 1 w 55"/>
                <a:gd name="T45" fmla="*/ 0 h 97"/>
                <a:gd name="T46" fmla="*/ 1 w 55"/>
                <a:gd name="T47" fmla="*/ 0 h 97"/>
                <a:gd name="T48" fmla="*/ 1 w 55"/>
                <a:gd name="T49" fmla="*/ 0 h 97"/>
                <a:gd name="T50" fmla="*/ 1 w 55"/>
                <a:gd name="T51" fmla="*/ 0 h 97"/>
                <a:gd name="T52" fmla="*/ 1 w 55"/>
                <a:gd name="T53" fmla="*/ 0 h 97"/>
                <a:gd name="T54" fmla="*/ 1 w 55"/>
                <a:gd name="T55" fmla="*/ 0 h 97"/>
                <a:gd name="T56" fmla="*/ 1 w 55"/>
                <a:gd name="T57" fmla="*/ 0 h 97"/>
                <a:gd name="T58" fmla="*/ 1 w 55"/>
                <a:gd name="T59" fmla="*/ 0 h 97"/>
                <a:gd name="T60" fmla="*/ 1 w 55"/>
                <a:gd name="T61" fmla="*/ 0 h 97"/>
                <a:gd name="T62" fmla="*/ 1 w 55"/>
                <a:gd name="T63" fmla="*/ 0 h 97"/>
                <a:gd name="T64" fmla="*/ 1 w 55"/>
                <a:gd name="T65" fmla="*/ 0 h 97"/>
                <a:gd name="T66" fmla="*/ 1 w 55"/>
                <a:gd name="T67" fmla="*/ 0 h 97"/>
                <a:gd name="T68" fmla="*/ 1 w 55"/>
                <a:gd name="T69" fmla="*/ 0 h 97"/>
                <a:gd name="T70" fmla="*/ 1 w 55"/>
                <a:gd name="T71" fmla="*/ 0 h 97"/>
                <a:gd name="T72" fmla="*/ 1 w 55"/>
                <a:gd name="T73" fmla="*/ 0 h 97"/>
                <a:gd name="T74" fmla="*/ 1 w 55"/>
                <a:gd name="T75" fmla="*/ 0 h 97"/>
                <a:gd name="T76" fmla="*/ 1 w 55"/>
                <a:gd name="T77" fmla="*/ 0 h 97"/>
                <a:gd name="T78" fmla="*/ 1 w 55"/>
                <a:gd name="T79" fmla="*/ 0 h 97"/>
                <a:gd name="T80" fmla="*/ 1 w 55"/>
                <a:gd name="T81" fmla="*/ 0 h 97"/>
                <a:gd name="T82" fmla="*/ 1 w 55"/>
                <a:gd name="T83" fmla="*/ 0 h 97"/>
                <a:gd name="T84" fmla="*/ 1 w 55"/>
                <a:gd name="T85" fmla="*/ 0 h 97"/>
                <a:gd name="T86" fmla="*/ 1 w 55"/>
                <a:gd name="T87" fmla="*/ 0 h 97"/>
                <a:gd name="T88" fmla="*/ 1 w 55"/>
                <a:gd name="T89" fmla="*/ 0 h 97"/>
                <a:gd name="T90" fmla="*/ 1 w 55"/>
                <a:gd name="T91" fmla="*/ 0 h 97"/>
                <a:gd name="T92" fmla="*/ 1 w 55"/>
                <a:gd name="T93" fmla="*/ 0 h 97"/>
                <a:gd name="T94" fmla="*/ 1 w 55"/>
                <a:gd name="T95" fmla="*/ 0 h 9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55" h="97">
                  <a:moveTo>
                    <a:pt x="28" y="4"/>
                  </a:moveTo>
                  <a:lnTo>
                    <a:pt x="19" y="0"/>
                  </a:lnTo>
                  <a:lnTo>
                    <a:pt x="11" y="4"/>
                  </a:lnTo>
                  <a:lnTo>
                    <a:pt x="7" y="5"/>
                  </a:lnTo>
                  <a:lnTo>
                    <a:pt x="3" y="11"/>
                  </a:lnTo>
                  <a:lnTo>
                    <a:pt x="1" y="14"/>
                  </a:lnTo>
                  <a:lnTo>
                    <a:pt x="1" y="20"/>
                  </a:lnTo>
                  <a:lnTo>
                    <a:pt x="1" y="23"/>
                  </a:lnTo>
                  <a:lnTo>
                    <a:pt x="1" y="27"/>
                  </a:lnTo>
                  <a:lnTo>
                    <a:pt x="1" y="30"/>
                  </a:lnTo>
                  <a:lnTo>
                    <a:pt x="1" y="35"/>
                  </a:lnTo>
                  <a:lnTo>
                    <a:pt x="0" y="41"/>
                  </a:lnTo>
                  <a:lnTo>
                    <a:pt x="0" y="46"/>
                  </a:lnTo>
                  <a:lnTo>
                    <a:pt x="0" y="53"/>
                  </a:lnTo>
                  <a:lnTo>
                    <a:pt x="1" y="60"/>
                  </a:lnTo>
                  <a:lnTo>
                    <a:pt x="1" y="65"/>
                  </a:lnTo>
                  <a:lnTo>
                    <a:pt x="1" y="71"/>
                  </a:lnTo>
                  <a:lnTo>
                    <a:pt x="1" y="76"/>
                  </a:lnTo>
                  <a:lnTo>
                    <a:pt x="5" y="81"/>
                  </a:lnTo>
                  <a:lnTo>
                    <a:pt x="5" y="85"/>
                  </a:lnTo>
                  <a:lnTo>
                    <a:pt x="7" y="88"/>
                  </a:lnTo>
                  <a:lnTo>
                    <a:pt x="9" y="92"/>
                  </a:lnTo>
                  <a:lnTo>
                    <a:pt x="13" y="93"/>
                  </a:lnTo>
                  <a:lnTo>
                    <a:pt x="19" y="95"/>
                  </a:lnTo>
                  <a:lnTo>
                    <a:pt x="25" y="97"/>
                  </a:lnTo>
                  <a:lnTo>
                    <a:pt x="32" y="97"/>
                  </a:lnTo>
                  <a:lnTo>
                    <a:pt x="40" y="95"/>
                  </a:lnTo>
                  <a:lnTo>
                    <a:pt x="46" y="93"/>
                  </a:lnTo>
                  <a:lnTo>
                    <a:pt x="52" y="92"/>
                  </a:lnTo>
                  <a:lnTo>
                    <a:pt x="54" y="86"/>
                  </a:lnTo>
                  <a:lnTo>
                    <a:pt x="55" y="83"/>
                  </a:lnTo>
                  <a:lnTo>
                    <a:pt x="55" y="78"/>
                  </a:lnTo>
                  <a:lnTo>
                    <a:pt x="54" y="74"/>
                  </a:lnTo>
                  <a:lnTo>
                    <a:pt x="54" y="69"/>
                  </a:lnTo>
                  <a:lnTo>
                    <a:pt x="54" y="64"/>
                  </a:lnTo>
                  <a:lnTo>
                    <a:pt x="50" y="58"/>
                  </a:lnTo>
                  <a:lnTo>
                    <a:pt x="48" y="51"/>
                  </a:lnTo>
                  <a:lnTo>
                    <a:pt x="46" y="44"/>
                  </a:lnTo>
                  <a:lnTo>
                    <a:pt x="44" y="39"/>
                  </a:lnTo>
                  <a:lnTo>
                    <a:pt x="42" y="34"/>
                  </a:lnTo>
                  <a:lnTo>
                    <a:pt x="40" y="27"/>
                  </a:lnTo>
                  <a:lnTo>
                    <a:pt x="36" y="21"/>
                  </a:lnTo>
                  <a:lnTo>
                    <a:pt x="34" y="18"/>
                  </a:lnTo>
                  <a:lnTo>
                    <a:pt x="32" y="13"/>
                  </a:lnTo>
                  <a:lnTo>
                    <a:pt x="30" y="9"/>
                  </a:lnTo>
                  <a:lnTo>
                    <a:pt x="28" y="5"/>
                  </a:lnTo>
                  <a:lnTo>
                    <a:pt x="28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499" name="Freeform 52"/>
            <p:cNvSpPr>
              <a:spLocks/>
            </p:cNvSpPr>
            <p:nvPr/>
          </p:nvSpPr>
          <p:spPr bwMode="auto">
            <a:xfrm>
              <a:off x="679" y="3473"/>
              <a:ext cx="71" cy="39"/>
            </a:xfrm>
            <a:custGeom>
              <a:avLst/>
              <a:gdLst>
                <a:gd name="T0" fmla="*/ 1 w 141"/>
                <a:gd name="T1" fmla="*/ 1 h 77"/>
                <a:gd name="T2" fmla="*/ 1 w 141"/>
                <a:gd name="T3" fmla="*/ 1 h 77"/>
                <a:gd name="T4" fmla="*/ 1 w 141"/>
                <a:gd name="T5" fmla="*/ 1 h 77"/>
                <a:gd name="T6" fmla="*/ 1 w 141"/>
                <a:gd name="T7" fmla="*/ 1 h 77"/>
                <a:gd name="T8" fmla="*/ 1 w 141"/>
                <a:gd name="T9" fmla="*/ 1 h 77"/>
                <a:gd name="T10" fmla="*/ 1 w 141"/>
                <a:gd name="T11" fmla="*/ 1 h 77"/>
                <a:gd name="T12" fmla="*/ 1 w 141"/>
                <a:gd name="T13" fmla="*/ 1 h 77"/>
                <a:gd name="T14" fmla="*/ 1 w 141"/>
                <a:gd name="T15" fmla="*/ 1 h 77"/>
                <a:gd name="T16" fmla="*/ 1 w 141"/>
                <a:gd name="T17" fmla="*/ 1 h 77"/>
                <a:gd name="T18" fmla="*/ 1 w 141"/>
                <a:gd name="T19" fmla="*/ 1 h 77"/>
                <a:gd name="T20" fmla="*/ 1 w 141"/>
                <a:gd name="T21" fmla="*/ 1 h 77"/>
                <a:gd name="T22" fmla="*/ 1 w 141"/>
                <a:gd name="T23" fmla="*/ 1 h 77"/>
                <a:gd name="T24" fmla="*/ 1 w 141"/>
                <a:gd name="T25" fmla="*/ 1 h 77"/>
                <a:gd name="T26" fmla="*/ 1 w 141"/>
                <a:gd name="T27" fmla="*/ 1 h 77"/>
                <a:gd name="T28" fmla="*/ 1 w 141"/>
                <a:gd name="T29" fmla="*/ 1 h 77"/>
                <a:gd name="T30" fmla="*/ 1 w 141"/>
                <a:gd name="T31" fmla="*/ 1 h 77"/>
                <a:gd name="T32" fmla="*/ 1 w 141"/>
                <a:gd name="T33" fmla="*/ 1 h 77"/>
                <a:gd name="T34" fmla="*/ 1 w 141"/>
                <a:gd name="T35" fmla="*/ 1 h 77"/>
                <a:gd name="T36" fmla="*/ 1 w 141"/>
                <a:gd name="T37" fmla="*/ 1 h 77"/>
                <a:gd name="T38" fmla="*/ 1 w 141"/>
                <a:gd name="T39" fmla="*/ 1 h 77"/>
                <a:gd name="T40" fmla="*/ 1 w 141"/>
                <a:gd name="T41" fmla="*/ 1 h 77"/>
                <a:gd name="T42" fmla="*/ 0 w 141"/>
                <a:gd name="T43" fmla="*/ 1 h 77"/>
                <a:gd name="T44" fmla="*/ 0 w 141"/>
                <a:gd name="T45" fmla="*/ 1 h 77"/>
                <a:gd name="T46" fmla="*/ 0 w 141"/>
                <a:gd name="T47" fmla="*/ 1 h 77"/>
                <a:gd name="T48" fmla="*/ 1 w 141"/>
                <a:gd name="T49" fmla="*/ 1 h 77"/>
                <a:gd name="T50" fmla="*/ 1 w 141"/>
                <a:gd name="T51" fmla="*/ 1 h 77"/>
                <a:gd name="T52" fmla="*/ 1 w 141"/>
                <a:gd name="T53" fmla="*/ 1 h 77"/>
                <a:gd name="T54" fmla="*/ 1 w 141"/>
                <a:gd name="T55" fmla="*/ 1 h 77"/>
                <a:gd name="T56" fmla="*/ 1 w 141"/>
                <a:gd name="T57" fmla="*/ 1 h 77"/>
                <a:gd name="T58" fmla="*/ 1 w 141"/>
                <a:gd name="T59" fmla="*/ 1 h 77"/>
                <a:gd name="T60" fmla="*/ 1 w 141"/>
                <a:gd name="T61" fmla="*/ 1 h 77"/>
                <a:gd name="T62" fmla="*/ 1 w 141"/>
                <a:gd name="T63" fmla="*/ 1 h 77"/>
                <a:gd name="T64" fmla="*/ 1 w 141"/>
                <a:gd name="T65" fmla="*/ 1 h 77"/>
                <a:gd name="T66" fmla="*/ 1 w 141"/>
                <a:gd name="T67" fmla="*/ 1 h 77"/>
                <a:gd name="T68" fmla="*/ 1 w 141"/>
                <a:gd name="T69" fmla="*/ 1 h 77"/>
                <a:gd name="T70" fmla="*/ 1 w 141"/>
                <a:gd name="T71" fmla="*/ 1 h 77"/>
                <a:gd name="T72" fmla="*/ 1 w 141"/>
                <a:gd name="T73" fmla="*/ 1 h 77"/>
                <a:gd name="T74" fmla="*/ 1 w 141"/>
                <a:gd name="T75" fmla="*/ 1 h 77"/>
                <a:gd name="T76" fmla="*/ 1 w 141"/>
                <a:gd name="T77" fmla="*/ 1 h 77"/>
                <a:gd name="T78" fmla="*/ 1 w 141"/>
                <a:gd name="T79" fmla="*/ 1 h 77"/>
                <a:gd name="T80" fmla="*/ 1 w 141"/>
                <a:gd name="T81" fmla="*/ 1 h 77"/>
                <a:gd name="T82" fmla="*/ 1 w 141"/>
                <a:gd name="T83" fmla="*/ 1 h 77"/>
                <a:gd name="T84" fmla="*/ 1 w 141"/>
                <a:gd name="T85" fmla="*/ 1 h 77"/>
                <a:gd name="T86" fmla="*/ 1 w 141"/>
                <a:gd name="T87" fmla="*/ 1 h 77"/>
                <a:gd name="T88" fmla="*/ 1 w 141"/>
                <a:gd name="T89" fmla="*/ 1 h 77"/>
                <a:gd name="T90" fmla="*/ 1 w 141"/>
                <a:gd name="T91" fmla="*/ 1 h 77"/>
                <a:gd name="T92" fmla="*/ 1 w 141"/>
                <a:gd name="T93" fmla="*/ 1 h 77"/>
                <a:gd name="T94" fmla="*/ 1 w 141"/>
                <a:gd name="T95" fmla="*/ 1 h 77"/>
                <a:gd name="T96" fmla="*/ 1 w 141"/>
                <a:gd name="T97" fmla="*/ 1 h 77"/>
                <a:gd name="T98" fmla="*/ 1 w 141"/>
                <a:gd name="T99" fmla="*/ 1 h 77"/>
                <a:gd name="T100" fmla="*/ 1 w 141"/>
                <a:gd name="T101" fmla="*/ 1 h 77"/>
                <a:gd name="T102" fmla="*/ 1 w 141"/>
                <a:gd name="T103" fmla="*/ 1 h 77"/>
                <a:gd name="T104" fmla="*/ 1 w 141"/>
                <a:gd name="T105" fmla="*/ 1 h 77"/>
                <a:gd name="T106" fmla="*/ 1 w 141"/>
                <a:gd name="T107" fmla="*/ 1 h 77"/>
                <a:gd name="T108" fmla="*/ 1 w 141"/>
                <a:gd name="T109" fmla="*/ 1 h 77"/>
                <a:gd name="T110" fmla="*/ 1 w 141"/>
                <a:gd name="T111" fmla="*/ 1 h 77"/>
                <a:gd name="T112" fmla="*/ 1 w 141"/>
                <a:gd name="T113" fmla="*/ 1 h 77"/>
                <a:gd name="T114" fmla="*/ 1 w 141"/>
                <a:gd name="T115" fmla="*/ 0 h 77"/>
                <a:gd name="T116" fmla="*/ 1 w 141"/>
                <a:gd name="T117" fmla="*/ 0 h 77"/>
                <a:gd name="T118" fmla="*/ 1 w 141"/>
                <a:gd name="T119" fmla="*/ 0 h 77"/>
                <a:gd name="T120" fmla="*/ 1 w 141"/>
                <a:gd name="T121" fmla="*/ 1 h 77"/>
                <a:gd name="T122" fmla="*/ 1 w 141"/>
                <a:gd name="T123" fmla="*/ 1 h 7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41" h="77">
                  <a:moveTo>
                    <a:pt x="121" y="3"/>
                  </a:moveTo>
                  <a:lnTo>
                    <a:pt x="115" y="3"/>
                  </a:lnTo>
                  <a:lnTo>
                    <a:pt x="110" y="8"/>
                  </a:lnTo>
                  <a:lnTo>
                    <a:pt x="102" y="14"/>
                  </a:lnTo>
                  <a:lnTo>
                    <a:pt x="96" y="21"/>
                  </a:lnTo>
                  <a:lnTo>
                    <a:pt x="88" y="26"/>
                  </a:lnTo>
                  <a:lnTo>
                    <a:pt x="81" y="31"/>
                  </a:lnTo>
                  <a:lnTo>
                    <a:pt x="73" y="37"/>
                  </a:lnTo>
                  <a:lnTo>
                    <a:pt x="65" y="40"/>
                  </a:lnTo>
                  <a:lnTo>
                    <a:pt x="60" y="40"/>
                  </a:lnTo>
                  <a:lnTo>
                    <a:pt x="56" y="42"/>
                  </a:lnTo>
                  <a:lnTo>
                    <a:pt x="50" y="40"/>
                  </a:lnTo>
                  <a:lnTo>
                    <a:pt x="46" y="40"/>
                  </a:lnTo>
                  <a:lnTo>
                    <a:pt x="40" y="38"/>
                  </a:lnTo>
                  <a:lnTo>
                    <a:pt x="34" y="38"/>
                  </a:lnTo>
                  <a:lnTo>
                    <a:pt x="29" y="37"/>
                  </a:lnTo>
                  <a:lnTo>
                    <a:pt x="25" y="35"/>
                  </a:lnTo>
                  <a:lnTo>
                    <a:pt x="19" y="33"/>
                  </a:lnTo>
                  <a:lnTo>
                    <a:pt x="13" y="31"/>
                  </a:lnTo>
                  <a:lnTo>
                    <a:pt x="9" y="31"/>
                  </a:lnTo>
                  <a:lnTo>
                    <a:pt x="6" y="31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6" y="42"/>
                  </a:lnTo>
                  <a:lnTo>
                    <a:pt x="7" y="45"/>
                  </a:lnTo>
                  <a:lnTo>
                    <a:pt x="11" y="49"/>
                  </a:lnTo>
                  <a:lnTo>
                    <a:pt x="17" y="52"/>
                  </a:lnTo>
                  <a:lnTo>
                    <a:pt x="21" y="56"/>
                  </a:lnTo>
                  <a:lnTo>
                    <a:pt x="27" y="59"/>
                  </a:lnTo>
                  <a:lnTo>
                    <a:pt x="31" y="63"/>
                  </a:lnTo>
                  <a:lnTo>
                    <a:pt x="36" y="65"/>
                  </a:lnTo>
                  <a:lnTo>
                    <a:pt x="42" y="68"/>
                  </a:lnTo>
                  <a:lnTo>
                    <a:pt x="46" y="72"/>
                  </a:lnTo>
                  <a:lnTo>
                    <a:pt x="52" y="74"/>
                  </a:lnTo>
                  <a:lnTo>
                    <a:pt x="56" y="75"/>
                  </a:lnTo>
                  <a:lnTo>
                    <a:pt x="61" y="77"/>
                  </a:lnTo>
                  <a:lnTo>
                    <a:pt x="69" y="77"/>
                  </a:lnTo>
                  <a:lnTo>
                    <a:pt x="79" y="77"/>
                  </a:lnTo>
                  <a:lnTo>
                    <a:pt x="88" y="74"/>
                  </a:lnTo>
                  <a:lnTo>
                    <a:pt x="98" y="72"/>
                  </a:lnTo>
                  <a:lnTo>
                    <a:pt x="106" y="70"/>
                  </a:lnTo>
                  <a:lnTo>
                    <a:pt x="114" y="65"/>
                  </a:lnTo>
                  <a:lnTo>
                    <a:pt x="121" y="59"/>
                  </a:lnTo>
                  <a:lnTo>
                    <a:pt x="127" y="54"/>
                  </a:lnTo>
                  <a:lnTo>
                    <a:pt x="129" y="49"/>
                  </a:lnTo>
                  <a:lnTo>
                    <a:pt x="131" y="45"/>
                  </a:lnTo>
                  <a:lnTo>
                    <a:pt x="133" y="40"/>
                  </a:lnTo>
                  <a:lnTo>
                    <a:pt x="135" y="37"/>
                  </a:lnTo>
                  <a:lnTo>
                    <a:pt x="137" y="31"/>
                  </a:lnTo>
                  <a:lnTo>
                    <a:pt x="137" y="26"/>
                  </a:lnTo>
                  <a:lnTo>
                    <a:pt x="139" y="21"/>
                  </a:lnTo>
                  <a:lnTo>
                    <a:pt x="141" y="17"/>
                  </a:lnTo>
                  <a:lnTo>
                    <a:pt x="139" y="12"/>
                  </a:lnTo>
                  <a:lnTo>
                    <a:pt x="139" y="8"/>
                  </a:lnTo>
                  <a:lnTo>
                    <a:pt x="137" y="5"/>
                  </a:lnTo>
                  <a:lnTo>
                    <a:pt x="137" y="3"/>
                  </a:lnTo>
                  <a:lnTo>
                    <a:pt x="133" y="0"/>
                  </a:lnTo>
                  <a:lnTo>
                    <a:pt x="131" y="0"/>
                  </a:lnTo>
                  <a:lnTo>
                    <a:pt x="127" y="0"/>
                  </a:lnTo>
                  <a:lnTo>
                    <a:pt x="121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500" name="Freeform 53"/>
            <p:cNvSpPr>
              <a:spLocks/>
            </p:cNvSpPr>
            <p:nvPr/>
          </p:nvSpPr>
          <p:spPr bwMode="auto">
            <a:xfrm>
              <a:off x="713" y="3538"/>
              <a:ext cx="428" cy="84"/>
            </a:xfrm>
            <a:custGeom>
              <a:avLst/>
              <a:gdLst>
                <a:gd name="T0" fmla="*/ 0 w 857"/>
                <a:gd name="T1" fmla="*/ 1 h 167"/>
                <a:gd name="T2" fmla="*/ 0 w 857"/>
                <a:gd name="T3" fmla="*/ 1 h 167"/>
                <a:gd name="T4" fmla="*/ 0 w 857"/>
                <a:gd name="T5" fmla="*/ 1 h 167"/>
                <a:gd name="T6" fmla="*/ 0 w 857"/>
                <a:gd name="T7" fmla="*/ 1 h 167"/>
                <a:gd name="T8" fmla="*/ 0 w 857"/>
                <a:gd name="T9" fmla="*/ 0 h 167"/>
                <a:gd name="T10" fmla="*/ 0 w 857"/>
                <a:gd name="T11" fmla="*/ 1 h 167"/>
                <a:gd name="T12" fmla="*/ 0 w 857"/>
                <a:gd name="T13" fmla="*/ 1 h 167"/>
                <a:gd name="T14" fmla="*/ 0 w 857"/>
                <a:gd name="T15" fmla="*/ 1 h 167"/>
                <a:gd name="T16" fmla="*/ 0 w 857"/>
                <a:gd name="T17" fmla="*/ 1 h 167"/>
                <a:gd name="T18" fmla="*/ 0 w 857"/>
                <a:gd name="T19" fmla="*/ 1 h 167"/>
                <a:gd name="T20" fmla="*/ 0 w 857"/>
                <a:gd name="T21" fmla="*/ 1 h 167"/>
                <a:gd name="T22" fmla="*/ 0 w 857"/>
                <a:gd name="T23" fmla="*/ 1 h 167"/>
                <a:gd name="T24" fmla="*/ 0 w 857"/>
                <a:gd name="T25" fmla="*/ 1 h 167"/>
                <a:gd name="T26" fmla="*/ 0 w 857"/>
                <a:gd name="T27" fmla="*/ 1 h 167"/>
                <a:gd name="T28" fmla="*/ 0 w 857"/>
                <a:gd name="T29" fmla="*/ 1 h 167"/>
                <a:gd name="T30" fmla="*/ 0 w 857"/>
                <a:gd name="T31" fmla="*/ 1 h 167"/>
                <a:gd name="T32" fmla="*/ 0 w 857"/>
                <a:gd name="T33" fmla="*/ 1 h 167"/>
                <a:gd name="T34" fmla="*/ 0 w 857"/>
                <a:gd name="T35" fmla="*/ 1 h 167"/>
                <a:gd name="T36" fmla="*/ 0 w 857"/>
                <a:gd name="T37" fmla="*/ 1 h 167"/>
                <a:gd name="T38" fmla="*/ 0 w 857"/>
                <a:gd name="T39" fmla="*/ 1 h 167"/>
                <a:gd name="T40" fmla="*/ 0 w 857"/>
                <a:gd name="T41" fmla="*/ 1 h 167"/>
                <a:gd name="T42" fmla="*/ 0 w 857"/>
                <a:gd name="T43" fmla="*/ 1 h 167"/>
                <a:gd name="T44" fmla="*/ 0 w 857"/>
                <a:gd name="T45" fmla="*/ 1 h 167"/>
                <a:gd name="T46" fmla="*/ 0 w 857"/>
                <a:gd name="T47" fmla="*/ 1 h 167"/>
                <a:gd name="T48" fmla="*/ 0 w 857"/>
                <a:gd name="T49" fmla="*/ 1 h 167"/>
                <a:gd name="T50" fmla="*/ 0 w 857"/>
                <a:gd name="T51" fmla="*/ 1 h 167"/>
                <a:gd name="T52" fmla="*/ 0 w 857"/>
                <a:gd name="T53" fmla="*/ 1 h 167"/>
                <a:gd name="T54" fmla="*/ 0 w 857"/>
                <a:gd name="T55" fmla="*/ 1 h 167"/>
                <a:gd name="T56" fmla="*/ 0 w 857"/>
                <a:gd name="T57" fmla="*/ 1 h 167"/>
                <a:gd name="T58" fmla="*/ 0 w 857"/>
                <a:gd name="T59" fmla="*/ 1 h 167"/>
                <a:gd name="T60" fmla="*/ 0 w 857"/>
                <a:gd name="T61" fmla="*/ 1 h 167"/>
                <a:gd name="T62" fmla="*/ 0 w 857"/>
                <a:gd name="T63" fmla="*/ 1 h 167"/>
                <a:gd name="T64" fmla="*/ 0 w 857"/>
                <a:gd name="T65" fmla="*/ 1 h 167"/>
                <a:gd name="T66" fmla="*/ 0 w 857"/>
                <a:gd name="T67" fmla="*/ 1 h 167"/>
                <a:gd name="T68" fmla="*/ 0 w 857"/>
                <a:gd name="T69" fmla="*/ 1 h 167"/>
                <a:gd name="T70" fmla="*/ 0 w 857"/>
                <a:gd name="T71" fmla="*/ 1 h 167"/>
                <a:gd name="T72" fmla="*/ 0 w 857"/>
                <a:gd name="T73" fmla="*/ 1 h 167"/>
                <a:gd name="T74" fmla="*/ 0 w 857"/>
                <a:gd name="T75" fmla="*/ 1 h 167"/>
                <a:gd name="T76" fmla="*/ 0 w 857"/>
                <a:gd name="T77" fmla="*/ 1 h 167"/>
                <a:gd name="T78" fmla="*/ 0 w 857"/>
                <a:gd name="T79" fmla="*/ 1 h 167"/>
                <a:gd name="T80" fmla="*/ 0 w 857"/>
                <a:gd name="T81" fmla="*/ 1 h 167"/>
                <a:gd name="T82" fmla="*/ 0 w 857"/>
                <a:gd name="T83" fmla="*/ 1 h 167"/>
                <a:gd name="T84" fmla="*/ 0 w 857"/>
                <a:gd name="T85" fmla="*/ 1 h 167"/>
                <a:gd name="T86" fmla="*/ 0 w 857"/>
                <a:gd name="T87" fmla="*/ 1 h 167"/>
                <a:gd name="T88" fmla="*/ 0 w 857"/>
                <a:gd name="T89" fmla="*/ 1 h 167"/>
                <a:gd name="T90" fmla="*/ 0 w 857"/>
                <a:gd name="T91" fmla="*/ 1 h 16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857" h="167">
                  <a:moveTo>
                    <a:pt x="0" y="44"/>
                  </a:moveTo>
                  <a:lnTo>
                    <a:pt x="2" y="42"/>
                  </a:lnTo>
                  <a:lnTo>
                    <a:pt x="6" y="40"/>
                  </a:lnTo>
                  <a:lnTo>
                    <a:pt x="10" y="35"/>
                  </a:lnTo>
                  <a:lnTo>
                    <a:pt x="16" y="33"/>
                  </a:lnTo>
                  <a:lnTo>
                    <a:pt x="21" y="28"/>
                  </a:lnTo>
                  <a:lnTo>
                    <a:pt x="29" y="24"/>
                  </a:lnTo>
                  <a:lnTo>
                    <a:pt x="37" y="19"/>
                  </a:lnTo>
                  <a:lnTo>
                    <a:pt x="45" y="16"/>
                  </a:lnTo>
                  <a:lnTo>
                    <a:pt x="52" y="10"/>
                  </a:lnTo>
                  <a:lnTo>
                    <a:pt x="58" y="9"/>
                  </a:lnTo>
                  <a:lnTo>
                    <a:pt x="64" y="3"/>
                  </a:lnTo>
                  <a:lnTo>
                    <a:pt x="72" y="2"/>
                  </a:lnTo>
                  <a:lnTo>
                    <a:pt x="75" y="0"/>
                  </a:lnTo>
                  <a:lnTo>
                    <a:pt x="79" y="0"/>
                  </a:lnTo>
                  <a:lnTo>
                    <a:pt x="81" y="0"/>
                  </a:lnTo>
                  <a:lnTo>
                    <a:pt x="85" y="2"/>
                  </a:lnTo>
                  <a:lnTo>
                    <a:pt x="83" y="5"/>
                  </a:lnTo>
                  <a:lnTo>
                    <a:pt x="81" y="12"/>
                  </a:lnTo>
                  <a:lnTo>
                    <a:pt x="77" y="17"/>
                  </a:lnTo>
                  <a:lnTo>
                    <a:pt x="72" y="26"/>
                  </a:lnTo>
                  <a:lnTo>
                    <a:pt x="68" y="33"/>
                  </a:lnTo>
                  <a:lnTo>
                    <a:pt x="62" y="40"/>
                  </a:lnTo>
                  <a:lnTo>
                    <a:pt x="60" y="44"/>
                  </a:lnTo>
                  <a:lnTo>
                    <a:pt x="58" y="47"/>
                  </a:lnTo>
                  <a:lnTo>
                    <a:pt x="698" y="144"/>
                  </a:lnTo>
                  <a:lnTo>
                    <a:pt x="762" y="142"/>
                  </a:lnTo>
                  <a:lnTo>
                    <a:pt x="770" y="109"/>
                  </a:lnTo>
                  <a:lnTo>
                    <a:pt x="774" y="109"/>
                  </a:lnTo>
                  <a:lnTo>
                    <a:pt x="777" y="111"/>
                  </a:lnTo>
                  <a:lnTo>
                    <a:pt x="785" y="112"/>
                  </a:lnTo>
                  <a:lnTo>
                    <a:pt x="793" y="116"/>
                  </a:lnTo>
                  <a:lnTo>
                    <a:pt x="801" y="119"/>
                  </a:lnTo>
                  <a:lnTo>
                    <a:pt x="810" y="121"/>
                  </a:lnTo>
                  <a:lnTo>
                    <a:pt x="820" y="126"/>
                  </a:lnTo>
                  <a:lnTo>
                    <a:pt x="828" y="128"/>
                  </a:lnTo>
                  <a:lnTo>
                    <a:pt x="835" y="132"/>
                  </a:lnTo>
                  <a:lnTo>
                    <a:pt x="841" y="135"/>
                  </a:lnTo>
                  <a:lnTo>
                    <a:pt x="849" y="139"/>
                  </a:lnTo>
                  <a:lnTo>
                    <a:pt x="853" y="142"/>
                  </a:lnTo>
                  <a:lnTo>
                    <a:pt x="857" y="146"/>
                  </a:lnTo>
                  <a:lnTo>
                    <a:pt x="857" y="148"/>
                  </a:lnTo>
                  <a:lnTo>
                    <a:pt x="855" y="149"/>
                  </a:lnTo>
                  <a:lnTo>
                    <a:pt x="849" y="151"/>
                  </a:lnTo>
                  <a:lnTo>
                    <a:pt x="843" y="153"/>
                  </a:lnTo>
                  <a:lnTo>
                    <a:pt x="837" y="153"/>
                  </a:lnTo>
                  <a:lnTo>
                    <a:pt x="833" y="155"/>
                  </a:lnTo>
                  <a:lnTo>
                    <a:pt x="828" y="155"/>
                  </a:lnTo>
                  <a:lnTo>
                    <a:pt x="822" y="156"/>
                  </a:lnTo>
                  <a:lnTo>
                    <a:pt x="816" y="156"/>
                  </a:lnTo>
                  <a:lnTo>
                    <a:pt x="810" y="156"/>
                  </a:lnTo>
                  <a:lnTo>
                    <a:pt x="803" y="158"/>
                  </a:lnTo>
                  <a:lnTo>
                    <a:pt x="797" y="158"/>
                  </a:lnTo>
                  <a:lnTo>
                    <a:pt x="789" y="160"/>
                  </a:lnTo>
                  <a:lnTo>
                    <a:pt x="781" y="160"/>
                  </a:lnTo>
                  <a:lnTo>
                    <a:pt x="776" y="162"/>
                  </a:lnTo>
                  <a:lnTo>
                    <a:pt x="770" y="162"/>
                  </a:lnTo>
                  <a:lnTo>
                    <a:pt x="762" y="162"/>
                  </a:lnTo>
                  <a:lnTo>
                    <a:pt x="754" y="162"/>
                  </a:lnTo>
                  <a:lnTo>
                    <a:pt x="747" y="162"/>
                  </a:lnTo>
                  <a:lnTo>
                    <a:pt x="741" y="163"/>
                  </a:lnTo>
                  <a:lnTo>
                    <a:pt x="735" y="163"/>
                  </a:lnTo>
                  <a:lnTo>
                    <a:pt x="729" y="163"/>
                  </a:lnTo>
                  <a:lnTo>
                    <a:pt x="723" y="165"/>
                  </a:lnTo>
                  <a:lnTo>
                    <a:pt x="720" y="165"/>
                  </a:lnTo>
                  <a:lnTo>
                    <a:pt x="714" y="165"/>
                  </a:lnTo>
                  <a:lnTo>
                    <a:pt x="710" y="165"/>
                  </a:lnTo>
                  <a:lnTo>
                    <a:pt x="704" y="165"/>
                  </a:lnTo>
                  <a:lnTo>
                    <a:pt x="702" y="167"/>
                  </a:lnTo>
                  <a:lnTo>
                    <a:pt x="698" y="167"/>
                  </a:lnTo>
                  <a:lnTo>
                    <a:pt x="696" y="167"/>
                  </a:lnTo>
                  <a:lnTo>
                    <a:pt x="695" y="167"/>
                  </a:lnTo>
                  <a:lnTo>
                    <a:pt x="689" y="165"/>
                  </a:lnTo>
                  <a:lnTo>
                    <a:pt x="683" y="165"/>
                  </a:lnTo>
                  <a:lnTo>
                    <a:pt x="679" y="163"/>
                  </a:lnTo>
                  <a:lnTo>
                    <a:pt x="673" y="163"/>
                  </a:lnTo>
                  <a:lnTo>
                    <a:pt x="668" y="162"/>
                  </a:lnTo>
                  <a:lnTo>
                    <a:pt x="660" y="162"/>
                  </a:lnTo>
                  <a:lnTo>
                    <a:pt x="652" y="160"/>
                  </a:lnTo>
                  <a:lnTo>
                    <a:pt x="644" y="158"/>
                  </a:lnTo>
                  <a:lnTo>
                    <a:pt x="635" y="158"/>
                  </a:lnTo>
                  <a:lnTo>
                    <a:pt x="625" y="155"/>
                  </a:lnTo>
                  <a:lnTo>
                    <a:pt x="614" y="155"/>
                  </a:lnTo>
                  <a:lnTo>
                    <a:pt x="604" y="153"/>
                  </a:lnTo>
                  <a:lnTo>
                    <a:pt x="592" y="151"/>
                  </a:lnTo>
                  <a:lnTo>
                    <a:pt x="581" y="149"/>
                  </a:lnTo>
                  <a:lnTo>
                    <a:pt x="567" y="148"/>
                  </a:lnTo>
                  <a:lnTo>
                    <a:pt x="554" y="146"/>
                  </a:lnTo>
                  <a:lnTo>
                    <a:pt x="542" y="144"/>
                  </a:lnTo>
                  <a:lnTo>
                    <a:pt x="529" y="140"/>
                  </a:lnTo>
                  <a:lnTo>
                    <a:pt x="513" y="139"/>
                  </a:lnTo>
                  <a:lnTo>
                    <a:pt x="500" y="137"/>
                  </a:lnTo>
                  <a:lnTo>
                    <a:pt x="486" y="135"/>
                  </a:lnTo>
                  <a:lnTo>
                    <a:pt x="471" y="133"/>
                  </a:lnTo>
                  <a:lnTo>
                    <a:pt x="455" y="130"/>
                  </a:lnTo>
                  <a:lnTo>
                    <a:pt x="440" y="128"/>
                  </a:lnTo>
                  <a:lnTo>
                    <a:pt x="426" y="126"/>
                  </a:lnTo>
                  <a:lnTo>
                    <a:pt x="409" y="123"/>
                  </a:lnTo>
                  <a:lnTo>
                    <a:pt x="394" y="121"/>
                  </a:lnTo>
                  <a:lnTo>
                    <a:pt x="378" y="119"/>
                  </a:lnTo>
                  <a:lnTo>
                    <a:pt x="363" y="118"/>
                  </a:lnTo>
                  <a:lnTo>
                    <a:pt x="347" y="114"/>
                  </a:lnTo>
                  <a:lnTo>
                    <a:pt x="332" y="112"/>
                  </a:lnTo>
                  <a:lnTo>
                    <a:pt x="317" y="111"/>
                  </a:lnTo>
                  <a:lnTo>
                    <a:pt x="301" y="107"/>
                  </a:lnTo>
                  <a:lnTo>
                    <a:pt x="286" y="105"/>
                  </a:lnTo>
                  <a:lnTo>
                    <a:pt x="270" y="104"/>
                  </a:lnTo>
                  <a:lnTo>
                    <a:pt x="255" y="100"/>
                  </a:lnTo>
                  <a:lnTo>
                    <a:pt x="239" y="98"/>
                  </a:lnTo>
                  <a:lnTo>
                    <a:pt x="224" y="95"/>
                  </a:lnTo>
                  <a:lnTo>
                    <a:pt x="210" y="93"/>
                  </a:lnTo>
                  <a:lnTo>
                    <a:pt x="197" y="91"/>
                  </a:lnTo>
                  <a:lnTo>
                    <a:pt x="183" y="88"/>
                  </a:lnTo>
                  <a:lnTo>
                    <a:pt x="170" y="86"/>
                  </a:lnTo>
                  <a:lnTo>
                    <a:pt x="156" y="84"/>
                  </a:lnTo>
                  <a:lnTo>
                    <a:pt x="143" y="82"/>
                  </a:lnTo>
                  <a:lnTo>
                    <a:pt x="131" y="81"/>
                  </a:lnTo>
                  <a:lnTo>
                    <a:pt x="118" y="79"/>
                  </a:lnTo>
                  <a:lnTo>
                    <a:pt x="108" y="77"/>
                  </a:lnTo>
                  <a:lnTo>
                    <a:pt x="97" y="75"/>
                  </a:lnTo>
                  <a:lnTo>
                    <a:pt x="87" y="74"/>
                  </a:lnTo>
                  <a:lnTo>
                    <a:pt x="77" y="70"/>
                  </a:lnTo>
                  <a:lnTo>
                    <a:pt x="70" y="70"/>
                  </a:lnTo>
                  <a:lnTo>
                    <a:pt x="60" y="68"/>
                  </a:lnTo>
                  <a:lnTo>
                    <a:pt x="52" y="68"/>
                  </a:lnTo>
                  <a:lnTo>
                    <a:pt x="45" y="65"/>
                  </a:lnTo>
                  <a:lnTo>
                    <a:pt x="41" y="65"/>
                  </a:lnTo>
                  <a:lnTo>
                    <a:pt x="33" y="63"/>
                  </a:lnTo>
                  <a:lnTo>
                    <a:pt x="31" y="63"/>
                  </a:lnTo>
                  <a:lnTo>
                    <a:pt x="23" y="60"/>
                  </a:lnTo>
                  <a:lnTo>
                    <a:pt x="21" y="60"/>
                  </a:lnTo>
                  <a:lnTo>
                    <a:pt x="16" y="56"/>
                  </a:lnTo>
                  <a:lnTo>
                    <a:pt x="10" y="53"/>
                  </a:lnTo>
                  <a:lnTo>
                    <a:pt x="8" y="51"/>
                  </a:lnTo>
                  <a:lnTo>
                    <a:pt x="4" y="49"/>
                  </a:lnTo>
                  <a:lnTo>
                    <a:pt x="0" y="46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501" name="Freeform 54"/>
            <p:cNvSpPr>
              <a:spLocks/>
            </p:cNvSpPr>
            <p:nvPr/>
          </p:nvSpPr>
          <p:spPr bwMode="auto">
            <a:xfrm>
              <a:off x="755" y="3449"/>
              <a:ext cx="434" cy="252"/>
            </a:xfrm>
            <a:custGeom>
              <a:avLst/>
              <a:gdLst>
                <a:gd name="T0" fmla="*/ 0 w 870"/>
                <a:gd name="T1" fmla="*/ 0 h 505"/>
                <a:gd name="T2" fmla="*/ 0 w 870"/>
                <a:gd name="T3" fmla="*/ 0 h 505"/>
                <a:gd name="T4" fmla="*/ 0 w 870"/>
                <a:gd name="T5" fmla="*/ 0 h 505"/>
                <a:gd name="T6" fmla="*/ 0 w 870"/>
                <a:gd name="T7" fmla="*/ 0 h 505"/>
                <a:gd name="T8" fmla="*/ 0 w 870"/>
                <a:gd name="T9" fmla="*/ 0 h 505"/>
                <a:gd name="T10" fmla="*/ 0 w 870"/>
                <a:gd name="T11" fmla="*/ 0 h 505"/>
                <a:gd name="T12" fmla="*/ 0 w 870"/>
                <a:gd name="T13" fmla="*/ 0 h 505"/>
                <a:gd name="T14" fmla="*/ 0 w 870"/>
                <a:gd name="T15" fmla="*/ 0 h 505"/>
                <a:gd name="T16" fmla="*/ 0 w 870"/>
                <a:gd name="T17" fmla="*/ 0 h 505"/>
                <a:gd name="T18" fmla="*/ 0 w 870"/>
                <a:gd name="T19" fmla="*/ 0 h 505"/>
                <a:gd name="T20" fmla="*/ 0 w 870"/>
                <a:gd name="T21" fmla="*/ 0 h 505"/>
                <a:gd name="T22" fmla="*/ 0 w 870"/>
                <a:gd name="T23" fmla="*/ 0 h 505"/>
                <a:gd name="T24" fmla="*/ 0 w 870"/>
                <a:gd name="T25" fmla="*/ 0 h 505"/>
                <a:gd name="T26" fmla="*/ 0 w 870"/>
                <a:gd name="T27" fmla="*/ 0 h 505"/>
                <a:gd name="T28" fmla="*/ 0 w 870"/>
                <a:gd name="T29" fmla="*/ 0 h 505"/>
                <a:gd name="T30" fmla="*/ 0 w 870"/>
                <a:gd name="T31" fmla="*/ 0 h 505"/>
                <a:gd name="T32" fmla="*/ 0 w 870"/>
                <a:gd name="T33" fmla="*/ 0 h 505"/>
                <a:gd name="T34" fmla="*/ 0 w 870"/>
                <a:gd name="T35" fmla="*/ 0 h 505"/>
                <a:gd name="T36" fmla="*/ 0 w 870"/>
                <a:gd name="T37" fmla="*/ 0 h 505"/>
                <a:gd name="T38" fmla="*/ 0 w 870"/>
                <a:gd name="T39" fmla="*/ 0 h 505"/>
                <a:gd name="T40" fmla="*/ 0 w 870"/>
                <a:gd name="T41" fmla="*/ 0 h 505"/>
                <a:gd name="T42" fmla="*/ 0 w 870"/>
                <a:gd name="T43" fmla="*/ 0 h 505"/>
                <a:gd name="T44" fmla="*/ 0 w 870"/>
                <a:gd name="T45" fmla="*/ 0 h 505"/>
                <a:gd name="T46" fmla="*/ 0 w 870"/>
                <a:gd name="T47" fmla="*/ 0 h 505"/>
                <a:gd name="T48" fmla="*/ 0 w 870"/>
                <a:gd name="T49" fmla="*/ 0 h 505"/>
                <a:gd name="T50" fmla="*/ 0 w 870"/>
                <a:gd name="T51" fmla="*/ 0 h 505"/>
                <a:gd name="T52" fmla="*/ 0 w 870"/>
                <a:gd name="T53" fmla="*/ 0 h 505"/>
                <a:gd name="T54" fmla="*/ 0 w 870"/>
                <a:gd name="T55" fmla="*/ 0 h 505"/>
                <a:gd name="T56" fmla="*/ 0 w 870"/>
                <a:gd name="T57" fmla="*/ 0 h 505"/>
                <a:gd name="T58" fmla="*/ 0 w 870"/>
                <a:gd name="T59" fmla="*/ 0 h 505"/>
                <a:gd name="T60" fmla="*/ 0 w 870"/>
                <a:gd name="T61" fmla="*/ 0 h 505"/>
                <a:gd name="T62" fmla="*/ 0 w 870"/>
                <a:gd name="T63" fmla="*/ 0 h 505"/>
                <a:gd name="T64" fmla="*/ 0 w 870"/>
                <a:gd name="T65" fmla="*/ 0 h 505"/>
                <a:gd name="T66" fmla="*/ 0 w 870"/>
                <a:gd name="T67" fmla="*/ 0 h 505"/>
                <a:gd name="T68" fmla="*/ 0 w 870"/>
                <a:gd name="T69" fmla="*/ 0 h 505"/>
                <a:gd name="T70" fmla="*/ 0 w 870"/>
                <a:gd name="T71" fmla="*/ 0 h 505"/>
                <a:gd name="T72" fmla="*/ 0 w 870"/>
                <a:gd name="T73" fmla="*/ 0 h 505"/>
                <a:gd name="T74" fmla="*/ 0 w 870"/>
                <a:gd name="T75" fmla="*/ 0 h 505"/>
                <a:gd name="T76" fmla="*/ 0 w 870"/>
                <a:gd name="T77" fmla="*/ 0 h 505"/>
                <a:gd name="T78" fmla="*/ 0 w 870"/>
                <a:gd name="T79" fmla="*/ 0 h 505"/>
                <a:gd name="T80" fmla="*/ 0 w 870"/>
                <a:gd name="T81" fmla="*/ 0 h 505"/>
                <a:gd name="T82" fmla="*/ 0 w 870"/>
                <a:gd name="T83" fmla="*/ 0 h 505"/>
                <a:gd name="T84" fmla="*/ 0 w 870"/>
                <a:gd name="T85" fmla="*/ 0 h 505"/>
                <a:gd name="T86" fmla="*/ 0 w 870"/>
                <a:gd name="T87" fmla="*/ 0 h 505"/>
                <a:gd name="T88" fmla="*/ 0 w 870"/>
                <a:gd name="T89" fmla="*/ 0 h 505"/>
                <a:gd name="T90" fmla="*/ 0 w 870"/>
                <a:gd name="T91" fmla="*/ 0 h 505"/>
                <a:gd name="T92" fmla="*/ 0 w 870"/>
                <a:gd name="T93" fmla="*/ 0 h 505"/>
                <a:gd name="T94" fmla="*/ 0 w 870"/>
                <a:gd name="T95" fmla="*/ 0 h 505"/>
                <a:gd name="T96" fmla="*/ 0 w 870"/>
                <a:gd name="T97" fmla="*/ 0 h 505"/>
                <a:gd name="T98" fmla="*/ 0 w 870"/>
                <a:gd name="T99" fmla="*/ 0 h 505"/>
                <a:gd name="T100" fmla="*/ 0 w 870"/>
                <a:gd name="T101" fmla="*/ 0 h 505"/>
                <a:gd name="T102" fmla="*/ 0 w 870"/>
                <a:gd name="T103" fmla="*/ 0 h 505"/>
                <a:gd name="T104" fmla="*/ 0 w 870"/>
                <a:gd name="T105" fmla="*/ 0 h 505"/>
                <a:gd name="T106" fmla="*/ 0 w 870"/>
                <a:gd name="T107" fmla="*/ 0 h 505"/>
                <a:gd name="T108" fmla="*/ 0 w 870"/>
                <a:gd name="T109" fmla="*/ 0 h 505"/>
                <a:gd name="T110" fmla="*/ 0 w 870"/>
                <a:gd name="T111" fmla="*/ 0 h 505"/>
                <a:gd name="T112" fmla="*/ 0 w 870"/>
                <a:gd name="T113" fmla="*/ 0 h 505"/>
                <a:gd name="T114" fmla="*/ 0 w 870"/>
                <a:gd name="T115" fmla="*/ 0 h 505"/>
                <a:gd name="T116" fmla="*/ 0 w 870"/>
                <a:gd name="T117" fmla="*/ 0 h 505"/>
                <a:gd name="T118" fmla="*/ 0 w 870"/>
                <a:gd name="T119" fmla="*/ 0 h 505"/>
                <a:gd name="T120" fmla="*/ 0 w 870"/>
                <a:gd name="T121" fmla="*/ 0 h 505"/>
                <a:gd name="T122" fmla="*/ 0 w 870"/>
                <a:gd name="T123" fmla="*/ 0 h 505"/>
                <a:gd name="T124" fmla="*/ 0 w 870"/>
                <a:gd name="T125" fmla="*/ 0 h 50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870" h="505">
                  <a:moveTo>
                    <a:pt x="52" y="240"/>
                  </a:moveTo>
                  <a:lnTo>
                    <a:pt x="73" y="196"/>
                  </a:lnTo>
                  <a:lnTo>
                    <a:pt x="0" y="185"/>
                  </a:lnTo>
                  <a:lnTo>
                    <a:pt x="0" y="182"/>
                  </a:lnTo>
                  <a:lnTo>
                    <a:pt x="2" y="178"/>
                  </a:lnTo>
                  <a:lnTo>
                    <a:pt x="6" y="173"/>
                  </a:lnTo>
                  <a:lnTo>
                    <a:pt x="14" y="169"/>
                  </a:lnTo>
                  <a:lnTo>
                    <a:pt x="18" y="169"/>
                  </a:lnTo>
                  <a:lnTo>
                    <a:pt x="23" y="169"/>
                  </a:lnTo>
                  <a:lnTo>
                    <a:pt x="31" y="171"/>
                  </a:lnTo>
                  <a:lnTo>
                    <a:pt x="33" y="171"/>
                  </a:lnTo>
                  <a:lnTo>
                    <a:pt x="37" y="171"/>
                  </a:lnTo>
                  <a:lnTo>
                    <a:pt x="43" y="173"/>
                  </a:lnTo>
                  <a:lnTo>
                    <a:pt x="48" y="173"/>
                  </a:lnTo>
                  <a:lnTo>
                    <a:pt x="52" y="173"/>
                  </a:lnTo>
                  <a:lnTo>
                    <a:pt x="58" y="173"/>
                  </a:lnTo>
                  <a:lnTo>
                    <a:pt x="64" y="175"/>
                  </a:lnTo>
                  <a:lnTo>
                    <a:pt x="72" y="175"/>
                  </a:lnTo>
                  <a:lnTo>
                    <a:pt x="77" y="175"/>
                  </a:lnTo>
                  <a:lnTo>
                    <a:pt x="83" y="176"/>
                  </a:lnTo>
                  <a:lnTo>
                    <a:pt x="89" y="176"/>
                  </a:lnTo>
                  <a:lnTo>
                    <a:pt x="97" y="178"/>
                  </a:lnTo>
                  <a:lnTo>
                    <a:pt x="104" y="178"/>
                  </a:lnTo>
                  <a:lnTo>
                    <a:pt x="112" y="180"/>
                  </a:lnTo>
                  <a:lnTo>
                    <a:pt x="120" y="180"/>
                  </a:lnTo>
                  <a:lnTo>
                    <a:pt x="127" y="182"/>
                  </a:lnTo>
                  <a:lnTo>
                    <a:pt x="135" y="182"/>
                  </a:lnTo>
                  <a:lnTo>
                    <a:pt x="143" y="183"/>
                  </a:lnTo>
                  <a:lnTo>
                    <a:pt x="151" y="183"/>
                  </a:lnTo>
                  <a:lnTo>
                    <a:pt x="160" y="185"/>
                  </a:lnTo>
                  <a:lnTo>
                    <a:pt x="168" y="185"/>
                  </a:lnTo>
                  <a:lnTo>
                    <a:pt x="176" y="187"/>
                  </a:lnTo>
                  <a:lnTo>
                    <a:pt x="183" y="189"/>
                  </a:lnTo>
                  <a:lnTo>
                    <a:pt x="193" y="190"/>
                  </a:lnTo>
                  <a:lnTo>
                    <a:pt x="201" y="190"/>
                  </a:lnTo>
                  <a:lnTo>
                    <a:pt x="208" y="190"/>
                  </a:lnTo>
                  <a:lnTo>
                    <a:pt x="216" y="190"/>
                  </a:lnTo>
                  <a:lnTo>
                    <a:pt x="224" y="192"/>
                  </a:lnTo>
                  <a:lnTo>
                    <a:pt x="232" y="192"/>
                  </a:lnTo>
                  <a:lnTo>
                    <a:pt x="239" y="194"/>
                  </a:lnTo>
                  <a:lnTo>
                    <a:pt x="247" y="194"/>
                  </a:lnTo>
                  <a:lnTo>
                    <a:pt x="257" y="196"/>
                  </a:lnTo>
                  <a:lnTo>
                    <a:pt x="262" y="196"/>
                  </a:lnTo>
                  <a:lnTo>
                    <a:pt x="270" y="197"/>
                  </a:lnTo>
                  <a:lnTo>
                    <a:pt x="278" y="197"/>
                  </a:lnTo>
                  <a:lnTo>
                    <a:pt x="286" y="199"/>
                  </a:lnTo>
                  <a:lnTo>
                    <a:pt x="291" y="199"/>
                  </a:lnTo>
                  <a:lnTo>
                    <a:pt x="297" y="201"/>
                  </a:lnTo>
                  <a:lnTo>
                    <a:pt x="305" y="201"/>
                  </a:lnTo>
                  <a:lnTo>
                    <a:pt x="313" y="203"/>
                  </a:lnTo>
                  <a:lnTo>
                    <a:pt x="316" y="203"/>
                  </a:lnTo>
                  <a:lnTo>
                    <a:pt x="322" y="204"/>
                  </a:lnTo>
                  <a:lnTo>
                    <a:pt x="328" y="204"/>
                  </a:lnTo>
                  <a:lnTo>
                    <a:pt x="334" y="204"/>
                  </a:lnTo>
                  <a:lnTo>
                    <a:pt x="343" y="206"/>
                  </a:lnTo>
                  <a:lnTo>
                    <a:pt x="351" y="206"/>
                  </a:lnTo>
                  <a:lnTo>
                    <a:pt x="357" y="208"/>
                  </a:lnTo>
                  <a:lnTo>
                    <a:pt x="363" y="208"/>
                  </a:lnTo>
                  <a:lnTo>
                    <a:pt x="365" y="208"/>
                  </a:lnTo>
                  <a:lnTo>
                    <a:pt x="367" y="210"/>
                  </a:lnTo>
                  <a:lnTo>
                    <a:pt x="367" y="208"/>
                  </a:lnTo>
                  <a:lnTo>
                    <a:pt x="369" y="204"/>
                  </a:lnTo>
                  <a:lnTo>
                    <a:pt x="370" y="197"/>
                  </a:lnTo>
                  <a:lnTo>
                    <a:pt x="372" y="190"/>
                  </a:lnTo>
                  <a:lnTo>
                    <a:pt x="374" y="183"/>
                  </a:lnTo>
                  <a:lnTo>
                    <a:pt x="376" y="180"/>
                  </a:lnTo>
                  <a:lnTo>
                    <a:pt x="378" y="173"/>
                  </a:lnTo>
                  <a:lnTo>
                    <a:pt x="380" y="169"/>
                  </a:lnTo>
                  <a:lnTo>
                    <a:pt x="382" y="162"/>
                  </a:lnTo>
                  <a:lnTo>
                    <a:pt x="386" y="157"/>
                  </a:lnTo>
                  <a:lnTo>
                    <a:pt x="388" y="150"/>
                  </a:lnTo>
                  <a:lnTo>
                    <a:pt x="390" y="145"/>
                  </a:lnTo>
                  <a:lnTo>
                    <a:pt x="394" y="138"/>
                  </a:lnTo>
                  <a:lnTo>
                    <a:pt x="396" y="131"/>
                  </a:lnTo>
                  <a:lnTo>
                    <a:pt x="399" y="125"/>
                  </a:lnTo>
                  <a:lnTo>
                    <a:pt x="401" y="120"/>
                  </a:lnTo>
                  <a:lnTo>
                    <a:pt x="405" y="113"/>
                  </a:lnTo>
                  <a:lnTo>
                    <a:pt x="407" y="106"/>
                  </a:lnTo>
                  <a:lnTo>
                    <a:pt x="411" y="101"/>
                  </a:lnTo>
                  <a:lnTo>
                    <a:pt x="415" y="95"/>
                  </a:lnTo>
                  <a:lnTo>
                    <a:pt x="417" y="88"/>
                  </a:lnTo>
                  <a:lnTo>
                    <a:pt x="421" y="85"/>
                  </a:lnTo>
                  <a:lnTo>
                    <a:pt x="423" y="80"/>
                  </a:lnTo>
                  <a:lnTo>
                    <a:pt x="426" y="76"/>
                  </a:lnTo>
                  <a:lnTo>
                    <a:pt x="432" y="67"/>
                  </a:lnTo>
                  <a:lnTo>
                    <a:pt x="440" y="62"/>
                  </a:lnTo>
                  <a:lnTo>
                    <a:pt x="446" y="58"/>
                  </a:lnTo>
                  <a:lnTo>
                    <a:pt x="451" y="53"/>
                  </a:lnTo>
                  <a:lnTo>
                    <a:pt x="455" y="50"/>
                  </a:lnTo>
                  <a:lnTo>
                    <a:pt x="461" y="46"/>
                  </a:lnTo>
                  <a:lnTo>
                    <a:pt x="467" y="44"/>
                  </a:lnTo>
                  <a:lnTo>
                    <a:pt x="473" y="41"/>
                  </a:lnTo>
                  <a:lnTo>
                    <a:pt x="478" y="39"/>
                  </a:lnTo>
                  <a:lnTo>
                    <a:pt x="484" y="37"/>
                  </a:lnTo>
                  <a:lnTo>
                    <a:pt x="490" y="37"/>
                  </a:lnTo>
                  <a:lnTo>
                    <a:pt x="494" y="36"/>
                  </a:lnTo>
                  <a:lnTo>
                    <a:pt x="500" y="36"/>
                  </a:lnTo>
                  <a:lnTo>
                    <a:pt x="505" y="36"/>
                  </a:lnTo>
                  <a:lnTo>
                    <a:pt x="509" y="36"/>
                  </a:lnTo>
                  <a:lnTo>
                    <a:pt x="515" y="36"/>
                  </a:lnTo>
                  <a:lnTo>
                    <a:pt x="519" y="37"/>
                  </a:lnTo>
                  <a:lnTo>
                    <a:pt x="525" y="39"/>
                  </a:lnTo>
                  <a:lnTo>
                    <a:pt x="529" y="41"/>
                  </a:lnTo>
                  <a:lnTo>
                    <a:pt x="532" y="44"/>
                  </a:lnTo>
                  <a:lnTo>
                    <a:pt x="536" y="50"/>
                  </a:lnTo>
                  <a:lnTo>
                    <a:pt x="540" y="58"/>
                  </a:lnTo>
                  <a:lnTo>
                    <a:pt x="540" y="62"/>
                  </a:lnTo>
                  <a:lnTo>
                    <a:pt x="542" y="66"/>
                  </a:lnTo>
                  <a:lnTo>
                    <a:pt x="544" y="71"/>
                  </a:lnTo>
                  <a:lnTo>
                    <a:pt x="544" y="74"/>
                  </a:lnTo>
                  <a:lnTo>
                    <a:pt x="546" y="80"/>
                  </a:lnTo>
                  <a:lnTo>
                    <a:pt x="546" y="83"/>
                  </a:lnTo>
                  <a:lnTo>
                    <a:pt x="548" y="88"/>
                  </a:lnTo>
                  <a:lnTo>
                    <a:pt x="550" y="94"/>
                  </a:lnTo>
                  <a:lnTo>
                    <a:pt x="550" y="97"/>
                  </a:lnTo>
                  <a:lnTo>
                    <a:pt x="550" y="102"/>
                  </a:lnTo>
                  <a:lnTo>
                    <a:pt x="550" y="108"/>
                  </a:lnTo>
                  <a:lnTo>
                    <a:pt x="552" y="113"/>
                  </a:lnTo>
                  <a:lnTo>
                    <a:pt x="552" y="120"/>
                  </a:lnTo>
                  <a:lnTo>
                    <a:pt x="554" y="129"/>
                  </a:lnTo>
                  <a:lnTo>
                    <a:pt x="554" y="134"/>
                  </a:lnTo>
                  <a:lnTo>
                    <a:pt x="554" y="139"/>
                  </a:lnTo>
                  <a:lnTo>
                    <a:pt x="554" y="143"/>
                  </a:lnTo>
                  <a:lnTo>
                    <a:pt x="554" y="145"/>
                  </a:lnTo>
                  <a:lnTo>
                    <a:pt x="556" y="141"/>
                  </a:lnTo>
                  <a:lnTo>
                    <a:pt x="563" y="139"/>
                  </a:lnTo>
                  <a:lnTo>
                    <a:pt x="569" y="138"/>
                  </a:lnTo>
                  <a:lnTo>
                    <a:pt x="575" y="136"/>
                  </a:lnTo>
                  <a:lnTo>
                    <a:pt x="583" y="136"/>
                  </a:lnTo>
                  <a:lnTo>
                    <a:pt x="590" y="138"/>
                  </a:lnTo>
                  <a:lnTo>
                    <a:pt x="600" y="139"/>
                  </a:lnTo>
                  <a:lnTo>
                    <a:pt x="608" y="143"/>
                  </a:lnTo>
                  <a:lnTo>
                    <a:pt x="615" y="148"/>
                  </a:lnTo>
                  <a:lnTo>
                    <a:pt x="621" y="155"/>
                  </a:lnTo>
                  <a:lnTo>
                    <a:pt x="627" y="159"/>
                  </a:lnTo>
                  <a:lnTo>
                    <a:pt x="633" y="164"/>
                  </a:lnTo>
                  <a:lnTo>
                    <a:pt x="635" y="166"/>
                  </a:lnTo>
                  <a:lnTo>
                    <a:pt x="637" y="168"/>
                  </a:lnTo>
                  <a:lnTo>
                    <a:pt x="637" y="166"/>
                  </a:lnTo>
                  <a:lnTo>
                    <a:pt x="642" y="166"/>
                  </a:lnTo>
                  <a:lnTo>
                    <a:pt x="648" y="164"/>
                  </a:lnTo>
                  <a:lnTo>
                    <a:pt x="656" y="160"/>
                  </a:lnTo>
                  <a:lnTo>
                    <a:pt x="664" y="159"/>
                  </a:lnTo>
                  <a:lnTo>
                    <a:pt x="673" y="155"/>
                  </a:lnTo>
                  <a:lnTo>
                    <a:pt x="679" y="155"/>
                  </a:lnTo>
                  <a:lnTo>
                    <a:pt x="687" y="155"/>
                  </a:lnTo>
                  <a:lnTo>
                    <a:pt x="693" y="155"/>
                  </a:lnTo>
                  <a:lnTo>
                    <a:pt x="700" y="157"/>
                  </a:lnTo>
                  <a:lnTo>
                    <a:pt x="708" y="160"/>
                  </a:lnTo>
                  <a:lnTo>
                    <a:pt x="718" y="164"/>
                  </a:lnTo>
                  <a:lnTo>
                    <a:pt x="723" y="168"/>
                  </a:lnTo>
                  <a:lnTo>
                    <a:pt x="729" y="171"/>
                  </a:lnTo>
                  <a:lnTo>
                    <a:pt x="735" y="173"/>
                  </a:lnTo>
                  <a:lnTo>
                    <a:pt x="737" y="175"/>
                  </a:lnTo>
                  <a:lnTo>
                    <a:pt x="737" y="173"/>
                  </a:lnTo>
                  <a:lnTo>
                    <a:pt x="737" y="169"/>
                  </a:lnTo>
                  <a:lnTo>
                    <a:pt x="737" y="164"/>
                  </a:lnTo>
                  <a:lnTo>
                    <a:pt x="739" y="157"/>
                  </a:lnTo>
                  <a:lnTo>
                    <a:pt x="739" y="152"/>
                  </a:lnTo>
                  <a:lnTo>
                    <a:pt x="741" y="148"/>
                  </a:lnTo>
                  <a:lnTo>
                    <a:pt x="741" y="143"/>
                  </a:lnTo>
                  <a:lnTo>
                    <a:pt x="743" y="138"/>
                  </a:lnTo>
                  <a:lnTo>
                    <a:pt x="743" y="132"/>
                  </a:lnTo>
                  <a:lnTo>
                    <a:pt x="745" y="127"/>
                  </a:lnTo>
                  <a:lnTo>
                    <a:pt x="745" y="122"/>
                  </a:lnTo>
                  <a:lnTo>
                    <a:pt x="748" y="117"/>
                  </a:lnTo>
                  <a:lnTo>
                    <a:pt x="748" y="109"/>
                  </a:lnTo>
                  <a:lnTo>
                    <a:pt x="750" y="104"/>
                  </a:lnTo>
                  <a:lnTo>
                    <a:pt x="752" y="97"/>
                  </a:lnTo>
                  <a:lnTo>
                    <a:pt x="754" y="92"/>
                  </a:lnTo>
                  <a:lnTo>
                    <a:pt x="756" y="87"/>
                  </a:lnTo>
                  <a:lnTo>
                    <a:pt x="758" y="81"/>
                  </a:lnTo>
                  <a:lnTo>
                    <a:pt x="760" y="74"/>
                  </a:lnTo>
                  <a:lnTo>
                    <a:pt x="762" y="71"/>
                  </a:lnTo>
                  <a:lnTo>
                    <a:pt x="764" y="64"/>
                  </a:lnTo>
                  <a:lnTo>
                    <a:pt x="766" y="58"/>
                  </a:lnTo>
                  <a:lnTo>
                    <a:pt x="768" y="53"/>
                  </a:lnTo>
                  <a:lnTo>
                    <a:pt x="770" y="50"/>
                  </a:lnTo>
                  <a:lnTo>
                    <a:pt x="774" y="43"/>
                  </a:lnTo>
                  <a:lnTo>
                    <a:pt x="779" y="37"/>
                  </a:lnTo>
                  <a:lnTo>
                    <a:pt x="783" y="32"/>
                  </a:lnTo>
                  <a:lnTo>
                    <a:pt x="789" y="27"/>
                  </a:lnTo>
                  <a:lnTo>
                    <a:pt x="793" y="22"/>
                  </a:lnTo>
                  <a:lnTo>
                    <a:pt x="799" y="18"/>
                  </a:lnTo>
                  <a:lnTo>
                    <a:pt x="802" y="13"/>
                  </a:lnTo>
                  <a:lnTo>
                    <a:pt x="808" y="11"/>
                  </a:lnTo>
                  <a:lnTo>
                    <a:pt x="812" y="8"/>
                  </a:lnTo>
                  <a:lnTo>
                    <a:pt x="818" y="6"/>
                  </a:lnTo>
                  <a:lnTo>
                    <a:pt x="826" y="2"/>
                  </a:lnTo>
                  <a:lnTo>
                    <a:pt x="835" y="0"/>
                  </a:lnTo>
                  <a:lnTo>
                    <a:pt x="845" y="2"/>
                  </a:lnTo>
                  <a:lnTo>
                    <a:pt x="853" y="8"/>
                  </a:lnTo>
                  <a:lnTo>
                    <a:pt x="858" y="13"/>
                  </a:lnTo>
                  <a:lnTo>
                    <a:pt x="864" y="20"/>
                  </a:lnTo>
                  <a:lnTo>
                    <a:pt x="866" y="25"/>
                  </a:lnTo>
                  <a:lnTo>
                    <a:pt x="868" y="29"/>
                  </a:lnTo>
                  <a:lnTo>
                    <a:pt x="868" y="34"/>
                  </a:lnTo>
                  <a:lnTo>
                    <a:pt x="870" y="39"/>
                  </a:lnTo>
                  <a:lnTo>
                    <a:pt x="870" y="44"/>
                  </a:lnTo>
                  <a:lnTo>
                    <a:pt x="870" y="48"/>
                  </a:lnTo>
                  <a:lnTo>
                    <a:pt x="870" y="53"/>
                  </a:lnTo>
                  <a:lnTo>
                    <a:pt x="870" y="60"/>
                  </a:lnTo>
                  <a:lnTo>
                    <a:pt x="868" y="66"/>
                  </a:lnTo>
                  <a:lnTo>
                    <a:pt x="868" y="73"/>
                  </a:lnTo>
                  <a:lnTo>
                    <a:pt x="866" y="80"/>
                  </a:lnTo>
                  <a:lnTo>
                    <a:pt x="864" y="87"/>
                  </a:lnTo>
                  <a:lnTo>
                    <a:pt x="862" y="90"/>
                  </a:lnTo>
                  <a:lnTo>
                    <a:pt x="860" y="95"/>
                  </a:lnTo>
                  <a:lnTo>
                    <a:pt x="858" y="101"/>
                  </a:lnTo>
                  <a:lnTo>
                    <a:pt x="858" y="109"/>
                  </a:lnTo>
                  <a:lnTo>
                    <a:pt x="856" y="113"/>
                  </a:lnTo>
                  <a:lnTo>
                    <a:pt x="856" y="117"/>
                  </a:lnTo>
                  <a:lnTo>
                    <a:pt x="855" y="122"/>
                  </a:lnTo>
                  <a:lnTo>
                    <a:pt x="855" y="127"/>
                  </a:lnTo>
                  <a:lnTo>
                    <a:pt x="855" y="131"/>
                  </a:lnTo>
                  <a:lnTo>
                    <a:pt x="855" y="136"/>
                  </a:lnTo>
                  <a:lnTo>
                    <a:pt x="853" y="141"/>
                  </a:lnTo>
                  <a:lnTo>
                    <a:pt x="853" y="148"/>
                  </a:lnTo>
                  <a:lnTo>
                    <a:pt x="851" y="152"/>
                  </a:lnTo>
                  <a:lnTo>
                    <a:pt x="851" y="157"/>
                  </a:lnTo>
                  <a:lnTo>
                    <a:pt x="849" y="164"/>
                  </a:lnTo>
                  <a:lnTo>
                    <a:pt x="849" y="171"/>
                  </a:lnTo>
                  <a:lnTo>
                    <a:pt x="849" y="176"/>
                  </a:lnTo>
                  <a:lnTo>
                    <a:pt x="847" y="182"/>
                  </a:lnTo>
                  <a:lnTo>
                    <a:pt x="847" y="189"/>
                  </a:lnTo>
                  <a:lnTo>
                    <a:pt x="847" y="196"/>
                  </a:lnTo>
                  <a:lnTo>
                    <a:pt x="845" y="201"/>
                  </a:lnTo>
                  <a:lnTo>
                    <a:pt x="845" y="208"/>
                  </a:lnTo>
                  <a:lnTo>
                    <a:pt x="843" y="215"/>
                  </a:lnTo>
                  <a:lnTo>
                    <a:pt x="843" y="222"/>
                  </a:lnTo>
                  <a:lnTo>
                    <a:pt x="843" y="227"/>
                  </a:lnTo>
                  <a:lnTo>
                    <a:pt x="841" y="234"/>
                  </a:lnTo>
                  <a:lnTo>
                    <a:pt x="841" y="241"/>
                  </a:lnTo>
                  <a:lnTo>
                    <a:pt x="841" y="248"/>
                  </a:lnTo>
                  <a:lnTo>
                    <a:pt x="839" y="255"/>
                  </a:lnTo>
                  <a:lnTo>
                    <a:pt x="837" y="262"/>
                  </a:lnTo>
                  <a:lnTo>
                    <a:pt x="837" y="268"/>
                  </a:lnTo>
                  <a:lnTo>
                    <a:pt x="837" y="275"/>
                  </a:lnTo>
                  <a:lnTo>
                    <a:pt x="835" y="282"/>
                  </a:lnTo>
                  <a:lnTo>
                    <a:pt x="835" y="289"/>
                  </a:lnTo>
                  <a:lnTo>
                    <a:pt x="833" y="296"/>
                  </a:lnTo>
                  <a:lnTo>
                    <a:pt x="833" y="303"/>
                  </a:lnTo>
                  <a:lnTo>
                    <a:pt x="831" y="308"/>
                  </a:lnTo>
                  <a:lnTo>
                    <a:pt x="829" y="315"/>
                  </a:lnTo>
                  <a:lnTo>
                    <a:pt x="829" y="320"/>
                  </a:lnTo>
                  <a:lnTo>
                    <a:pt x="828" y="328"/>
                  </a:lnTo>
                  <a:lnTo>
                    <a:pt x="828" y="333"/>
                  </a:lnTo>
                  <a:lnTo>
                    <a:pt x="828" y="340"/>
                  </a:lnTo>
                  <a:lnTo>
                    <a:pt x="826" y="345"/>
                  </a:lnTo>
                  <a:lnTo>
                    <a:pt x="826" y="350"/>
                  </a:lnTo>
                  <a:lnTo>
                    <a:pt x="824" y="356"/>
                  </a:lnTo>
                  <a:lnTo>
                    <a:pt x="824" y="361"/>
                  </a:lnTo>
                  <a:lnTo>
                    <a:pt x="822" y="366"/>
                  </a:lnTo>
                  <a:lnTo>
                    <a:pt x="822" y="371"/>
                  </a:lnTo>
                  <a:lnTo>
                    <a:pt x="820" y="375"/>
                  </a:lnTo>
                  <a:lnTo>
                    <a:pt x="820" y="380"/>
                  </a:lnTo>
                  <a:lnTo>
                    <a:pt x="818" y="384"/>
                  </a:lnTo>
                  <a:lnTo>
                    <a:pt x="818" y="389"/>
                  </a:lnTo>
                  <a:lnTo>
                    <a:pt x="816" y="396"/>
                  </a:lnTo>
                  <a:lnTo>
                    <a:pt x="814" y="403"/>
                  </a:lnTo>
                  <a:lnTo>
                    <a:pt x="812" y="408"/>
                  </a:lnTo>
                  <a:lnTo>
                    <a:pt x="812" y="412"/>
                  </a:lnTo>
                  <a:lnTo>
                    <a:pt x="808" y="419"/>
                  </a:lnTo>
                  <a:lnTo>
                    <a:pt x="804" y="426"/>
                  </a:lnTo>
                  <a:lnTo>
                    <a:pt x="801" y="435"/>
                  </a:lnTo>
                  <a:lnTo>
                    <a:pt x="797" y="444"/>
                  </a:lnTo>
                  <a:lnTo>
                    <a:pt x="791" y="451"/>
                  </a:lnTo>
                  <a:lnTo>
                    <a:pt x="787" y="459"/>
                  </a:lnTo>
                  <a:lnTo>
                    <a:pt x="783" y="466"/>
                  </a:lnTo>
                  <a:lnTo>
                    <a:pt x="779" y="475"/>
                  </a:lnTo>
                  <a:lnTo>
                    <a:pt x="774" y="481"/>
                  </a:lnTo>
                  <a:lnTo>
                    <a:pt x="770" y="486"/>
                  </a:lnTo>
                  <a:lnTo>
                    <a:pt x="766" y="491"/>
                  </a:lnTo>
                  <a:lnTo>
                    <a:pt x="762" y="496"/>
                  </a:lnTo>
                  <a:lnTo>
                    <a:pt x="758" y="502"/>
                  </a:lnTo>
                  <a:lnTo>
                    <a:pt x="756" y="503"/>
                  </a:lnTo>
                  <a:lnTo>
                    <a:pt x="754" y="505"/>
                  </a:lnTo>
                  <a:lnTo>
                    <a:pt x="752" y="505"/>
                  </a:lnTo>
                  <a:lnTo>
                    <a:pt x="747" y="503"/>
                  </a:lnTo>
                  <a:lnTo>
                    <a:pt x="745" y="498"/>
                  </a:lnTo>
                  <a:lnTo>
                    <a:pt x="741" y="493"/>
                  </a:lnTo>
                  <a:lnTo>
                    <a:pt x="737" y="488"/>
                  </a:lnTo>
                  <a:lnTo>
                    <a:pt x="735" y="482"/>
                  </a:lnTo>
                  <a:lnTo>
                    <a:pt x="733" y="479"/>
                  </a:lnTo>
                  <a:lnTo>
                    <a:pt x="733" y="475"/>
                  </a:lnTo>
                  <a:lnTo>
                    <a:pt x="735" y="472"/>
                  </a:lnTo>
                  <a:lnTo>
                    <a:pt x="741" y="466"/>
                  </a:lnTo>
                  <a:lnTo>
                    <a:pt x="745" y="461"/>
                  </a:lnTo>
                  <a:lnTo>
                    <a:pt x="750" y="458"/>
                  </a:lnTo>
                  <a:lnTo>
                    <a:pt x="756" y="452"/>
                  </a:lnTo>
                  <a:lnTo>
                    <a:pt x="764" y="449"/>
                  </a:lnTo>
                  <a:lnTo>
                    <a:pt x="768" y="442"/>
                  </a:lnTo>
                  <a:lnTo>
                    <a:pt x="774" y="437"/>
                  </a:lnTo>
                  <a:lnTo>
                    <a:pt x="779" y="431"/>
                  </a:lnTo>
                  <a:lnTo>
                    <a:pt x="783" y="426"/>
                  </a:lnTo>
                  <a:lnTo>
                    <a:pt x="787" y="419"/>
                  </a:lnTo>
                  <a:lnTo>
                    <a:pt x="791" y="414"/>
                  </a:lnTo>
                  <a:lnTo>
                    <a:pt x="793" y="408"/>
                  </a:lnTo>
                  <a:lnTo>
                    <a:pt x="797" y="403"/>
                  </a:lnTo>
                  <a:lnTo>
                    <a:pt x="797" y="400"/>
                  </a:lnTo>
                  <a:lnTo>
                    <a:pt x="797" y="394"/>
                  </a:lnTo>
                  <a:lnTo>
                    <a:pt x="799" y="389"/>
                  </a:lnTo>
                  <a:lnTo>
                    <a:pt x="801" y="382"/>
                  </a:lnTo>
                  <a:lnTo>
                    <a:pt x="801" y="377"/>
                  </a:lnTo>
                  <a:lnTo>
                    <a:pt x="801" y="373"/>
                  </a:lnTo>
                  <a:lnTo>
                    <a:pt x="801" y="368"/>
                  </a:lnTo>
                  <a:lnTo>
                    <a:pt x="802" y="363"/>
                  </a:lnTo>
                  <a:lnTo>
                    <a:pt x="802" y="357"/>
                  </a:lnTo>
                  <a:lnTo>
                    <a:pt x="802" y="352"/>
                  </a:lnTo>
                  <a:lnTo>
                    <a:pt x="804" y="347"/>
                  </a:lnTo>
                  <a:lnTo>
                    <a:pt x="806" y="342"/>
                  </a:lnTo>
                  <a:lnTo>
                    <a:pt x="806" y="335"/>
                  </a:lnTo>
                  <a:lnTo>
                    <a:pt x="808" y="328"/>
                  </a:lnTo>
                  <a:lnTo>
                    <a:pt x="808" y="322"/>
                  </a:lnTo>
                  <a:lnTo>
                    <a:pt x="810" y="315"/>
                  </a:lnTo>
                  <a:lnTo>
                    <a:pt x="810" y="308"/>
                  </a:lnTo>
                  <a:lnTo>
                    <a:pt x="812" y="301"/>
                  </a:lnTo>
                  <a:lnTo>
                    <a:pt x="812" y="294"/>
                  </a:lnTo>
                  <a:lnTo>
                    <a:pt x="814" y="287"/>
                  </a:lnTo>
                  <a:lnTo>
                    <a:pt x="814" y="280"/>
                  </a:lnTo>
                  <a:lnTo>
                    <a:pt x="816" y="273"/>
                  </a:lnTo>
                  <a:lnTo>
                    <a:pt x="818" y="266"/>
                  </a:lnTo>
                  <a:lnTo>
                    <a:pt x="818" y="259"/>
                  </a:lnTo>
                  <a:lnTo>
                    <a:pt x="820" y="250"/>
                  </a:lnTo>
                  <a:lnTo>
                    <a:pt x="822" y="243"/>
                  </a:lnTo>
                  <a:lnTo>
                    <a:pt x="822" y="236"/>
                  </a:lnTo>
                  <a:lnTo>
                    <a:pt x="824" y="229"/>
                  </a:lnTo>
                  <a:lnTo>
                    <a:pt x="824" y="222"/>
                  </a:lnTo>
                  <a:lnTo>
                    <a:pt x="826" y="215"/>
                  </a:lnTo>
                  <a:lnTo>
                    <a:pt x="826" y="206"/>
                  </a:lnTo>
                  <a:lnTo>
                    <a:pt x="828" y="199"/>
                  </a:lnTo>
                  <a:lnTo>
                    <a:pt x="828" y="192"/>
                  </a:lnTo>
                  <a:lnTo>
                    <a:pt x="829" y="185"/>
                  </a:lnTo>
                  <a:lnTo>
                    <a:pt x="829" y="178"/>
                  </a:lnTo>
                  <a:lnTo>
                    <a:pt x="831" y="171"/>
                  </a:lnTo>
                  <a:lnTo>
                    <a:pt x="831" y="164"/>
                  </a:lnTo>
                  <a:lnTo>
                    <a:pt x="833" y="155"/>
                  </a:lnTo>
                  <a:lnTo>
                    <a:pt x="833" y="150"/>
                  </a:lnTo>
                  <a:lnTo>
                    <a:pt x="835" y="143"/>
                  </a:lnTo>
                  <a:lnTo>
                    <a:pt x="837" y="136"/>
                  </a:lnTo>
                  <a:lnTo>
                    <a:pt x="837" y="131"/>
                  </a:lnTo>
                  <a:lnTo>
                    <a:pt x="837" y="124"/>
                  </a:lnTo>
                  <a:lnTo>
                    <a:pt x="839" y="120"/>
                  </a:lnTo>
                  <a:lnTo>
                    <a:pt x="839" y="113"/>
                  </a:lnTo>
                  <a:lnTo>
                    <a:pt x="841" y="108"/>
                  </a:lnTo>
                  <a:lnTo>
                    <a:pt x="841" y="102"/>
                  </a:lnTo>
                  <a:lnTo>
                    <a:pt x="843" y="97"/>
                  </a:lnTo>
                  <a:lnTo>
                    <a:pt x="843" y="88"/>
                  </a:lnTo>
                  <a:lnTo>
                    <a:pt x="845" y="81"/>
                  </a:lnTo>
                  <a:lnTo>
                    <a:pt x="847" y="74"/>
                  </a:lnTo>
                  <a:lnTo>
                    <a:pt x="847" y="71"/>
                  </a:lnTo>
                  <a:lnTo>
                    <a:pt x="847" y="67"/>
                  </a:lnTo>
                  <a:lnTo>
                    <a:pt x="847" y="66"/>
                  </a:lnTo>
                  <a:lnTo>
                    <a:pt x="847" y="60"/>
                  </a:lnTo>
                  <a:lnTo>
                    <a:pt x="849" y="55"/>
                  </a:lnTo>
                  <a:lnTo>
                    <a:pt x="849" y="50"/>
                  </a:lnTo>
                  <a:lnTo>
                    <a:pt x="851" y="46"/>
                  </a:lnTo>
                  <a:lnTo>
                    <a:pt x="851" y="41"/>
                  </a:lnTo>
                  <a:lnTo>
                    <a:pt x="849" y="36"/>
                  </a:lnTo>
                  <a:lnTo>
                    <a:pt x="847" y="32"/>
                  </a:lnTo>
                  <a:lnTo>
                    <a:pt x="839" y="30"/>
                  </a:lnTo>
                  <a:lnTo>
                    <a:pt x="831" y="29"/>
                  </a:lnTo>
                  <a:lnTo>
                    <a:pt x="826" y="29"/>
                  </a:lnTo>
                  <a:lnTo>
                    <a:pt x="818" y="29"/>
                  </a:lnTo>
                  <a:lnTo>
                    <a:pt x="814" y="32"/>
                  </a:lnTo>
                  <a:lnTo>
                    <a:pt x="808" y="36"/>
                  </a:lnTo>
                  <a:lnTo>
                    <a:pt x="802" y="41"/>
                  </a:lnTo>
                  <a:lnTo>
                    <a:pt x="801" y="43"/>
                  </a:lnTo>
                  <a:lnTo>
                    <a:pt x="799" y="46"/>
                  </a:lnTo>
                  <a:lnTo>
                    <a:pt x="795" y="51"/>
                  </a:lnTo>
                  <a:lnTo>
                    <a:pt x="793" y="55"/>
                  </a:lnTo>
                  <a:lnTo>
                    <a:pt x="791" y="57"/>
                  </a:lnTo>
                  <a:lnTo>
                    <a:pt x="789" y="62"/>
                  </a:lnTo>
                  <a:lnTo>
                    <a:pt x="787" y="66"/>
                  </a:lnTo>
                  <a:lnTo>
                    <a:pt x="785" y="71"/>
                  </a:lnTo>
                  <a:lnTo>
                    <a:pt x="783" y="74"/>
                  </a:lnTo>
                  <a:lnTo>
                    <a:pt x="781" y="81"/>
                  </a:lnTo>
                  <a:lnTo>
                    <a:pt x="779" y="88"/>
                  </a:lnTo>
                  <a:lnTo>
                    <a:pt x="779" y="97"/>
                  </a:lnTo>
                  <a:lnTo>
                    <a:pt x="775" y="104"/>
                  </a:lnTo>
                  <a:lnTo>
                    <a:pt x="774" y="111"/>
                  </a:lnTo>
                  <a:lnTo>
                    <a:pt x="774" y="115"/>
                  </a:lnTo>
                  <a:lnTo>
                    <a:pt x="772" y="120"/>
                  </a:lnTo>
                  <a:lnTo>
                    <a:pt x="770" y="124"/>
                  </a:lnTo>
                  <a:lnTo>
                    <a:pt x="770" y="129"/>
                  </a:lnTo>
                  <a:lnTo>
                    <a:pt x="768" y="138"/>
                  </a:lnTo>
                  <a:lnTo>
                    <a:pt x="766" y="146"/>
                  </a:lnTo>
                  <a:lnTo>
                    <a:pt x="764" y="150"/>
                  </a:lnTo>
                  <a:lnTo>
                    <a:pt x="764" y="155"/>
                  </a:lnTo>
                  <a:lnTo>
                    <a:pt x="762" y="159"/>
                  </a:lnTo>
                  <a:lnTo>
                    <a:pt x="762" y="164"/>
                  </a:lnTo>
                  <a:lnTo>
                    <a:pt x="760" y="173"/>
                  </a:lnTo>
                  <a:lnTo>
                    <a:pt x="758" y="180"/>
                  </a:lnTo>
                  <a:lnTo>
                    <a:pt x="754" y="189"/>
                  </a:lnTo>
                  <a:lnTo>
                    <a:pt x="754" y="197"/>
                  </a:lnTo>
                  <a:lnTo>
                    <a:pt x="750" y="204"/>
                  </a:lnTo>
                  <a:lnTo>
                    <a:pt x="748" y="211"/>
                  </a:lnTo>
                  <a:lnTo>
                    <a:pt x="747" y="219"/>
                  </a:lnTo>
                  <a:lnTo>
                    <a:pt x="747" y="226"/>
                  </a:lnTo>
                  <a:lnTo>
                    <a:pt x="745" y="231"/>
                  </a:lnTo>
                  <a:lnTo>
                    <a:pt x="743" y="234"/>
                  </a:lnTo>
                  <a:lnTo>
                    <a:pt x="741" y="240"/>
                  </a:lnTo>
                  <a:lnTo>
                    <a:pt x="739" y="243"/>
                  </a:lnTo>
                  <a:lnTo>
                    <a:pt x="737" y="247"/>
                  </a:lnTo>
                  <a:lnTo>
                    <a:pt x="735" y="248"/>
                  </a:lnTo>
                  <a:lnTo>
                    <a:pt x="731" y="245"/>
                  </a:lnTo>
                  <a:lnTo>
                    <a:pt x="729" y="241"/>
                  </a:lnTo>
                  <a:lnTo>
                    <a:pt x="729" y="238"/>
                  </a:lnTo>
                  <a:lnTo>
                    <a:pt x="729" y="233"/>
                  </a:lnTo>
                  <a:lnTo>
                    <a:pt x="727" y="227"/>
                  </a:lnTo>
                  <a:lnTo>
                    <a:pt x="727" y="224"/>
                  </a:lnTo>
                  <a:lnTo>
                    <a:pt x="727" y="217"/>
                  </a:lnTo>
                  <a:lnTo>
                    <a:pt x="729" y="213"/>
                  </a:lnTo>
                  <a:lnTo>
                    <a:pt x="729" y="206"/>
                  </a:lnTo>
                  <a:lnTo>
                    <a:pt x="729" y="201"/>
                  </a:lnTo>
                  <a:lnTo>
                    <a:pt x="729" y="197"/>
                  </a:lnTo>
                  <a:lnTo>
                    <a:pt x="729" y="194"/>
                  </a:lnTo>
                  <a:lnTo>
                    <a:pt x="731" y="187"/>
                  </a:lnTo>
                  <a:lnTo>
                    <a:pt x="733" y="185"/>
                  </a:lnTo>
                  <a:lnTo>
                    <a:pt x="731" y="183"/>
                  </a:lnTo>
                  <a:lnTo>
                    <a:pt x="727" y="182"/>
                  </a:lnTo>
                  <a:lnTo>
                    <a:pt x="721" y="178"/>
                  </a:lnTo>
                  <a:lnTo>
                    <a:pt x="714" y="175"/>
                  </a:lnTo>
                  <a:lnTo>
                    <a:pt x="706" y="171"/>
                  </a:lnTo>
                  <a:lnTo>
                    <a:pt x="696" y="169"/>
                  </a:lnTo>
                  <a:lnTo>
                    <a:pt x="687" y="168"/>
                  </a:lnTo>
                  <a:lnTo>
                    <a:pt x="679" y="169"/>
                  </a:lnTo>
                  <a:lnTo>
                    <a:pt x="671" y="173"/>
                  </a:lnTo>
                  <a:lnTo>
                    <a:pt x="662" y="180"/>
                  </a:lnTo>
                  <a:lnTo>
                    <a:pt x="654" y="187"/>
                  </a:lnTo>
                  <a:lnTo>
                    <a:pt x="648" y="194"/>
                  </a:lnTo>
                  <a:lnTo>
                    <a:pt x="640" y="201"/>
                  </a:lnTo>
                  <a:lnTo>
                    <a:pt x="637" y="206"/>
                  </a:lnTo>
                  <a:lnTo>
                    <a:pt x="631" y="206"/>
                  </a:lnTo>
                  <a:lnTo>
                    <a:pt x="629" y="206"/>
                  </a:lnTo>
                  <a:lnTo>
                    <a:pt x="625" y="201"/>
                  </a:lnTo>
                  <a:lnTo>
                    <a:pt x="621" y="196"/>
                  </a:lnTo>
                  <a:lnTo>
                    <a:pt x="617" y="189"/>
                  </a:lnTo>
                  <a:lnTo>
                    <a:pt x="615" y="182"/>
                  </a:lnTo>
                  <a:lnTo>
                    <a:pt x="612" y="175"/>
                  </a:lnTo>
                  <a:lnTo>
                    <a:pt x="610" y="169"/>
                  </a:lnTo>
                  <a:lnTo>
                    <a:pt x="608" y="166"/>
                  </a:lnTo>
                  <a:lnTo>
                    <a:pt x="608" y="164"/>
                  </a:lnTo>
                  <a:lnTo>
                    <a:pt x="548" y="169"/>
                  </a:lnTo>
                  <a:lnTo>
                    <a:pt x="546" y="169"/>
                  </a:lnTo>
                  <a:lnTo>
                    <a:pt x="544" y="173"/>
                  </a:lnTo>
                  <a:lnTo>
                    <a:pt x="542" y="178"/>
                  </a:lnTo>
                  <a:lnTo>
                    <a:pt x="538" y="183"/>
                  </a:lnTo>
                  <a:lnTo>
                    <a:pt x="532" y="190"/>
                  </a:lnTo>
                  <a:lnTo>
                    <a:pt x="529" y="197"/>
                  </a:lnTo>
                  <a:lnTo>
                    <a:pt x="525" y="203"/>
                  </a:lnTo>
                  <a:lnTo>
                    <a:pt x="523" y="206"/>
                  </a:lnTo>
                  <a:lnTo>
                    <a:pt x="519" y="211"/>
                  </a:lnTo>
                  <a:lnTo>
                    <a:pt x="517" y="215"/>
                  </a:lnTo>
                  <a:lnTo>
                    <a:pt x="509" y="224"/>
                  </a:lnTo>
                  <a:lnTo>
                    <a:pt x="504" y="233"/>
                  </a:lnTo>
                  <a:lnTo>
                    <a:pt x="498" y="240"/>
                  </a:lnTo>
                  <a:lnTo>
                    <a:pt x="492" y="247"/>
                  </a:lnTo>
                  <a:lnTo>
                    <a:pt x="486" y="252"/>
                  </a:lnTo>
                  <a:lnTo>
                    <a:pt x="480" y="257"/>
                  </a:lnTo>
                  <a:lnTo>
                    <a:pt x="475" y="259"/>
                  </a:lnTo>
                  <a:lnTo>
                    <a:pt x="471" y="259"/>
                  </a:lnTo>
                  <a:lnTo>
                    <a:pt x="465" y="257"/>
                  </a:lnTo>
                  <a:lnTo>
                    <a:pt x="463" y="254"/>
                  </a:lnTo>
                  <a:lnTo>
                    <a:pt x="463" y="248"/>
                  </a:lnTo>
                  <a:lnTo>
                    <a:pt x="465" y="245"/>
                  </a:lnTo>
                  <a:lnTo>
                    <a:pt x="469" y="240"/>
                  </a:lnTo>
                  <a:lnTo>
                    <a:pt x="475" y="233"/>
                  </a:lnTo>
                  <a:lnTo>
                    <a:pt x="482" y="226"/>
                  </a:lnTo>
                  <a:lnTo>
                    <a:pt x="490" y="220"/>
                  </a:lnTo>
                  <a:lnTo>
                    <a:pt x="494" y="215"/>
                  </a:lnTo>
                  <a:lnTo>
                    <a:pt x="498" y="210"/>
                  </a:lnTo>
                  <a:lnTo>
                    <a:pt x="504" y="203"/>
                  </a:lnTo>
                  <a:lnTo>
                    <a:pt x="507" y="197"/>
                  </a:lnTo>
                  <a:lnTo>
                    <a:pt x="511" y="190"/>
                  </a:lnTo>
                  <a:lnTo>
                    <a:pt x="515" y="182"/>
                  </a:lnTo>
                  <a:lnTo>
                    <a:pt x="517" y="175"/>
                  </a:lnTo>
                  <a:lnTo>
                    <a:pt x="521" y="166"/>
                  </a:lnTo>
                  <a:lnTo>
                    <a:pt x="523" y="162"/>
                  </a:lnTo>
                  <a:lnTo>
                    <a:pt x="523" y="157"/>
                  </a:lnTo>
                  <a:lnTo>
                    <a:pt x="525" y="153"/>
                  </a:lnTo>
                  <a:lnTo>
                    <a:pt x="527" y="148"/>
                  </a:lnTo>
                  <a:lnTo>
                    <a:pt x="527" y="139"/>
                  </a:lnTo>
                  <a:lnTo>
                    <a:pt x="531" y="132"/>
                  </a:lnTo>
                  <a:lnTo>
                    <a:pt x="531" y="125"/>
                  </a:lnTo>
                  <a:lnTo>
                    <a:pt x="532" y="118"/>
                  </a:lnTo>
                  <a:lnTo>
                    <a:pt x="532" y="111"/>
                  </a:lnTo>
                  <a:lnTo>
                    <a:pt x="532" y="106"/>
                  </a:lnTo>
                  <a:lnTo>
                    <a:pt x="532" y="99"/>
                  </a:lnTo>
                  <a:lnTo>
                    <a:pt x="531" y="94"/>
                  </a:lnTo>
                  <a:lnTo>
                    <a:pt x="531" y="88"/>
                  </a:lnTo>
                  <a:lnTo>
                    <a:pt x="531" y="85"/>
                  </a:lnTo>
                  <a:lnTo>
                    <a:pt x="527" y="78"/>
                  </a:lnTo>
                  <a:lnTo>
                    <a:pt x="527" y="73"/>
                  </a:lnTo>
                  <a:lnTo>
                    <a:pt x="523" y="67"/>
                  </a:lnTo>
                  <a:lnTo>
                    <a:pt x="517" y="66"/>
                  </a:lnTo>
                  <a:lnTo>
                    <a:pt x="509" y="64"/>
                  </a:lnTo>
                  <a:lnTo>
                    <a:pt x="502" y="64"/>
                  </a:lnTo>
                  <a:lnTo>
                    <a:pt x="498" y="64"/>
                  </a:lnTo>
                  <a:lnTo>
                    <a:pt x="492" y="64"/>
                  </a:lnTo>
                  <a:lnTo>
                    <a:pt x="486" y="66"/>
                  </a:lnTo>
                  <a:lnTo>
                    <a:pt x="482" y="67"/>
                  </a:lnTo>
                  <a:lnTo>
                    <a:pt x="477" y="67"/>
                  </a:lnTo>
                  <a:lnTo>
                    <a:pt x="471" y="69"/>
                  </a:lnTo>
                  <a:lnTo>
                    <a:pt x="467" y="73"/>
                  </a:lnTo>
                  <a:lnTo>
                    <a:pt x="463" y="74"/>
                  </a:lnTo>
                  <a:lnTo>
                    <a:pt x="453" y="78"/>
                  </a:lnTo>
                  <a:lnTo>
                    <a:pt x="446" y="83"/>
                  </a:lnTo>
                  <a:lnTo>
                    <a:pt x="438" y="88"/>
                  </a:lnTo>
                  <a:lnTo>
                    <a:pt x="434" y="94"/>
                  </a:lnTo>
                  <a:lnTo>
                    <a:pt x="432" y="97"/>
                  </a:lnTo>
                  <a:lnTo>
                    <a:pt x="428" y="102"/>
                  </a:lnTo>
                  <a:lnTo>
                    <a:pt x="426" y="108"/>
                  </a:lnTo>
                  <a:lnTo>
                    <a:pt x="423" y="115"/>
                  </a:lnTo>
                  <a:lnTo>
                    <a:pt x="419" y="120"/>
                  </a:lnTo>
                  <a:lnTo>
                    <a:pt x="417" y="124"/>
                  </a:lnTo>
                  <a:lnTo>
                    <a:pt x="417" y="129"/>
                  </a:lnTo>
                  <a:lnTo>
                    <a:pt x="415" y="132"/>
                  </a:lnTo>
                  <a:lnTo>
                    <a:pt x="411" y="138"/>
                  </a:lnTo>
                  <a:lnTo>
                    <a:pt x="409" y="143"/>
                  </a:lnTo>
                  <a:lnTo>
                    <a:pt x="409" y="148"/>
                  </a:lnTo>
                  <a:lnTo>
                    <a:pt x="407" y="153"/>
                  </a:lnTo>
                  <a:lnTo>
                    <a:pt x="403" y="157"/>
                  </a:lnTo>
                  <a:lnTo>
                    <a:pt x="401" y="162"/>
                  </a:lnTo>
                  <a:lnTo>
                    <a:pt x="399" y="168"/>
                  </a:lnTo>
                  <a:lnTo>
                    <a:pt x="397" y="173"/>
                  </a:lnTo>
                  <a:lnTo>
                    <a:pt x="396" y="178"/>
                  </a:lnTo>
                  <a:lnTo>
                    <a:pt x="394" y="182"/>
                  </a:lnTo>
                  <a:lnTo>
                    <a:pt x="392" y="187"/>
                  </a:lnTo>
                  <a:lnTo>
                    <a:pt x="392" y="192"/>
                  </a:lnTo>
                  <a:lnTo>
                    <a:pt x="390" y="199"/>
                  </a:lnTo>
                  <a:lnTo>
                    <a:pt x="388" y="208"/>
                  </a:lnTo>
                  <a:lnTo>
                    <a:pt x="386" y="215"/>
                  </a:lnTo>
                  <a:lnTo>
                    <a:pt x="388" y="220"/>
                  </a:lnTo>
                  <a:lnTo>
                    <a:pt x="388" y="227"/>
                  </a:lnTo>
                  <a:lnTo>
                    <a:pt x="392" y="233"/>
                  </a:lnTo>
                  <a:lnTo>
                    <a:pt x="397" y="238"/>
                  </a:lnTo>
                  <a:lnTo>
                    <a:pt x="403" y="241"/>
                  </a:lnTo>
                  <a:lnTo>
                    <a:pt x="409" y="243"/>
                  </a:lnTo>
                  <a:lnTo>
                    <a:pt x="415" y="247"/>
                  </a:lnTo>
                  <a:lnTo>
                    <a:pt x="417" y="247"/>
                  </a:lnTo>
                  <a:lnTo>
                    <a:pt x="419" y="248"/>
                  </a:lnTo>
                  <a:lnTo>
                    <a:pt x="421" y="248"/>
                  </a:lnTo>
                  <a:lnTo>
                    <a:pt x="423" y="248"/>
                  </a:lnTo>
                  <a:lnTo>
                    <a:pt x="426" y="252"/>
                  </a:lnTo>
                  <a:lnTo>
                    <a:pt x="430" y="255"/>
                  </a:lnTo>
                  <a:lnTo>
                    <a:pt x="432" y="257"/>
                  </a:lnTo>
                  <a:lnTo>
                    <a:pt x="432" y="259"/>
                  </a:lnTo>
                  <a:lnTo>
                    <a:pt x="428" y="262"/>
                  </a:lnTo>
                  <a:lnTo>
                    <a:pt x="423" y="264"/>
                  </a:lnTo>
                  <a:lnTo>
                    <a:pt x="417" y="264"/>
                  </a:lnTo>
                  <a:lnTo>
                    <a:pt x="413" y="264"/>
                  </a:lnTo>
                  <a:lnTo>
                    <a:pt x="409" y="262"/>
                  </a:lnTo>
                  <a:lnTo>
                    <a:pt x="403" y="262"/>
                  </a:lnTo>
                  <a:lnTo>
                    <a:pt x="396" y="259"/>
                  </a:lnTo>
                  <a:lnTo>
                    <a:pt x="388" y="257"/>
                  </a:lnTo>
                  <a:lnTo>
                    <a:pt x="380" y="250"/>
                  </a:lnTo>
                  <a:lnTo>
                    <a:pt x="374" y="245"/>
                  </a:lnTo>
                  <a:lnTo>
                    <a:pt x="369" y="238"/>
                  </a:lnTo>
                  <a:lnTo>
                    <a:pt x="365" y="231"/>
                  </a:lnTo>
                  <a:lnTo>
                    <a:pt x="131" y="204"/>
                  </a:lnTo>
                  <a:lnTo>
                    <a:pt x="114" y="250"/>
                  </a:lnTo>
                  <a:lnTo>
                    <a:pt x="99" y="250"/>
                  </a:lnTo>
                  <a:lnTo>
                    <a:pt x="114" y="204"/>
                  </a:lnTo>
                  <a:lnTo>
                    <a:pt x="93" y="199"/>
                  </a:lnTo>
                  <a:lnTo>
                    <a:pt x="68" y="245"/>
                  </a:lnTo>
                  <a:lnTo>
                    <a:pt x="52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502" name="Freeform 55"/>
            <p:cNvSpPr>
              <a:spLocks/>
            </p:cNvSpPr>
            <p:nvPr/>
          </p:nvSpPr>
          <p:spPr bwMode="auto">
            <a:xfrm>
              <a:off x="634" y="3181"/>
              <a:ext cx="266" cy="126"/>
            </a:xfrm>
            <a:custGeom>
              <a:avLst/>
              <a:gdLst>
                <a:gd name="T0" fmla="*/ 1 w 532"/>
                <a:gd name="T1" fmla="*/ 1 h 251"/>
                <a:gd name="T2" fmla="*/ 1 w 532"/>
                <a:gd name="T3" fmla="*/ 1 h 251"/>
                <a:gd name="T4" fmla="*/ 1 w 532"/>
                <a:gd name="T5" fmla="*/ 1 h 251"/>
                <a:gd name="T6" fmla="*/ 1 w 532"/>
                <a:gd name="T7" fmla="*/ 1 h 251"/>
                <a:gd name="T8" fmla="*/ 1 w 532"/>
                <a:gd name="T9" fmla="*/ 1 h 251"/>
                <a:gd name="T10" fmla="*/ 1 w 532"/>
                <a:gd name="T11" fmla="*/ 1 h 251"/>
                <a:gd name="T12" fmla="*/ 1 w 532"/>
                <a:gd name="T13" fmla="*/ 1 h 251"/>
                <a:gd name="T14" fmla="*/ 1 w 532"/>
                <a:gd name="T15" fmla="*/ 1 h 251"/>
                <a:gd name="T16" fmla="*/ 1 w 532"/>
                <a:gd name="T17" fmla="*/ 1 h 251"/>
                <a:gd name="T18" fmla="*/ 1 w 532"/>
                <a:gd name="T19" fmla="*/ 1 h 251"/>
                <a:gd name="T20" fmla="*/ 1 w 532"/>
                <a:gd name="T21" fmla="*/ 1 h 251"/>
                <a:gd name="T22" fmla="*/ 1 w 532"/>
                <a:gd name="T23" fmla="*/ 1 h 251"/>
                <a:gd name="T24" fmla="*/ 1 w 532"/>
                <a:gd name="T25" fmla="*/ 1 h 251"/>
                <a:gd name="T26" fmla="*/ 1 w 532"/>
                <a:gd name="T27" fmla="*/ 1 h 251"/>
                <a:gd name="T28" fmla="*/ 1 w 532"/>
                <a:gd name="T29" fmla="*/ 1 h 251"/>
                <a:gd name="T30" fmla="*/ 1 w 532"/>
                <a:gd name="T31" fmla="*/ 1 h 251"/>
                <a:gd name="T32" fmla="*/ 1 w 532"/>
                <a:gd name="T33" fmla="*/ 1 h 251"/>
                <a:gd name="T34" fmla="*/ 1 w 532"/>
                <a:gd name="T35" fmla="*/ 1 h 251"/>
                <a:gd name="T36" fmla="*/ 1 w 532"/>
                <a:gd name="T37" fmla="*/ 1 h 251"/>
                <a:gd name="T38" fmla="*/ 1 w 532"/>
                <a:gd name="T39" fmla="*/ 1 h 251"/>
                <a:gd name="T40" fmla="*/ 1 w 532"/>
                <a:gd name="T41" fmla="*/ 1 h 251"/>
                <a:gd name="T42" fmla="*/ 1 w 532"/>
                <a:gd name="T43" fmla="*/ 1 h 251"/>
                <a:gd name="T44" fmla="*/ 1 w 532"/>
                <a:gd name="T45" fmla="*/ 1 h 251"/>
                <a:gd name="T46" fmla="*/ 1 w 532"/>
                <a:gd name="T47" fmla="*/ 1 h 251"/>
                <a:gd name="T48" fmla="*/ 1 w 532"/>
                <a:gd name="T49" fmla="*/ 1 h 251"/>
                <a:gd name="T50" fmla="*/ 1 w 532"/>
                <a:gd name="T51" fmla="*/ 1 h 251"/>
                <a:gd name="T52" fmla="*/ 1 w 532"/>
                <a:gd name="T53" fmla="*/ 1 h 251"/>
                <a:gd name="T54" fmla="*/ 1 w 532"/>
                <a:gd name="T55" fmla="*/ 1 h 251"/>
                <a:gd name="T56" fmla="*/ 1 w 532"/>
                <a:gd name="T57" fmla="*/ 1 h 251"/>
                <a:gd name="T58" fmla="*/ 1 w 532"/>
                <a:gd name="T59" fmla="*/ 1 h 251"/>
                <a:gd name="T60" fmla="*/ 1 w 532"/>
                <a:gd name="T61" fmla="*/ 1 h 251"/>
                <a:gd name="T62" fmla="*/ 1 w 532"/>
                <a:gd name="T63" fmla="*/ 1 h 251"/>
                <a:gd name="T64" fmla="*/ 1 w 532"/>
                <a:gd name="T65" fmla="*/ 1 h 251"/>
                <a:gd name="T66" fmla="*/ 1 w 532"/>
                <a:gd name="T67" fmla="*/ 1 h 251"/>
                <a:gd name="T68" fmla="*/ 1 w 532"/>
                <a:gd name="T69" fmla="*/ 1 h 251"/>
                <a:gd name="T70" fmla="*/ 1 w 532"/>
                <a:gd name="T71" fmla="*/ 1 h 251"/>
                <a:gd name="T72" fmla="*/ 1 w 532"/>
                <a:gd name="T73" fmla="*/ 1 h 251"/>
                <a:gd name="T74" fmla="*/ 1 w 532"/>
                <a:gd name="T75" fmla="*/ 1 h 251"/>
                <a:gd name="T76" fmla="*/ 1 w 532"/>
                <a:gd name="T77" fmla="*/ 1 h 251"/>
                <a:gd name="T78" fmla="*/ 1 w 532"/>
                <a:gd name="T79" fmla="*/ 1 h 251"/>
                <a:gd name="T80" fmla="*/ 1 w 532"/>
                <a:gd name="T81" fmla="*/ 1 h 251"/>
                <a:gd name="T82" fmla="*/ 1 w 532"/>
                <a:gd name="T83" fmla="*/ 1 h 251"/>
                <a:gd name="T84" fmla="*/ 1 w 532"/>
                <a:gd name="T85" fmla="*/ 1 h 251"/>
                <a:gd name="T86" fmla="*/ 1 w 532"/>
                <a:gd name="T87" fmla="*/ 1 h 251"/>
                <a:gd name="T88" fmla="*/ 1 w 532"/>
                <a:gd name="T89" fmla="*/ 1 h 251"/>
                <a:gd name="T90" fmla="*/ 1 w 532"/>
                <a:gd name="T91" fmla="*/ 1 h 251"/>
                <a:gd name="T92" fmla="*/ 1 w 532"/>
                <a:gd name="T93" fmla="*/ 1 h 251"/>
                <a:gd name="T94" fmla="*/ 1 w 532"/>
                <a:gd name="T95" fmla="*/ 1 h 251"/>
                <a:gd name="T96" fmla="*/ 1 w 532"/>
                <a:gd name="T97" fmla="*/ 1 h 251"/>
                <a:gd name="T98" fmla="*/ 1 w 532"/>
                <a:gd name="T99" fmla="*/ 1 h 251"/>
                <a:gd name="T100" fmla="*/ 1 w 532"/>
                <a:gd name="T101" fmla="*/ 1 h 251"/>
                <a:gd name="T102" fmla="*/ 1 w 532"/>
                <a:gd name="T103" fmla="*/ 1 h 251"/>
                <a:gd name="T104" fmla="*/ 1 w 532"/>
                <a:gd name="T105" fmla="*/ 1 h 251"/>
                <a:gd name="T106" fmla="*/ 1 w 532"/>
                <a:gd name="T107" fmla="*/ 1 h 251"/>
                <a:gd name="T108" fmla="*/ 1 w 532"/>
                <a:gd name="T109" fmla="*/ 1 h 251"/>
                <a:gd name="T110" fmla="*/ 1 w 532"/>
                <a:gd name="T111" fmla="*/ 1 h 251"/>
                <a:gd name="T112" fmla="*/ 1 w 532"/>
                <a:gd name="T113" fmla="*/ 1 h 25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532" h="251">
                  <a:moveTo>
                    <a:pt x="0" y="178"/>
                  </a:moveTo>
                  <a:lnTo>
                    <a:pt x="2" y="179"/>
                  </a:lnTo>
                  <a:lnTo>
                    <a:pt x="10" y="181"/>
                  </a:lnTo>
                  <a:lnTo>
                    <a:pt x="12" y="183"/>
                  </a:lnTo>
                  <a:lnTo>
                    <a:pt x="17" y="185"/>
                  </a:lnTo>
                  <a:lnTo>
                    <a:pt x="23" y="188"/>
                  </a:lnTo>
                  <a:lnTo>
                    <a:pt x="29" y="190"/>
                  </a:lnTo>
                  <a:lnTo>
                    <a:pt x="35" y="192"/>
                  </a:lnTo>
                  <a:lnTo>
                    <a:pt x="41" y="193"/>
                  </a:lnTo>
                  <a:lnTo>
                    <a:pt x="46" y="195"/>
                  </a:lnTo>
                  <a:lnTo>
                    <a:pt x="52" y="199"/>
                  </a:lnTo>
                  <a:lnTo>
                    <a:pt x="58" y="199"/>
                  </a:lnTo>
                  <a:lnTo>
                    <a:pt x="64" y="200"/>
                  </a:lnTo>
                  <a:lnTo>
                    <a:pt x="70" y="200"/>
                  </a:lnTo>
                  <a:lnTo>
                    <a:pt x="75" y="200"/>
                  </a:lnTo>
                  <a:lnTo>
                    <a:pt x="79" y="199"/>
                  </a:lnTo>
                  <a:lnTo>
                    <a:pt x="85" y="199"/>
                  </a:lnTo>
                  <a:lnTo>
                    <a:pt x="91" y="197"/>
                  </a:lnTo>
                  <a:lnTo>
                    <a:pt x="97" y="197"/>
                  </a:lnTo>
                  <a:lnTo>
                    <a:pt x="100" y="195"/>
                  </a:lnTo>
                  <a:lnTo>
                    <a:pt x="108" y="193"/>
                  </a:lnTo>
                  <a:lnTo>
                    <a:pt x="112" y="192"/>
                  </a:lnTo>
                  <a:lnTo>
                    <a:pt x="120" y="192"/>
                  </a:lnTo>
                  <a:lnTo>
                    <a:pt x="124" y="188"/>
                  </a:lnTo>
                  <a:lnTo>
                    <a:pt x="129" y="188"/>
                  </a:lnTo>
                  <a:lnTo>
                    <a:pt x="133" y="186"/>
                  </a:lnTo>
                  <a:lnTo>
                    <a:pt x="137" y="185"/>
                  </a:lnTo>
                  <a:lnTo>
                    <a:pt x="143" y="183"/>
                  </a:lnTo>
                  <a:lnTo>
                    <a:pt x="145" y="183"/>
                  </a:lnTo>
                  <a:lnTo>
                    <a:pt x="143" y="183"/>
                  </a:lnTo>
                  <a:lnTo>
                    <a:pt x="141" y="183"/>
                  </a:lnTo>
                  <a:lnTo>
                    <a:pt x="137" y="181"/>
                  </a:lnTo>
                  <a:lnTo>
                    <a:pt x="131" y="181"/>
                  </a:lnTo>
                  <a:lnTo>
                    <a:pt x="124" y="178"/>
                  </a:lnTo>
                  <a:lnTo>
                    <a:pt x="118" y="176"/>
                  </a:lnTo>
                  <a:lnTo>
                    <a:pt x="110" y="174"/>
                  </a:lnTo>
                  <a:lnTo>
                    <a:pt x="102" y="172"/>
                  </a:lnTo>
                  <a:lnTo>
                    <a:pt x="93" y="167"/>
                  </a:lnTo>
                  <a:lnTo>
                    <a:pt x="85" y="165"/>
                  </a:lnTo>
                  <a:lnTo>
                    <a:pt x="77" y="160"/>
                  </a:lnTo>
                  <a:lnTo>
                    <a:pt x="71" y="158"/>
                  </a:lnTo>
                  <a:lnTo>
                    <a:pt x="64" y="151"/>
                  </a:lnTo>
                  <a:lnTo>
                    <a:pt x="58" y="148"/>
                  </a:lnTo>
                  <a:lnTo>
                    <a:pt x="54" y="141"/>
                  </a:lnTo>
                  <a:lnTo>
                    <a:pt x="52" y="137"/>
                  </a:lnTo>
                  <a:lnTo>
                    <a:pt x="54" y="135"/>
                  </a:lnTo>
                  <a:lnTo>
                    <a:pt x="60" y="134"/>
                  </a:lnTo>
                  <a:lnTo>
                    <a:pt x="68" y="132"/>
                  </a:lnTo>
                  <a:lnTo>
                    <a:pt x="75" y="135"/>
                  </a:lnTo>
                  <a:lnTo>
                    <a:pt x="77" y="135"/>
                  </a:lnTo>
                  <a:lnTo>
                    <a:pt x="81" y="137"/>
                  </a:lnTo>
                  <a:lnTo>
                    <a:pt x="87" y="141"/>
                  </a:lnTo>
                  <a:lnTo>
                    <a:pt x="95" y="142"/>
                  </a:lnTo>
                  <a:lnTo>
                    <a:pt x="98" y="142"/>
                  </a:lnTo>
                  <a:lnTo>
                    <a:pt x="104" y="144"/>
                  </a:lnTo>
                  <a:lnTo>
                    <a:pt x="110" y="144"/>
                  </a:lnTo>
                  <a:lnTo>
                    <a:pt x="114" y="146"/>
                  </a:lnTo>
                  <a:lnTo>
                    <a:pt x="120" y="148"/>
                  </a:lnTo>
                  <a:lnTo>
                    <a:pt x="125" y="149"/>
                  </a:lnTo>
                  <a:lnTo>
                    <a:pt x="131" y="149"/>
                  </a:lnTo>
                  <a:lnTo>
                    <a:pt x="139" y="151"/>
                  </a:lnTo>
                  <a:lnTo>
                    <a:pt x="145" y="153"/>
                  </a:lnTo>
                  <a:lnTo>
                    <a:pt x="151" y="153"/>
                  </a:lnTo>
                  <a:lnTo>
                    <a:pt x="158" y="155"/>
                  </a:lnTo>
                  <a:lnTo>
                    <a:pt x="166" y="156"/>
                  </a:lnTo>
                  <a:lnTo>
                    <a:pt x="174" y="156"/>
                  </a:lnTo>
                  <a:lnTo>
                    <a:pt x="181" y="158"/>
                  </a:lnTo>
                  <a:lnTo>
                    <a:pt x="189" y="158"/>
                  </a:lnTo>
                  <a:lnTo>
                    <a:pt x="197" y="160"/>
                  </a:lnTo>
                  <a:lnTo>
                    <a:pt x="205" y="160"/>
                  </a:lnTo>
                  <a:lnTo>
                    <a:pt x="212" y="162"/>
                  </a:lnTo>
                  <a:lnTo>
                    <a:pt x="220" y="162"/>
                  </a:lnTo>
                  <a:lnTo>
                    <a:pt x="230" y="163"/>
                  </a:lnTo>
                  <a:lnTo>
                    <a:pt x="237" y="163"/>
                  </a:lnTo>
                  <a:lnTo>
                    <a:pt x="247" y="165"/>
                  </a:lnTo>
                  <a:lnTo>
                    <a:pt x="255" y="165"/>
                  </a:lnTo>
                  <a:lnTo>
                    <a:pt x="264" y="167"/>
                  </a:lnTo>
                  <a:lnTo>
                    <a:pt x="272" y="167"/>
                  </a:lnTo>
                  <a:lnTo>
                    <a:pt x="280" y="167"/>
                  </a:lnTo>
                  <a:lnTo>
                    <a:pt x="287" y="167"/>
                  </a:lnTo>
                  <a:lnTo>
                    <a:pt x="295" y="167"/>
                  </a:lnTo>
                  <a:lnTo>
                    <a:pt x="301" y="165"/>
                  </a:lnTo>
                  <a:lnTo>
                    <a:pt x="311" y="165"/>
                  </a:lnTo>
                  <a:lnTo>
                    <a:pt x="316" y="163"/>
                  </a:lnTo>
                  <a:lnTo>
                    <a:pt x="324" y="163"/>
                  </a:lnTo>
                  <a:lnTo>
                    <a:pt x="330" y="162"/>
                  </a:lnTo>
                  <a:lnTo>
                    <a:pt x="338" y="162"/>
                  </a:lnTo>
                  <a:lnTo>
                    <a:pt x="343" y="160"/>
                  </a:lnTo>
                  <a:lnTo>
                    <a:pt x="349" y="160"/>
                  </a:lnTo>
                  <a:lnTo>
                    <a:pt x="355" y="158"/>
                  </a:lnTo>
                  <a:lnTo>
                    <a:pt x="361" y="158"/>
                  </a:lnTo>
                  <a:lnTo>
                    <a:pt x="367" y="156"/>
                  </a:lnTo>
                  <a:lnTo>
                    <a:pt x="372" y="156"/>
                  </a:lnTo>
                  <a:lnTo>
                    <a:pt x="382" y="153"/>
                  </a:lnTo>
                  <a:lnTo>
                    <a:pt x="390" y="149"/>
                  </a:lnTo>
                  <a:lnTo>
                    <a:pt x="397" y="148"/>
                  </a:lnTo>
                  <a:lnTo>
                    <a:pt x="403" y="146"/>
                  </a:lnTo>
                  <a:lnTo>
                    <a:pt x="407" y="144"/>
                  </a:lnTo>
                  <a:lnTo>
                    <a:pt x="411" y="142"/>
                  </a:lnTo>
                  <a:lnTo>
                    <a:pt x="413" y="142"/>
                  </a:lnTo>
                  <a:lnTo>
                    <a:pt x="415" y="142"/>
                  </a:lnTo>
                  <a:lnTo>
                    <a:pt x="446" y="149"/>
                  </a:lnTo>
                  <a:lnTo>
                    <a:pt x="440" y="169"/>
                  </a:lnTo>
                  <a:lnTo>
                    <a:pt x="507" y="176"/>
                  </a:lnTo>
                  <a:lnTo>
                    <a:pt x="505" y="174"/>
                  </a:lnTo>
                  <a:lnTo>
                    <a:pt x="502" y="172"/>
                  </a:lnTo>
                  <a:lnTo>
                    <a:pt x="498" y="167"/>
                  </a:lnTo>
                  <a:lnTo>
                    <a:pt x="492" y="163"/>
                  </a:lnTo>
                  <a:lnTo>
                    <a:pt x="484" y="156"/>
                  </a:lnTo>
                  <a:lnTo>
                    <a:pt x="475" y="149"/>
                  </a:lnTo>
                  <a:lnTo>
                    <a:pt x="471" y="144"/>
                  </a:lnTo>
                  <a:lnTo>
                    <a:pt x="465" y="141"/>
                  </a:lnTo>
                  <a:lnTo>
                    <a:pt x="461" y="137"/>
                  </a:lnTo>
                  <a:lnTo>
                    <a:pt x="455" y="134"/>
                  </a:lnTo>
                  <a:lnTo>
                    <a:pt x="449" y="128"/>
                  </a:lnTo>
                  <a:lnTo>
                    <a:pt x="446" y="123"/>
                  </a:lnTo>
                  <a:lnTo>
                    <a:pt x="440" y="118"/>
                  </a:lnTo>
                  <a:lnTo>
                    <a:pt x="434" y="114"/>
                  </a:lnTo>
                  <a:lnTo>
                    <a:pt x="428" y="109"/>
                  </a:lnTo>
                  <a:lnTo>
                    <a:pt x="422" y="105"/>
                  </a:lnTo>
                  <a:lnTo>
                    <a:pt x="419" y="102"/>
                  </a:lnTo>
                  <a:lnTo>
                    <a:pt x="413" y="98"/>
                  </a:lnTo>
                  <a:lnTo>
                    <a:pt x="407" y="95"/>
                  </a:lnTo>
                  <a:lnTo>
                    <a:pt x="403" y="91"/>
                  </a:lnTo>
                  <a:lnTo>
                    <a:pt x="397" y="88"/>
                  </a:lnTo>
                  <a:lnTo>
                    <a:pt x="394" y="84"/>
                  </a:lnTo>
                  <a:lnTo>
                    <a:pt x="388" y="83"/>
                  </a:lnTo>
                  <a:lnTo>
                    <a:pt x="384" y="79"/>
                  </a:lnTo>
                  <a:lnTo>
                    <a:pt x="378" y="77"/>
                  </a:lnTo>
                  <a:lnTo>
                    <a:pt x="374" y="76"/>
                  </a:lnTo>
                  <a:lnTo>
                    <a:pt x="367" y="74"/>
                  </a:lnTo>
                  <a:lnTo>
                    <a:pt x="357" y="70"/>
                  </a:lnTo>
                  <a:lnTo>
                    <a:pt x="349" y="69"/>
                  </a:lnTo>
                  <a:lnTo>
                    <a:pt x="341" y="67"/>
                  </a:lnTo>
                  <a:lnTo>
                    <a:pt x="334" y="65"/>
                  </a:lnTo>
                  <a:lnTo>
                    <a:pt x="326" y="63"/>
                  </a:lnTo>
                  <a:lnTo>
                    <a:pt x="318" y="63"/>
                  </a:lnTo>
                  <a:lnTo>
                    <a:pt x="311" y="63"/>
                  </a:lnTo>
                  <a:lnTo>
                    <a:pt x="303" y="61"/>
                  </a:lnTo>
                  <a:lnTo>
                    <a:pt x="299" y="61"/>
                  </a:lnTo>
                  <a:lnTo>
                    <a:pt x="293" y="61"/>
                  </a:lnTo>
                  <a:lnTo>
                    <a:pt x="289" y="61"/>
                  </a:lnTo>
                  <a:lnTo>
                    <a:pt x="284" y="61"/>
                  </a:lnTo>
                  <a:lnTo>
                    <a:pt x="282" y="61"/>
                  </a:lnTo>
                  <a:lnTo>
                    <a:pt x="284" y="60"/>
                  </a:lnTo>
                  <a:lnTo>
                    <a:pt x="289" y="60"/>
                  </a:lnTo>
                  <a:lnTo>
                    <a:pt x="293" y="58"/>
                  </a:lnTo>
                  <a:lnTo>
                    <a:pt x="299" y="58"/>
                  </a:lnTo>
                  <a:lnTo>
                    <a:pt x="305" y="58"/>
                  </a:lnTo>
                  <a:lnTo>
                    <a:pt x="311" y="58"/>
                  </a:lnTo>
                  <a:lnTo>
                    <a:pt x="316" y="56"/>
                  </a:lnTo>
                  <a:lnTo>
                    <a:pt x="324" y="56"/>
                  </a:lnTo>
                  <a:lnTo>
                    <a:pt x="330" y="54"/>
                  </a:lnTo>
                  <a:lnTo>
                    <a:pt x="336" y="54"/>
                  </a:lnTo>
                  <a:lnTo>
                    <a:pt x="341" y="54"/>
                  </a:lnTo>
                  <a:lnTo>
                    <a:pt x="347" y="54"/>
                  </a:lnTo>
                  <a:lnTo>
                    <a:pt x="351" y="54"/>
                  </a:lnTo>
                  <a:lnTo>
                    <a:pt x="357" y="56"/>
                  </a:lnTo>
                  <a:lnTo>
                    <a:pt x="361" y="56"/>
                  </a:lnTo>
                  <a:lnTo>
                    <a:pt x="367" y="58"/>
                  </a:lnTo>
                  <a:lnTo>
                    <a:pt x="372" y="58"/>
                  </a:lnTo>
                  <a:lnTo>
                    <a:pt x="380" y="61"/>
                  </a:lnTo>
                  <a:lnTo>
                    <a:pt x="388" y="63"/>
                  </a:lnTo>
                  <a:lnTo>
                    <a:pt x="397" y="65"/>
                  </a:lnTo>
                  <a:lnTo>
                    <a:pt x="405" y="69"/>
                  </a:lnTo>
                  <a:lnTo>
                    <a:pt x="415" y="72"/>
                  </a:lnTo>
                  <a:lnTo>
                    <a:pt x="422" y="74"/>
                  </a:lnTo>
                  <a:lnTo>
                    <a:pt x="430" y="77"/>
                  </a:lnTo>
                  <a:lnTo>
                    <a:pt x="438" y="79"/>
                  </a:lnTo>
                  <a:lnTo>
                    <a:pt x="444" y="83"/>
                  </a:lnTo>
                  <a:lnTo>
                    <a:pt x="449" y="83"/>
                  </a:lnTo>
                  <a:lnTo>
                    <a:pt x="453" y="84"/>
                  </a:lnTo>
                  <a:lnTo>
                    <a:pt x="455" y="86"/>
                  </a:lnTo>
                  <a:lnTo>
                    <a:pt x="457" y="86"/>
                  </a:lnTo>
                  <a:lnTo>
                    <a:pt x="461" y="65"/>
                  </a:lnTo>
                  <a:lnTo>
                    <a:pt x="459" y="65"/>
                  </a:lnTo>
                  <a:lnTo>
                    <a:pt x="457" y="63"/>
                  </a:lnTo>
                  <a:lnTo>
                    <a:pt x="451" y="61"/>
                  </a:lnTo>
                  <a:lnTo>
                    <a:pt x="448" y="58"/>
                  </a:lnTo>
                  <a:lnTo>
                    <a:pt x="440" y="56"/>
                  </a:lnTo>
                  <a:lnTo>
                    <a:pt x="432" y="53"/>
                  </a:lnTo>
                  <a:lnTo>
                    <a:pt x="424" y="49"/>
                  </a:lnTo>
                  <a:lnTo>
                    <a:pt x="415" y="46"/>
                  </a:lnTo>
                  <a:lnTo>
                    <a:pt x="411" y="42"/>
                  </a:lnTo>
                  <a:lnTo>
                    <a:pt x="405" y="40"/>
                  </a:lnTo>
                  <a:lnTo>
                    <a:pt x="401" y="39"/>
                  </a:lnTo>
                  <a:lnTo>
                    <a:pt x="395" y="37"/>
                  </a:lnTo>
                  <a:lnTo>
                    <a:pt x="386" y="32"/>
                  </a:lnTo>
                  <a:lnTo>
                    <a:pt x="378" y="30"/>
                  </a:lnTo>
                  <a:lnTo>
                    <a:pt x="368" y="25"/>
                  </a:lnTo>
                  <a:lnTo>
                    <a:pt x="361" y="23"/>
                  </a:lnTo>
                  <a:lnTo>
                    <a:pt x="355" y="21"/>
                  </a:lnTo>
                  <a:lnTo>
                    <a:pt x="349" y="19"/>
                  </a:lnTo>
                  <a:lnTo>
                    <a:pt x="343" y="18"/>
                  </a:lnTo>
                  <a:lnTo>
                    <a:pt x="338" y="16"/>
                  </a:lnTo>
                  <a:lnTo>
                    <a:pt x="330" y="16"/>
                  </a:lnTo>
                  <a:lnTo>
                    <a:pt x="324" y="16"/>
                  </a:lnTo>
                  <a:lnTo>
                    <a:pt x="318" y="16"/>
                  </a:lnTo>
                  <a:lnTo>
                    <a:pt x="313" y="16"/>
                  </a:lnTo>
                  <a:lnTo>
                    <a:pt x="305" y="16"/>
                  </a:lnTo>
                  <a:lnTo>
                    <a:pt x="301" y="16"/>
                  </a:lnTo>
                  <a:lnTo>
                    <a:pt x="293" y="16"/>
                  </a:lnTo>
                  <a:lnTo>
                    <a:pt x="289" y="16"/>
                  </a:lnTo>
                  <a:lnTo>
                    <a:pt x="284" y="16"/>
                  </a:lnTo>
                  <a:lnTo>
                    <a:pt x="282" y="16"/>
                  </a:lnTo>
                  <a:lnTo>
                    <a:pt x="274" y="18"/>
                  </a:lnTo>
                  <a:lnTo>
                    <a:pt x="274" y="16"/>
                  </a:lnTo>
                  <a:lnTo>
                    <a:pt x="276" y="10"/>
                  </a:lnTo>
                  <a:lnTo>
                    <a:pt x="280" y="5"/>
                  </a:lnTo>
                  <a:lnTo>
                    <a:pt x="287" y="0"/>
                  </a:lnTo>
                  <a:lnTo>
                    <a:pt x="291" y="0"/>
                  </a:lnTo>
                  <a:lnTo>
                    <a:pt x="295" y="0"/>
                  </a:lnTo>
                  <a:lnTo>
                    <a:pt x="301" y="0"/>
                  </a:lnTo>
                  <a:lnTo>
                    <a:pt x="309" y="2"/>
                  </a:lnTo>
                  <a:lnTo>
                    <a:pt x="313" y="2"/>
                  </a:lnTo>
                  <a:lnTo>
                    <a:pt x="316" y="2"/>
                  </a:lnTo>
                  <a:lnTo>
                    <a:pt x="320" y="2"/>
                  </a:lnTo>
                  <a:lnTo>
                    <a:pt x="326" y="3"/>
                  </a:lnTo>
                  <a:lnTo>
                    <a:pt x="330" y="3"/>
                  </a:lnTo>
                  <a:lnTo>
                    <a:pt x="336" y="5"/>
                  </a:lnTo>
                  <a:lnTo>
                    <a:pt x="341" y="5"/>
                  </a:lnTo>
                  <a:lnTo>
                    <a:pt x="347" y="7"/>
                  </a:lnTo>
                  <a:lnTo>
                    <a:pt x="353" y="7"/>
                  </a:lnTo>
                  <a:lnTo>
                    <a:pt x="357" y="7"/>
                  </a:lnTo>
                  <a:lnTo>
                    <a:pt x="363" y="9"/>
                  </a:lnTo>
                  <a:lnTo>
                    <a:pt x="368" y="10"/>
                  </a:lnTo>
                  <a:lnTo>
                    <a:pt x="374" y="10"/>
                  </a:lnTo>
                  <a:lnTo>
                    <a:pt x="378" y="12"/>
                  </a:lnTo>
                  <a:lnTo>
                    <a:pt x="384" y="14"/>
                  </a:lnTo>
                  <a:lnTo>
                    <a:pt x="390" y="16"/>
                  </a:lnTo>
                  <a:lnTo>
                    <a:pt x="395" y="16"/>
                  </a:lnTo>
                  <a:lnTo>
                    <a:pt x="401" y="18"/>
                  </a:lnTo>
                  <a:lnTo>
                    <a:pt x="405" y="18"/>
                  </a:lnTo>
                  <a:lnTo>
                    <a:pt x="411" y="19"/>
                  </a:lnTo>
                  <a:lnTo>
                    <a:pt x="415" y="21"/>
                  </a:lnTo>
                  <a:lnTo>
                    <a:pt x="421" y="23"/>
                  </a:lnTo>
                  <a:lnTo>
                    <a:pt x="424" y="23"/>
                  </a:lnTo>
                  <a:lnTo>
                    <a:pt x="430" y="25"/>
                  </a:lnTo>
                  <a:lnTo>
                    <a:pt x="438" y="28"/>
                  </a:lnTo>
                  <a:lnTo>
                    <a:pt x="446" y="30"/>
                  </a:lnTo>
                  <a:lnTo>
                    <a:pt x="451" y="33"/>
                  </a:lnTo>
                  <a:lnTo>
                    <a:pt x="459" y="39"/>
                  </a:lnTo>
                  <a:lnTo>
                    <a:pt x="465" y="40"/>
                  </a:lnTo>
                  <a:lnTo>
                    <a:pt x="469" y="46"/>
                  </a:lnTo>
                  <a:lnTo>
                    <a:pt x="475" y="49"/>
                  </a:lnTo>
                  <a:lnTo>
                    <a:pt x="478" y="54"/>
                  </a:lnTo>
                  <a:lnTo>
                    <a:pt x="484" y="60"/>
                  </a:lnTo>
                  <a:lnTo>
                    <a:pt x="490" y="67"/>
                  </a:lnTo>
                  <a:lnTo>
                    <a:pt x="492" y="70"/>
                  </a:lnTo>
                  <a:lnTo>
                    <a:pt x="494" y="74"/>
                  </a:lnTo>
                  <a:lnTo>
                    <a:pt x="482" y="91"/>
                  </a:lnTo>
                  <a:lnTo>
                    <a:pt x="523" y="130"/>
                  </a:lnTo>
                  <a:lnTo>
                    <a:pt x="478" y="125"/>
                  </a:lnTo>
                  <a:lnTo>
                    <a:pt x="480" y="127"/>
                  </a:lnTo>
                  <a:lnTo>
                    <a:pt x="488" y="132"/>
                  </a:lnTo>
                  <a:lnTo>
                    <a:pt x="492" y="134"/>
                  </a:lnTo>
                  <a:lnTo>
                    <a:pt x="496" y="139"/>
                  </a:lnTo>
                  <a:lnTo>
                    <a:pt x="502" y="144"/>
                  </a:lnTo>
                  <a:lnTo>
                    <a:pt x="507" y="149"/>
                  </a:lnTo>
                  <a:lnTo>
                    <a:pt x="511" y="153"/>
                  </a:lnTo>
                  <a:lnTo>
                    <a:pt x="515" y="158"/>
                  </a:lnTo>
                  <a:lnTo>
                    <a:pt x="521" y="163"/>
                  </a:lnTo>
                  <a:lnTo>
                    <a:pt x="525" y="169"/>
                  </a:lnTo>
                  <a:lnTo>
                    <a:pt x="527" y="172"/>
                  </a:lnTo>
                  <a:lnTo>
                    <a:pt x="530" y="178"/>
                  </a:lnTo>
                  <a:lnTo>
                    <a:pt x="530" y="181"/>
                  </a:lnTo>
                  <a:lnTo>
                    <a:pt x="532" y="185"/>
                  </a:lnTo>
                  <a:lnTo>
                    <a:pt x="529" y="190"/>
                  </a:lnTo>
                  <a:lnTo>
                    <a:pt x="523" y="192"/>
                  </a:lnTo>
                  <a:lnTo>
                    <a:pt x="515" y="193"/>
                  </a:lnTo>
                  <a:lnTo>
                    <a:pt x="507" y="193"/>
                  </a:lnTo>
                  <a:lnTo>
                    <a:pt x="500" y="193"/>
                  </a:lnTo>
                  <a:lnTo>
                    <a:pt x="494" y="193"/>
                  </a:lnTo>
                  <a:lnTo>
                    <a:pt x="488" y="192"/>
                  </a:lnTo>
                  <a:lnTo>
                    <a:pt x="486" y="192"/>
                  </a:lnTo>
                  <a:lnTo>
                    <a:pt x="486" y="229"/>
                  </a:lnTo>
                  <a:lnTo>
                    <a:pt x="498" y="248"/>
                  </a:lnTo>
                  <a:lnTo>
                    <a:pt x="496" y="248"/>
                  </a:lnTo>
                  <a:lnTo>
                    <a:pt x="494" y="248"/>
                  </a:lnTo>
                  <a:lnTo>
                    <a:pt x="490" y="250"/>
                  </a:lnTo>
                  <a:lnTo>
                    <a:pt x="484" y="251"/>
                  </a:lnTo>
                  <a:lnTo>
                    <a:pt x="476" y="251"/>
                  </a:lnTo>
                  <a:lnTo>
                    <a:pt x="471" y="251"/>
                  </a:lnTo>
                  <a:lnTo>
                    <a:pt x="463" y="250"/>
                  </a:lnTo>
                  <a:lnTo>
                    <a:pt x="455" y="248"/>
                  </a:lnTo>
                  <a:lnTo>
                    <a:pt x="446" y="243"/>
                  </a:lnTo>
                  <a:lnTo>
                    <a:pt x="436" y="236"/>
                  </a:lnTo>
                  <a:lnTo>
                    <a:pt x="426" y="227"/>
                  </a:lnTo>
                  <a:lnTo>
                    <a:pt x="419" y="220"/>
                  </a:lnTo>
                  <a:lnTo>
                    <a:pt x="411" y="211"/>
                  </a:lnTo>
                  <a:lnTo>
                    <a:pt x="405" y="204"/>
                  </a:lnTo>
                  <a:lnTo>
                    <a:pt x="403" y="200"/>
                  </a:lnTo>
                  <a:lnTo>
                    <a:pt x="401" y="199"/>
                  </a:lnTo>
                  <a:lnTo>
                    <a:pt x="417" y="199"/>
                  </a:lnTo>
                  <a:lnTo>
                    <a:pt x="455" y="232"/>
                  </a:lnTo>
                  <a:lnTo>
                    <a:pt x="453" y="190"/>
                  </a:lnTo>
                  <a:lnTo>
                    <a:pt x="417" y="178"/>
                  </a:lnTo>
                  <a:lnTo>
                    <a:pt x="415" y="178"/>
                  </a:lnTo>
                  <a:lnTo>
                    <a:pt x="411" y="181"/>
                  </a:lnTo>
                  <a:lnTo>
                    <a:pt x="405" y="181"/>
                  </a:lnTo>
                  <a:lnTo>
                    <a:pt x="403" y="183"/>
                  </a:lnTo>
                  <a:lnTo>
                    <a:pt x="397" y="185"/>
                  </a:lnTo>
                  <a:lnTo>
                    <a:pt x="392" y="188"/>
                  </a:lnTo>
                  <a:lnTo>
                    <a:pt x="384" y="190"/>
                  </a:lnTo>
                  <a:lnTo>
                    <a:pt x="378" y="192"/>
                  </a:lnTo>
                  <a:lnTo>
                    <a:pt x="372" y="193"/>
                  </a:lnTo>
                  <a:lnTo>
                    <a:pt x="367" y="197"/>
                  </a:lnTo>
                  <a:lnTo>
                    <a:pt x="357" y="200"/>
                  </a:lnTo>
                  <a:lnTo>
                    <a:pt x="349" y="202"/>
                  </a:lnTo>
                  <a:lnTo>
                    <a:pt x="341" y="206"/>
                  </a:lnTo>
                  <a:lnTo>
                    <a:pt x="336" y="209"/>
                  </a:lnTo>
                  <a:lnTo>
                    <a:pt x="326" y="211"/>
                  </a:lnTo>
                  <a:lnTo>
                    <a:pt x="318" y="214"/>
                  </a:lnTo>
                  <a:lnTo>
                    <a:pt x="309" y="218"/>
                  </a:lnTo>
                  <a:lnTo>
                    <a:pt x="301" y="220"/>
                  </a:lnTo>
                  <a:lnTo>
                    <a:pt x="293" y="223"/>
                  </a:lnTo>
                  <a:lnTo>
                    <a:pt x="286" y="227"/>
                  </a:lnTo>
                  <a:lnTo>
                    <a:pt x="278" y="229"/>
                  </a:lnTo>
                  <a:lnTo>
                    <a:pt x="270" y="232"/>
                  </a:lnTo>
                  <a:lnTo>
                    <a:pt x="262" y="234"/>
                  </a:lnTo>
                  <a:lnTo>
                    <a:pt x="255" y="236"/>
                  </a:lnTo>
                  <a:lnTo>
                    <a:pt x="249" y="237"/>
                  </a:lnTo>
                  <a:lnTo>
                    <a:pt x="243" y="241"/>
                  </a:lnTo>
                  <a:lnTo>
                    <a:pt x="237" y="241"/>
                  </a:lnTo>
                  <a:lnTo>
                    <a:pt x="232" y="243"/>
                  </a:lnTo>
                  <a:lnTo>
                    <a:pt x="228" y="244"/>
                  </a:lnTo>
                  <a:lnTo>
                    <a:pt x="224" y="246"/>
                  </a:lnTo>
                  <a:lnTo>
                    <a:pt x="216" y="246"/>
                  </a:lnTo>
                  <a:lnTo>
                    <a:pt x="206" y="246"/>
                  </a:lnTo>
                  <a:lnTo>
                    <a:pt x="203" y="246"/>
                  </a:lnTo>
                  <a:lnTo>
                    <a:pt x="197" y="246"/>
                  </a:lnTo>
                  <a:lnTo>
                    <a:pt x="191" y="246"/>
                  </a:lnTo>
                  <a:lnTo>
                    <a:pt x="187" y="246"/>
                  </a:lnTo>
                  <a:lnTo>
                    <a:pt x="181" y="246"/>
                  </a:lnTo>
                  <a:lnTo>
                    <a:pt x="178" y="246"/>
                  </a:lnTo>
                  <a:lnTo>
                    <a:pt x="172" y="244"/>
                  </a:lnTo>
                  <a:lnTo>
                    <a:pt x="166" y="244"/>
                  </a:lnTo>
                  <a:lnTo>
                    <a:pt x="156" y="244"/>
                  </a:lnTo>
                  <a:lnTo>
                    <a:pt x="149" y="244"/>
                  </a:lnTo>
                  <a:lnTo>
                    <a:pt x="139" y="243"/>
                  </a:lnTo>
                  <a:lnTo>
                    <a:pt x="131" y="243"/>
                  </a:lnTo>
                  <a:lnTo>
                    <a:pt x="124" y="241"/>
                  </a:lnTo>
                  <a:lnTo>
                    <a:pt x="118" y="241"/>
                  </a:lnTo>
                  <a:lnTo>
                    <a:pt x="110" y="239"/>
                  </a:lnTo>
                  <a:lnTo>
                    <a:pt x="108" y="239"/>
                  </a:lnTo>
                  <a:lnTo>
                    <a:pt x="104" y="239"/>
                  </a:lnTo>
                  <a:lnTo>
                    <a:pt x="106" y="237"/>
                  </a:lnTo>
                  <a:lnTo>
                    <a:pt x="110" y="237"/>
                  </a:lnTo>
                  <a:lnTo>
                    <a:pt x="114" y="237"/>
                  </a:lnTo>
                  <a:lnTo>
                    <a:pt x="122" y="237"/>
                  </a:lnTo>
                  <a:lnTo>
                    <a:pt x="129" y="237"/>
                  </a:lnTo>
                  <a:lnTo>
                    <a:pt x="137" y="236"/>
                  </a:lnTo>
                  <a:lnTo>
                    <a:pt x="143" y="236"/>
                  </a:lnTo>
                  <a:lnTo>
                    <a:pt x="149" y="236"/>
                  </a:lnTo>
                  <a:lnTo>
                    <a:pt x="154" y="236"/>
                  </a:lnTo>
                  <a:lnTo>
                    <a:pt x="160" y="236"/>
                  </a:lnTo>
                  <a:lnTo>
                    <a:pt x="166" y="234"/>
                  </a:lnTo>
                  <a:lnTo>
                    <a:pt x="170" y="234"/>
                  </a:lnTo>
                  <a:lnTo>
                    <a:pt x="176" y="232"/>
                  </a:lnTo>
                  <a:lnTo>
                    <a:pt x="181" y="232"/>
                  </a:lnTo>
                  <a:lnTo>
                    <a:pt x="187" y="230"/>
                  </a:lnTo>
                  <a:lnTo>
                    <a:pt x="191" y="230"/>
                  </a:lnTo>
                  <a:lnTo>
                    <a:pt x="197" y="229"/>
                  </a:lnTo>
                  <a:lnTo>
                    <a:pt x="203" y="229"/>
                  </a:lnTo>
                  <a:lnTo>
                    <a:pt x="210" y="227"/>
                  </a:lnTo>
                  <a:lnTo>
                    <a:pt x="218" y="225"/>
                  </a:lnTo>
                  <a:lnTo>
                    <a:pt x="226" y="223"/>
                  </a:lnTo>
                  <a:lnTo>
                    <a:pt x="232" y="221"/>
                  </a:lnTo>
                  <a:lnTo>
                    <a:pt x="181" y="199"/>
                  </a:lnTo>
                  <a:lnTo>
                    <a:pt x="178" y="200"/>
                  </a:lnTo>
                  <a:lnTo>
                    <a:pt x="174" y="200"/>
                  </a:lnTo>
                  <a:lnTo>
                    <a:pt x="168" y="202"/>
                  </a:lnTo>
                  <a:lnTo>
                    <a:pt x="160" y="204"/>
                  </a:lnTo>
                  <a:lnTo>
                    <a:pt x="154" y="207"/>
                  </a:lnTo>
                  <a:lnTo>
                    <a:pt x="145" y="209"/>
                  </a:lnTo>
                  <a:lnTo>
                    <a:pt x="137" y="211"/>
                  </a:lnTo>
                  <a:lnTo>
                    <a:pt x="131" y="213"/>
                  </a:lnTo>
                  <a:lnTo>
                    <a:pt x="125" y="213"/>
                  </a:lnTo>
                  <a:lnTo>
                    <a:pt x="120" y="214"/>
                  </a:lnTo>
                  <a:lnTo>
                    <a:pt x="116" y="216"/>
                  </a:lnTo>
                  <a:lnTo>
                    <a:pt x="106" y="218"/>
                  </a:lnTo>
                  <a:lnTo>
                    <a:pt x="98" y="220"/>
                  </a:lnTo>
                  <a:lnTo>
                    <a:pt x="89" y="220"/>
                  </a:lnTo>
                  <a:lnTo>
                    <a:pt x="81" y="221"/>
                  </a:lnTo>
                  <a:lnTo>
                    <a:pt x="73" y="221"/>
                  </a:lnTo>
                  <a:lnTo>
                    <a:pt x="68" y="221"/>
                  </a:lnTo>
                  <a:lnTo>
                    <a:pt x="62" y="220"/>
                  </a:lnTo>
                  <a:lnTo>
                    <a:pt x="54" y="218"/>
                  </a:lnTo>
                  <a:lnTo>
                    <a:pt x="48" y="214"/>
                  </a:lnTo>
                  <a:lnTo>
                    <a:pt x="44" y="213"/>
                  </a:lnTo>
                  <a:lnTo>
                    <a:pt x="37" y="209"/>
                  </a:lnTo>
                  <a:lnTo>
                    <a:pt x="33" y="206"/>
                  </a:lnTo>
                  <a:lnTo>
                    <a:pt x="27" y="200"/>
                  </a:lnTo>
                  <a:lnTo>
                    <a:pt x="23" y="199"/>
                  </a:lnTo>
                  <a:lnTo>
                    <a:pt x="17" y="193"/>
                  </a:lnTo>
                  <a:lnTo>
                    <a:pt x="14" y="190"/>
                  </a:lnTo>
                  <a:lnTo>
                    <a:pt x="10" y="186"/>
                  </a:lnTo>
                  <a:lnTo>
                    <a:pt x="6" y="183"/>
                  </a:lnTo>
                  <a:lnTo>
                    <a:pt x="2" y="179"/>
                  </a:lnTo>
                  <a:lnTo>
                    <a:pt x="0" y="1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503" name="Freeform 56"/>
            <p:cNvSpPr>
              <a:spLocks/>
            </p:cNvSpPr>
            <p:nvPr/>
          </p:nvSpPr>
          <p:spPr bwMode="auto">
            <a:xfrm>
              <a:off x="425" y="3223"/>
              <a:ext cx="77" cy="16"/>
            </a:xfrm>
            <a:custGeom>
              <a:avLst/>
              <a:gdLst>
                <a:gd name="T0" fmla="*/ 1 w 154"/>
                <a:gd name="T1" fmla="*/ 1 h 31"/>
                <a:gd name="T2" fmla="*/ 1 w 154"/>
                <a:gd name="T3" fmla="*/ 1 h 31"/>
                <a:gd name="T4" fmla="*/ 1 w 154"/>
                <a:gd name="T5" fmla="*/ 1 h 31"/>
                <a:gd name="T6" fmla="*/ 1 w 154"/>
                <a:gd name="T7" fmla="*/ 1 h 31"/>
                <a:gd name="T8" fmla="*/ 1 w 154"/>
                <a:gd name="T9" fmla="*/ 1 h 31"/>
                <a:gd name="T10" fmla="*/ 1 w 154"/>
                <a:gd name="T11" fmla="*/ 1 h 31"/>
                <a:gd name="T12" fmla="*/ 1 w 154"/>
                <a:gd name="T13" fmla="*/ 1 h 31"/>
                <a:gd name="T14" fmla="*/ 1 w 154"/>
                <a:gd name="T15" fmla="*/ 1 h 31"/>
                <a:gd name="T16" fmla="*/ 1 w 154"/>
                <a:gd name="T17" fmla="*/ 1 h 31"/>
                <a:gd name="T18" fmla="*/ 1 w 154"/>
                <a:gd name="T19" fmla="*/ 1 h 31"/>
                <a:gd name="T20" fmla="*/ 1 w 154"/>
                <a:gd name="T21" fmla="*/ 1 h 31"/>
                <a:gd name="T22" fmla="*/ 1 w 154"/>
                <a:gd name="T23" fmla="*/ 1 h 31"/>
                <a:gd name="T24" fmla="*/ 1 w 154"/>
                <a:gd name="T25" fmla="*/ 1 h 31"/>
                <a:gd name="T26" fmla="*/ 1 w 154"/>
                <a:gd name="T27" fmla="*/ 1 h 31"/>
                <a:gd name="T28" fmla="*/ 1 w 154"/>
                <a:gd name="T29" fmla="*/ 1 h 31"/>
                <a:gd name="T30" fmla="*/ 1 w 154"/>
                <a:gd name="T31" fmla="*/ 1 h 31"/>
                <a:gd name="T32" fmla="*/ 1 w 154"/>
                <a:gd name="T33" fmla="*/ 1 h 31"/>
                <a:gd name="T34" fmla="*/ 1 w 154"/>
                <a:gd name="T35" fmla="*/ 1 h 31"/>
                <a:gd name="T36" fmla="*/ 1 w 154"/>
                <a:gd name="T37" fmla="*/ 1 h 31"/>
                <a:gd name="T38" fmla="*/ 1 w 154"/>
                <a:gd name="T39" fmla="*/ 1 h 31"/>
                <a:gd name="T40" fmla="*/ 1 w 154"/>
                <a:gd name="T41" fmla="*/ 1 h 31"/>
                <a:gd name="T42" fmla="*/ 1 w 154"/>
                <a:gd name="T43" fmla="*/ 0 h 31"/>
                <a:gd name="T44" fmla="*/ 1 w 154"/>
                <a:gd name="T45" fmla="*/ 0 h 31"/>
                <a:gd name="T46" fmla="*/ 1 w 154"/>
                <a:gd name="T47" fmla="*/ 0 h 31"/>
                <a:gd name="T48" fmla="*/ 1 w 154"/>
                <a:gd name="T49" fmla="*/ 0 h 31"/>
                <a:gd name="T50" fmla="*/ 1 w 154"/>
                <a:gd name="T51" fmla="*/ 1 h 31"/>
                <a:gd name="T52" fmla="*/ 1 w 154"/>
                <a:gd name="T53" fmla="*/ 1 h 31"/>
                <a:gd name="T54" fmla="*/ 1 w 154"/>
                <a:gd name="T55" fmla="*/ 1 h 31"/>
                <a:gd name="T56" fmla="*/ 1 w 154"/>
                <a:gd name="T57" fmla="*/ 1 h 31"/>
                <a:gd name="T58" fmla="*/ 0 w 154"/>
                <a:gd name="T59" fmla="*/ 1 h 31"/>
                <a:gd name="T60" fmla="*/ 1 w 154"/>
                <a:gd name="T61" fmla="*/ 1 h 31"/>
                <a:gd name="T62" fmla="*/ 1 w 154"/>
                <a:gd name="T63" fmla="*/ 1 h 31"/>
                <a:gd name="T64" fmla="*/ 1 w 154"/>
                <a:gd name="T65" fmla="*/ 1 h 31"/>
                <a:gd name="T66" fmla="*/ 1 w 154"/>
                <a:gd name="T67" fmla="*/ 1 h 31"/>
                <a:gd name="T68" fmla="*/ 1 w 154"/>
                <a:gd name="T69" fmla="*/ 1 h 31"/>
                <a:gd name="T70" fmla="*/ 1 w 154"/>
                <a:gd name="T71" fmla="*/ 1 h 31"/>
                <a:gd name="T72" fmla="*/ 1 w 154"/>
                <a:gd name="T73" fmla="*/ 1 h 31"/>
                <a:gd name="T74" fmla="*/ 1 w 154"/>
                <a:gd name="T75" fmla="*/ 1 h 31"/>
                <a:gd name="T76" fmla="*/ 1 w 154"/>
                <a:gd name="T77" fmla="*/ 1 h 31"/>
                <a:gd name="T78" fmla="*/ 1 w 154"/>
                <a:gd name="T79" fmla="*/ 1 h 31"/>
                <a:gd name="T80" fmla="*/ 1 w 154"/>
                <a:gd name="T81" fmla="*/ 1 h 31"/>
                <a:gd name="T82" fmla="*/ 1 w 154"/>
                <a:gd name="T83" fmla="*/ 1 h 31"/>
                <a:gd name="T84" fmla="*/ 1 w 154"/>
                <a:gd name="T85" fmla="*/ 1 h 31"/>
                <a:gd name="T86" fmla="*/ 1 w 154"/>
                <a:gd name="T87" fmla="*/ 1 h 31"/>
                <a:gd name="T88" fmla="*/ 1 w 154"/>
                <a:gd name="T89" fmla="*/ 1 h 31"/>
                <a:gd name="T90" fmla="*/ 1 w 154"/>
                <a:gd name="T91" fmla="*/ 1 h 31"/>
                <a:gd name="T92" fmla="*/ 1 w 154"/>
                <a:gd name="T93" fmla="*/ 1 h 31"/>
                <a:gd name="T94" fmla="*/ 1 w 154"/>
                <a:gd name="T95" fmla="*/ 1 h 31"/>
                <a:gd name="T96" fmla="*/ 1 w 154"/>
                <a:gd name="T97" fmla="*/ 1 h 31"/>
                <a:gd name="T98" fmla="*/ 1 w 154"/>
                <a:gd name="T99" fmla="*/ 1 h 31"/>
                <a:gd name="T100" fmla="*/ 1 w 154"/>
                <a:gd name="T101" fmla="*/ 1 h 31"/>
                <a:gd name="T102" fmla="*/ 1 w 154"/>
                <a:gd name="T103" fmla="*/ 1 h 31"/>
                <a:gd name="T104" fmla="*/ 1 w 154"/>
                <a:gd name="T105" fmla="*/ 1 h 31"/>
                <a:gd name="T106" fmla="*/ 1 w 154"/>
                <a:gd name="T107" fmla="*/ 1 h 31"/>
                <a:gd name="T108" fmla="*/ 1 w 154"/>
                <a:gd name="T109" fmla="*/ 1 h 31"/>
                <a:gd name="T110" fmla="*/ 1 w 154"/>
                <a:gd name="T111" fmla="*/ 1 h 31"/>
                <a:gd name="T112" fmla="*/ 1 w 154"/>
                <a:gd name="T113" fmla="*/ 1 h 31"/>
                <a:gd name="T114" fmla="*/ 1 w 154"/>
                <a:gd name="T115" fmla="*/ 1 h 31"/>
                <a:gd name="T116" fmla="*/ 1 w 154"/>
                <a:gd name="T117" fmla="*/ 1 h 31"/>
                <a:gd name="T118" fmla="*/ 1 w 154"/>
                <a:gd name="T119" fmla="*/ 1 h 3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54" h="31">
                  <a:moveTo>
                    <a:pt x="154" y="26"/>
                  </a:moveTo>
                  <a:lnTo>
                    <a:pt x="152" y="24"/>
                  </a:lnTo>
                  <a:lnTo>
                    <a:pt x="148" y="24"/>
                  </a:lnTo>
                  <a:lnTo>
                    <a:pt x="142" y="21"/>
                  </a:lnTo>
                  <a:lnTo>
                    <a:pt x="135" y="19"/>
                  </a:lnTo>
                  <a:lnTo>
                    <a:pt x="125" y="17"/>
                  </a:lnTo>
                  <a:lnTo>
                    <a:pt x="117" y="15"/>
                  </a:lnTo>
                  <a:lnTo>
                    <a:pt x="111" y="14"/>
                  </a:lnTo>
                  <a:lnTo>
                    <a:pt x="108" y="12"/>
                  </a:lnTo>
                  <a:lnTo>
                    <a:pt x="102" y="12"/>
                  </a:lnTo>
                  <a:lnTo>
                    <a:pt x="98" y="10"/>
                  </a:lnTo>
                  <a:lnTo>
                    <a:pt x="90" y="8"/>
                  </a:lnTo>
                  <a:lnTo>
                    <a:pt x="86" y="8"/>
                  </a:lnTo>
                  <a:lnTo>
                    <a:pt x="79" y="7"/>
                  </a:lnTo>
                  <a:lnTo>
                    <a:pt x="75" y="7"/>
                  </a:lnTo>
                  <a:lnTo>
                    <a:pt x="69" y="5"/>
                  </a:lnTo>
                  <a:lnTo>
                    <a:pt x="63" y="5"/>
                  </a:lnTo>
                  <a:lnTo>
                    <a:pt x="59" y="3"/>
                  </a:lnTo>
                  <a:lnTo>
                    <a:pt x="56" y="3"/>
                  </a:lnTo>
                  <a:lnTo>
                    <a:pt x="50" y="1"/>
                  </a:lnTo>
                  <a:lnTo>
                    <a:pt x="44" y="1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0" y="0"/>
                  </a:lnTo>
                  <a:lnTo>
                    <a:pt x="27" y="0"/>
                  </a:lnTo>
                  <a:lnTo>
                    <a:pt x="17" y="1"/>
                  </a:lnTo>
                  <a:lnTo>
                    <a:pt x="11" y="5"/>
                  </a:lnTo>
                  <a:lnTo>
                    <a:pt x="7" y="8"/>
                  </a:lnTo>
                  <a:lnTo>
                    <a:pt x="3" y="12"/>
                  </a:lnTo>
                  <a:lnTo>
                    <a:pt x="0" y="21"/>
                  </a:lnTo>
                  <a:lnTo>
                    <a:pt x="3" y="26"/>
                  </a:lnTo>
                  <a:lnTo>
                    <a:pt x="5" y="26"/>
                  </a:lnTo>
                  <a:lnTo>
                    <a:pt x="11" y="28"/>
                  </a:lnTo>
                  <a:lnTo>
                    <a:pt x="17" y="28"/>
                  </a:lnTo>
                  <a:lnTo>
                    <a:pt x="27" y="28"/>
                  </a:lnTo>
                  <a:lnTo>
                    <a:pt x="30" y="28"/>
                  </a:lnTo>
                  <a:lnTo>
                    <a:pt x="36" y="28"/>
                  </a:lnTo>
                  <a:lnTo>
                    <a:pt x="42" y="28"/>
                  </a:lnTo>
                  <a:lnTo>
                    <a:pt x="46" y="28"/>
                  </a:lnTo>
                  <a:lnTo>
                    <a:pt x="52" y="28"/>
                  </a:lnTo>
                  <a:lnTo>
                    <a:pt x="57" y="28"/>
                  </a:lnTo>
                  <a:lnTo>
                    <a:pt x="63" y="28"/>
                  </a:lnTo>
                  <a:lnTo>
                    <a:pt x="71" y="29"/>
                  </a:lnTo>
                  <a:lnTo>
                    <a:pt x="75" y="29"/>
                  </a:lnTo>
                  <a:lnTo>
                    <a:pt x="81" y="29"/>
                  </a:lnTo>
                  <a:lnTo>
                    <a:pt x="86" y="29"/>
                  </a:lnTo>
                  <a:lnTo>
                    <a:pt x="92" y="29"/>
                  </a:lnTo>
                  <a:lnTo>
                    <a:pt x="98" y="29"/>
                  </a:lnTo>
                  <a:lnTo>
                    <a:pt x="102" y="29"/>
                  </a:lnTo>
                  <a:lnTo>
                    <a:pt x="108" y="29"/>
                  </a:lnTo>
                  <a:lnTo>
                    <a:pt x="113" y="29"/>
                  </a:lnTo>
                  <a:lnTo>
                    <a:pt x="121" y="29"/>
                  </a:lnTo>
                  <a:lnTo>
                    <a:pt x="127" y="29"/>
                  </a:lnTo>
                  <a:lnTo>
                    <a:pt x="133" y="31"/>
                  </a:lnTo>
                  <a:lnTo>
                    <a:pt x="137" y="31"/>
                  </a:lnTo>
                  <a:lnTo>
                    <a:pt x="142" y="31"/>
                  </a:lnTo>
                  <a:lnTo>
                    <a:pt x="148" y="29"/>
                  </a:lnTo>
                  <a:lnTo>
                    <a:pt x="152" y="28"/>
                  </a:lnTo>
                  <a:lnTo>
                    <a:pt x="154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504" name="Freeform 57"/>
            <p:cNvSpPr>
              <a:spLocks/>
            </p:cNvSpPr>
            <p:nvPr/>
          </p:nvSpPr>
          <p:spPr bwMode="auto">
            <a:xfrm>
              <a:off x="453" y="3181"/>
              <a:ext cx="103" cy="51"/>
            </a:xfrm>
            <a:custGeom>
              <a:avLst/>
              <a:gdLst>
                <a:gd name="T0" fmla="*/ 0 w 206"/>
                <a:gd name="T1" fmla="*/ 1 h 100"/>
                <a:gd name="T2" fmla="*/ 1 w 206"/>
                <a:gd name="T3" fmla="*/ 1 h 100"/>
                <a:gd name="T4" fmla="*/ 1 w 206"/>
                <a:gd name="T5" fmla="*/ 1 h 100"/>
                <a:gd name="T6" fmla="*/ 1 w 206"/>
                <a:gd name="T7" fmla="*/ 1 h 100"/>
                <a:gd name="T8" fmla="*/ 1 w 206"/>
                <a:gd name="T9" fmla="*/ 1 h 100"/>
                <a:gd name="T10" fmla="*/ 1 w 206"/>
                <a:gd name="T11" fmla="*/ 1 h 100"/>
                <a:gd name="T12" fmla="*/ 1 w 206"/>
                <a:gd name="T13" fmla="*/ 1 h 100"/>
                <a:gd name="T14" fmla="*/ 1 w 206"/>
                <a:gd name="T15" fmla="*/ 1 h 100"/>
                <a:gd name="T16" fmla="*/ 1 w 206"/>
                <a:gd name="T17" fmla="*/ 1 h 100"/>
                <a:gd name="T18" fmla="*/ 1 w 206"/>
                <a:gd name="T19" fmla="*/ 1 h 100"/>
                <a:gd name="T20" fmla="*/ 1 w 206"/>
                <a:gd name="T21" fmla="*/ 1 h 100"/>
                <a:gd name="T22" fmla="*/ 1 w 206"/>
                <a:gd name="T23" fmla="*/ 1 h 100"/>
                <a:gd name="T24" fmla="*/ 1 w 206"/>
                <a:gd name="T25" fmla="*/ 1 h 100"/>
                <a:gd name="T26" fmla="*/ 1 w 206"/>
                <a:gd name="T27" fmla="*/ 1 h 100"/>
                <a:gd name="T28" fmla="*/ 1 w 206"/>
                <a:gd name="T29" fmla="*/ 1 h 100"/>
                <a:gd name="T30" fmla="*/ 1 w 206"/>
                <a:gd name="T31" fmla="*/ 1 h 100"/>
                <a:gd name="T32" fmla="*/ 1 w 206"/>
                <a:gd name="T33" fmla="*/ 1 h 100"/>
                <a:gd name="T34" fmla="*/ 1 w 206"/>
                <a:gd name="T35" fmla="*/ 1 h 100"/>
                <a:gd name="T36" fmla="*/ 1 w 206"/>
                <a:gd name="T37" fmla="*/ 1 h 100"/>
                <a:gd name="T38" fmla="*/ 1 w 206"/>
                <a:gd name="T39" fmla="*/ 0 h 100"/>
                <a:gd name="T40" fmla="*/ 1 w 206"/>
                <a:gd name="T41" fmla="*/ 1 h 100"/>
                <a:gd name="T42" fmla="*/ 1 w 206"/>
                <a:gd name="T43" fmla="*/ 1 h 100"/>
                <a:gd name="T44" fmla="*/ 1 w 206"/>
                <a:gd name="T45" fmla="*/ 1 h 100"/>
                <a:gd name="T46" fmla="*/ 1 w 206"/>
                <a:gd name="T47" fmla="*/ 1 h 100"/>
                <a:gd name="T48" fmla="*/ 1 w 206"/>
                <a:gd name="T49" fmla="*/ 1 h 100"/>
                <a:gd name="T50" fmla="*/ 1 w 206"/>
                <a:gd name="T51" fmla="*/ 1 h 100"/>
                <a:gd name="T52" fmla="*/ 1 w 206"/>
                <a:gd name="T53" fmla="*/ 1 h 100"/>
                <a:gd name="T54" fmla="*/ 1 w 206"/>
                <a:gd name="T55" fmla="*/ 1 h 100"/>
                <a:gd name="T56" fmla="*/ 1 w 206"/>
                <a:gd name="T57" fmla="*/ 1 h 100"/>
                <a:gd name="T58" fmla="*/ 1 w 206"/>
                <a:gd name="T59" fmla="*/ 1 h 100"/>
                <a:gd name="T60" fmla="*/ 1 w 206"/>
                <a:gd name="T61" fmla="*/ 1 h 100"/>
                <a:gd name="T62" fmla="*/ 1 w 206"/>
                <a:gd name="T63" fmla="*/ 1 h 100"/>
                <a:gd name="T64" fmla="*/ 1 w 206"/>
                <a:gd name="T65" fmla="*/ 1 h 100"/>
                <a:gd name="T66" fmla="*/ 1 w 206"/>
                <a:gd name="T67" fmla="*/ 1 h 100"/>
                <a:gd name="T68" fmla="*/ 1 w 206"/>
                <a:gd name="T69" fmla="*/ 1 h 100"/>
                <a:gd name="T70" fmla="*/ 1 w 206"/>
                <a:gd name="T71" fmla="*/ 1 h 100"/>
                <a:gd name="T72" fmla="*/ 1 w 206"/>
                <a:gd name="T73" fmla="*/ 1 h 100"/>
                <a:gd name="T74" fmla="*/ 1 w 206"/>
                <a:gd name="T75" fmla="*/ 1 h 100"/>
                <a:gd name="T76" fmla="*/ 1 w 206"/>
                <a:gd name="T77" fmla="*/ 1 h 100"/>
                <a:gd name="T78" fmla="*/ 1 w 206"/>
                <a:gd name="T79" fmla="*/ 1 h 100"/>
                <a:gd name="T80" fmla="*/ 1 w 206"/>
                <a:gd name="T81" fmla="*/ 1 h 100"/>
                <a:gd name="T82" fmla="*/ 1 w 206"/>
                <a:gd name="T83" fmla="*/ 1 h 100"/>
                <a:gd name="T84" fmla="*/ 1 w 206"/>
                <a:gd name="T85" fmla="*/ 1 h 100"/>
                <a:gd name="T86" fmla="*/ 1 w 206"/>
                <a:gd name="T87" fmla="*/ 1 h 100"/>
                <a:gd name="T88" fmla="*/ 1 w 206"/>
                <a:gd name="T89" fmla="*/ 1 h 100"/>
                <a:gd name="T90" fmla="*/ 1 w 206"/>
                <a:gd name="T91" fmla="*/ 1 h 100"/>
                <a:gd name="T92" fmla="*/ 1 w 206"/>
                <a:gd name="T93" fmla="*/ 1 h 100"/>
                <a:gd name="T94" fmla="*/ 1 w 206"/>
                <a:gd name="T95" fmla="*/ 1 h 100"/>
                <a:gd name="T96" fmla="*/ 1 w 206"/>
                <a:gd name="T97" fmla="*/ 1 h 100"/>
                <a:gd name="T98" fmla="*/ 1 w 206"/>
                <a:gd name="T99" fmla="*/ 1 h 100"/>
                <a:gd name="T100" fmla="*/ 1 w 206"/>
                <a:gd name="T101" fmla="*/ 1 h 100"/>
                <a:gd name="T102" fmla="*/ 1 w 206"/>
                <a:gd name="T103" fmla="*/ 1 h 100"/>
                <a:gd name="T104" fmla="*/ 1 w 206"/>
                <a:gd name="T105" fmla="*/ 1 h 100"/>
                <a:gd name="T106" fmla="*/ 1 w 206"/>
                <a:gd name="T107" fmla="*/ 1 h 100"/>
                <a:gd name="T108" fmla="*/ 1 w 206"/>
                <a:gd name="T109" fmla="*/ 1 h 100"/>
                <a:gd name="T110" fmla="*/ 1 w 206"/>
                <a:gd name="T111" fmla="*/ 1 h 100"/>
                <a:gd name="T112" fmla="*/ 1 w 206"/>
                <a:gd name="T113" fmla="*/ 1 h 100"/>
                <a:gd name="T114" fmla="*/ 1 w 206"/>
                <a:gd name="T115" fmla="*/ 1 h 100"/>
                <a:gd name="T116" fmla="*/ 1 w 206"/>
                <a:gd name="T117" fmla="*/ 1 h 100"/>
                <a:gd name="T118" fmla="*/ 1 w 206"/>
                <a:gd name="T119" fmla="*/ 1 h 10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06" h="100">
                  <a:moveTo>
                    <a:pt x="1" y="65"/>
                  </a:moveTo>
                  <a:lnTo>
                    <a:pt x="0" y="60"/>
                  </a:lnTo>
                  <a:lnTo>
                    <a:pt x="0" y="56"/>
                  </a:lnTo>
                  <a:lnTo>
                    <a:pt x="1" y="53"/>
                  </a:lnTo>
                  <a:lnTo>
                    <a:pt x="3" y="49"/>
                  </a:lnTo>
                  <a:lnTo>
                    <a:pt x="7" y="47"/>
                  </a:lnTo>
                  <a:lnTo>
                    <a:pt x="11" y="46"/>
                  </a:lnTo>
                  <a:lnTo>
                    <a:pt x="15" y="46"/>
                  </a:lnTo>
                  <a:lnTo>
                    <a:pt x="23" y="46"/>
                  </a:lnTo>
                  <a:lnTo>
                    <a:pt x="27" y="46"/>
                  </a:lnTo>
                  <a:lnTo>
                    <a:pt x="32" y="46"/>
                  </a:lnTo>
                  <a:lnTo>
                    <a:pt x="38" y="47"/>
                  </a:lnTo>
                  <a:lnTo>
                    <a:pt x="44" y="49"/>
                  </a:lnTo>
                  <a:lnTo>
                    <a:pt x="52" y="51"/>
                  </a:lnTo>
                  <a:lnTo>
                    <a:pt x="57" y="54"/>
                  </a:lnTo>
                  <a:lnTo>
                    <a:pt x="65" y="56"/>
                  </a:lnTo>
                  <a:lnTo>
                    <a:pt x="73" y="58"/>
                  </a:lnTo>
                  <a:lnTo>
                    <a:pt x="79" y="60"/>
                  </a:lnTo>
                  <a:lnTo>
                    <a:pt x="84" y="63"/>
                  </a:lnTo>
                  <a:lnTo>
                    <a:pt x="90" y="65"/>
                  </a:lnTo>
                  <a:lnTo>
                    <a:pt x="96" y="67"/>
                  </a:lnTo>
                  <a:lnTo>
                    <a:pt x="104" y="69"/>
                  </a:lnTo>
                  <a:lnTo>
                    <a:pt x="106" y="69"/>
                  </a:lnTo>
                  <a:lnTo>
                    <a:pt x="106" y="65"/>
                  </a:lnTo>
                  <a:lnTo>
                    <a:pt x="104" y="63"/>
                  </a:lnTo>
                  <a:lnTo>
                    <a:pt x="100" y="60"/>
                  </a:lnTo>
                  <a:lnTo>
                    <a:pt x="98" y="56"/>
                  </a:lnTo>
                  <a:lnTo>
                    <a:pt x="94" y="49"/>
                  </a:lnTo>
                  <a:lnTo>
                    <a:pt x="90" y="46"/>
                  </a:lnTo>
                  <a:lnTo>
                    <a:pt x="86" y="40"/>
                  </a:lnTo>
                  <a:lnTo>
                    <a:pt x="82" y="33"/>
                  </a:lnTo>
                  <a:lnTo>
                    <a:pt x="79" y="28"/>
                  </a:lnTo>
                  <a:lnTo>
                    <a:pt x="75" y="23"/>
                  </a:lnTo>
                  <a:lnTo>
                    <a:pt x="71" y="16"/>
                  </a:lnTo>
                  <a:lnTo>
                    <a:pt x="69" y="12"/>
                  </a:lnTo>
                  <a:lnTo>
                    <a:pt x="67" y="7"/>
                  </a:lnTo>
                  <a:lnTo>
                    <a:pt x="67" y="3"/>
                  </a:lnTo>
                  <a:lnTo>
                    <a:pt x="67" y="2"/>
                  </a:lnTo>
                  <a:lnTo>
                    <a:pt x="69" y="0"/>
                  </a:lnTo>
                  <a:lnTo>
                    <a:pt x="75" y="0"/>
                  </a:lnTo>
                  <a:lnTo>
                    <a:pt x="82" y="3"/>
                  </a:lnTo>
                  <a:lnTo>
                    <a:pt x="88" y="5"/>
                  </a:lnTo>
                  <a:lnTo>
                    <a:pt x="94" y="7"/>
                  </a:lnTo>
                  <a:lnTo>
                    <a:pt x="100" y="10"/>
                  </a:lnTo>
                  <a:lnTo>
                    <a:pt x="106" y="14"/>
                  </a:lnTo>
                  <a:lnTo>
                    <a:pt x="111" y="16"/>
                  </a:lnTo>
                  <a:lnTo>
                    <a:pt x="119" y="19"/>
                  </a:lnTo>
                  <a:lnTo>
                    <a:pt x="125" y="23"/>
                  </a:lnTo>
                  <a:lnTo>
                    <a:pt x="131" y="26"/>
                  </a:lnTo>
                  <a:lnTo>
                    <a:pt x="136" y="30"/>
                  </a:lnTo>
                  <a:lnTo>
                    <a:pt x="142" y="32"/>
                  </a:lnTo>
                  <a:lnTo>
                    <a:pt x="146" y="35"/>
                  </a:lnTo>
                  <a:lnTo>
                    <a:pt x="152" y="39"/>
                  </a:lnTo>
                  <a:lnTo>
                    <a:pt x="160" y="44"/>
                  </a:lnTo>
                  <a:lnTo>
                    <a:pt x="167" y="49"/>
                  </a:lnTo>
                  <a:lnTo>
                    <a:pt x="177" y="54"/>
                  </a:lnTo>
                  <a:lnTo>
                    <a:pt x="185" y="60"/>
                  </a:lnTo>
                  <a:lnTo>
                    <a:pt x="192" y="65"/>
                  </a:lnTo>
                  <a:lnTo>
                    <a:pt x="198" y="69"/>
                  </a:lnTo>
                  <a:lnTo>
                    <a:pt x="204" y="72"/>
                  </a:lnTo>
                  <a:lnTo>
                    <a:pt x="206" y="74"/>
                  </a:lnTo>
                  <a:lnTo>
                    <a:pt x="204" y="74"/>
                  </a:lnTo>
                  <a:lnTo>
                    <a:pt x="200" y="76"/>
                  </a:lnTo>
                  <a:lnTo>
                    <a:pt x="196" y="77"/>
                  </a:lnTo>
                  <a:lnTo>
                    <a:pt x="189" y="76"/>
                  </a:lnTo>
                  <a:lnTo>
                    <a:pt x="185" y="74"/>
                  </a:lnTo>
                  <a:lnTo>
                    <a:pt x="179" y="74"/>
                  </a:lnTo>
                  <a:lnTo>
                    <a:pt x="175" y="72"/>
                  </a:lnTo>
                  <a:lnTo>
                    <a:pt x="171" y="70"/>
                  </a:lnTo>
                  <a:lnTo>
                    <a:pt x="163" y="67"/>
                  </a:lnTo>
                  <a:lnTo>
                    <a:pt x="160" y="65"/>
                  </a:lnTo>
                  <a:lnTo>
                    <a:pt x="152" y="61"/>
                  </a:lnTo>
                  <a:lnTo>
                    <a:pt x="148" y="60"/>
                  </a:lnTo>
                  <a:lnTo>
                    <a:pt x="142" y="56"/>
                  </a:lnTo>
                  <a:lnTo>
                    <a:pt x="135" y="53"/>
                  </a:lnTo>
                  <a:lnTo>
                    <a:pt x="131" y="51"/>
                  </a:lnTo>
                  <a:lnTo>
                    <a:pt x="127" y="49"/>
                  </a:lnTo>
                  <a:lnTo>
                    <a:pt x="119" y="46"/>
                  </a:lnTo>
                  <a:lnTo>
                    <a:pt x="117" y="46"/>
                  </a:lnTo>
                  <a:lnTo>
                    <a:pt x="119" y="47"/>
                  </a:lnTo>
                  <a:lnTo>
                    <a:pt x="127" y="53"/>
                  </a:lnTo>
                  <a:lnTo>
                    <a:pt x="131" y="58"/>
                  </a:lnTo>
                  <a:lnTo>
                    <a:pt x="135" y="61"/>
                  </a:lnTo>
                  <a:lnTo>
                    <a:pt x="140" y="67"/>
                  </a:lnTo>
                  <a:lnTo>
                    <a:pt x="144" y="74"/>
                  </a:lnTo>
                  <a:lnTo>
                    <a:pt x="150" y="77"/>
                  </a:lnTo>
                  <a:lnTo>
                    <a:pt x="154" y="83"/>
                  </a:lnTo>
                  <a:lnTo>
                    <a:pt x="156" y="86"/>
                  </a:lnTo>
                  <a:lnTo>
                    <a:pt x="160" y="91"/>
                  </a:lnTo>
                  <a:lnTo>
                    <a:pt x="162" y="98"/>
                  </a:lnTo>
                  <a:lnTo>
                    <a:pt x="158" y="100"/>
                  </a:lnTo>
                  <a:lnTo>
                    <a:pt x="152" y="100"/>
                  </a:lnTo>
                  <a:lnTo>
                    <a:pt x="146" y="98"/>
                  </a:lnTo>
                  <a:lnTo>
                    <a:pt x="136" y="97"/>
                  </a:lnTo>
                  <a:lnTo>
                    <a:pt x="129" y="95"/>
                  </a:lnTo>
                  <a:lnTo>
                    <a:pt x="123" y="93"/>
                  </a:lnTo>
                  <a:lnTo>
                    <a:pt x="117" y="91"/>
                  </a:lnTo>
                  <a:lnTo>
                    <a:pt x="113" y="91"/>
                  </a:lnTo>
                  <a:lnTo>
                    <a:pt x="108" y="90"/>
                  </a:lnTo>
                  <a:lnTo>
                    <a:pt x="102" y="88"/>
                  </a:lnTo>
                  <a:lnTo>
                    <a:pt x="96" y="86"/>
                  </a:lnTo>
                  <a:lnTo>
                    <a:pt x="90" y="84"/>
                  </a:lnTo>
                  <a:lnTo>
                    <a:pt x="86" y="84"/>
                  </a:lnTo>
                  <a:lnTo>
                    <a:pt x="79" y="83"/>
                  </a:lnTo>
                  <a:lnTo>
                    <a:pt x="75" y="81"/>
                  </a:lnTo>
                  <a:lnTo>
                    <a:pt x="69" y="79"/>
                  </a:lnTo>
                  <a:lnTo>
                    <a:pt x="63" y="77"/>
                  </a:lnTo>
                  <a:lnTo>
                    <a:pt x="59" y="76"/>
                  </a:lnTo>
                  <a:lnTo>
                    <a:pt x="54" y="76"/>
                  </a:lnTo>
                  <a:lnTo>
                    <a:pt x="48" y="74"/>
                  </a:lnTo>
                  <a:lnTo>
                    <a:pt x="44" y="74"/>
                  </a:lnTo>
                  <a:lnTo>
                    <a:pt x="36" y="70"/>
                  </a:lnTo>
                  <a:lnTo>
                    <a:pt x="30" y="70"/>
                  </a:lnTo>
                  <a:lnTo>
                    <a:pt x="25" y="69"/>
                  </a:lnTo>
                  <a:lnTo>
                    <a:pt x="23" y="70"/>
                  </a:lnTo>
                  <a:lnTo>
                    <a:pt x="15" y="69"/>
                  </a:lnTo>
                  <a:lnTo>
                    <a:pt x="7" y="67"/>
                  </a:lnTo>
                  <a:lnTo>
                    <a:pt x="3" y="65"/>
                  </a:lnTo>
                  <a:lnTo>
                    <a:pt x="1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505" name="Freeform 58"/>
            <p:cNvSpPr>
              <a:spLocks/>
            </p:cNvSpPr>
            <p:nvPr/>
          </p:nvSpPr>
          <p:spPr bwMode="auto">
            <a:xfrm>
              <a:off x="542" y="3133"/>
              <a:ext cx="161" cy="70"/>
            </a:xfrm>
            <a:custGeom>
              <a:avLst/>
              <a:gdLst>
                <a:gd name="T0" fmla="*/ 1 w 320"/>
                <a:gd name="T1" fmla="*/ 1 h 139"/>
                <a:gd name="T2" fmla="*/ 1 w 320"/>
                <a:gd name="T3" fmla="*/ 1 h 139"/>
                <a:gd name="T4" fmla="*/ 1 w 320"/>
                <a:gd name="T5" fmla="*/ 1 h 139"/>
                <a:gd name="T6" fmla="*/ 1 w 320"/>
                <a:gd name="T7" fmla="*/ 1 h 139"/>
                <a:gd name="T8" fmla="*/ 1 w 320"/>
                <a:gd name="T9" fmla="*/ 1 h 139"/>
                <a:gd name="T10" fmla="*/ 1 w 320"/>
                <a:gd name="T11" fmla="*/ 1 h 139"/>
                <a:gd name="T12" fmla="*/ 1 w 320"/>
                <a:gd name="T13" fmla="*/ 1 h 139"/>
                <a:gd name="T14" fmla="*/ 1 w 320"/>
                <a:gd name="T15" fmla="*/ 1 h 139"/>
                <a:gd name="T16" fmla="*/ 1 w 320"/>
                <a:gd name="T17" fmla="*/ 1 h 139"/>
                <a:gd name="T18" fmla="*/ 1 w 320"/>
                <a:gd name="T19" fmla="*/ 1 h 139"/>
                <a:gd name="T20" fmla="*/ 1 w 320"/>
                <a:gd name="T21" fmla="*/ 1 h 139"/>
                <a:gd name="T22" fmla="*/ 1 w 320"/>
                <a:gd name="T23" fmla="*/ 1 h 139"/>
                <a:gd name="T24" fmla="*/ 1 w 320"/>
                <a:gd name="T25" fmla="*/ 1 h 139"/>
                <a:gd name="T26" fmla="*/ 1 w 320"/>
                <a:gd name="T27" fmla="*/ 1 h 139"/>
                <a:gd name="T28" fmla="*/ 1 w 320"/>
                <a:gd name="T29" fmla="*/ 1 h 139"/>
                <a:gd name="T30" fmla="*/ 1 w 320"/>
                <a:gd name="T31" fmla="*/ 1 h 139"/>
                <a:gd name="T32" fmla="*/ 1 w 320"/>
                <a:gd name="T33" fmla="*/ 1 h 139"/>
                <a:gd name="T34" fmla="*/ 1 w 320"/>
                <a:gd name="T35" fmla="*/ 1 h 139"/>
                <a:gd name="T36" fmla="*/ 1 w 320"/>
                <a:gd name="T37" fmla="*/ 1 h 139"/>
                <a:gd name="T38" fmla="*/ 1 w 320"/>
                <a:gd name="T39" fmla="*/ 1 h 139"/>
                <a:gd name="T40" fmla="*/ 1 w 320"/>
                <a:gd name="T41" fmla="*/ 1 h 139"/>
                <a:gd name="T42" fmla="*/ 1 w 320"/>
                <a:gd name="T43" fmla="*/ 1 h 139"/>
                <a:gd name="T44" fmla="*/ 1 w 320"/>
                <a:gd name="T45" fmla="*/ 1 h 139"/>
                <a:gd name="T46" fmla="*/ 1 w 320"/>
                <a:gd name="T47" fmla="*/ 1 h 139"/>
                <a:gd name="T48" fmla="*/ 1 w 320"/>
                <a:gd name="T49" fmla="*/ 1 h 139"/>
                <a:gd name="T50" fmla="*/ 1 w 320"/>
                <a:gd name="T51" fmla="*/ 0 h 139"/>
                <a:gd name="T52" fmla="*/ 1 w 320"/>
                <a:gd name="T53" fmla="*/ 1 h 139"/>
                <a:gd name="T54" fmla="*/ 1 w 320"/>
                <a:gd name="T55" fmla="*/ 1 h 139"/>
                <a:gd name="T56" fmla="*/ 1 w 320"/>
                <a:gd name="T57" fmla="*/ 1 h 139"/>
                <a:gd name="T58" fmla="*/ 1 w 320"/>
                <a:gd name="T59" fmla="*/ 1 h 139"/>
                <a:gd name="T60" fmla="*/ 1 w 320"/>
                <a:gd name="T61" fmla="*/ 1 h 139"/>
                <a:gd name="T62" fmla="*/ 1 w 320"/>
                <a:gd name="T63" fmla="*/ 1 h 139"/>
                <a:gd name="T64" fmla="*/ 1 w 320"/>
                <a:gd name="T65" fmla="*/ 1 h 139"/>
                <a:gd name="T66" fmla="*/ 1 w 320"/>
                <a:gd name="T67" fmla="*/ 1 h 139"/>
                <a:gd name="T68" fmla="*/ 1 w 320"/>
                <a:gd name="T69" fmla="*/ 1 h 139"/>
                <a:gd name="T70" fmla="*/ 1 w 320"/>
                <a:gd name="T71" fmla="*/ 1 h 139"/>
                <a:gd name="T72" fmla="*/ 1 w 320"/>
                <a:gd name="T73" fmla="*/ 1 h 139"/>
                <a:gd name="T74" fmla="*/ 1 w 320"/>
                <a:gd name="T75" fmla="*/ 1 h 139"/>
                <a:gd name="T76" fmla="*/ 1 w 320"/>
                <a:gd name="T77" fmla="*/ 1 h 139"/>
                <a:gd name="T78" fmla="*/ 1 w 320"/>
                <a:gd name="T79" fmla="*/ 1 h 139"/>
                <a:gd name="T80" fmla="*/ 1 w 320"/>
                <a:gd name="T81" fmla="*/ 1 h 139"/>
                <a:gd name="T82" fmla="*/ 1 w 320"/>
                <a:gd name="T83" fmla="*/ 1 h 139"/>
                <a:gd name="T84" fmla="*/ 1 w 320"/>
                <a:gd name="T85" fmla="*/ 1 h 139"/>
                <a:gd name="T86" fmla="*/ 1 w 320"/>
                <a:gd name="T87" fmla="*/ 1 h 139"/>
                <a:gd name="T88" fmla="*/ 1 w 320"/>
                <a:gd name="T89" fmla="*/ 1 h 139"/>
                <a:gd name="T90" fmla="*/ 1 w 320"/>
                <a:gd name="T91" fmla="*/ 1 h 139"/>
                <a:gd name="T92" fmla="*/ 1 w 320"/>
                <a:gd name="T93" fmla="*/ 1 h 139"/>
                <a:gd name="T94" fmla="*/ 1 w 320"/>
                <a:gd name="T95" fmla="*/ 1 h 139"/>
                <a:gd name="T96" fmla="*/ 1 w 320"/>
                <a:gd name="T97" fmla="*/ 1 h 139"/>
                <a:gd name="T98" fmla="*/ 1 w 320"/>
                <a:gd name="T99" fmla="*/ 1 h 13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20" h="139">
                  <a:moveTo>
                    <a:pt x="2" y="60"/>
                  </a:moveTo>
                  <a:lnTo>
                    <a:pt x="0" y="62"/>
                  </a:lnTo>
                  <a:lnTo>
                    <a:pt x="2" y="65"/>
                  </a:lnTo>
                  <a:lnTo>
                    <a:pt x="6" y="69"/>
                  </a:lnTo>
                  <a:lnTo>
                    <a:pt x="10" y="76"/>
                  </a:lnTo>
                  <a:lnTo>
                    <a:pt x="13" y="81"/>
                  </a:lnTo>
                  <a:lnTo>
                    <a:pt x="19" y="88"/>
                  </a:lnTo>
                  <a:lnTo>
                    <a:pt x="27" y="97"/>
                  </a:lnTo>
                  <a:lnTo>
                    <a:pt x="37" y="104"/>
                  </a:lnTo>
                  <a:lnTo>
                    <a:pt x="38" y="107"/>
                  </a:lnTo>
                  <a:lnTo>
                    <a:pt x="44" y="111"/>
                  </a:lnTo>
                  <a:lnTo>
                    <a:pt x="48" y="115"/>
                  </a:lnTo>
                  <a:lnTo>
                    <a:pt x="54" y="118"/>
                  </a:lnTo>
                  <a:lnTo>
                    <a:pt x="58" y="122"/>
                  </a:lnTo>
                  <a:lnTo>
                    <a:pt x="64" y="125"/>
                  </a:lnTo>
                  <a:lnTo>
                    <a:pt x="67" y="127"/>
                  </a:lnTo>
                  <a:lnTo>
                    <a:pt x="73" y="130"/>
                  </a:lnTo>
                  <a:lnTo>
                    <a:pt x="79" y="132"/>
                  </a:lnTo>
                  <a:lnTo>
                    <a:pt x="85" y="134"/>
                  </a:lnTo>
                  <a:lnTo>
                    <a:pt x="91" y="136"/>
                  </a:lnTo>
                  <a:lnTo>
                    <a:pt x="96" y="137"/>
                  </a:lnTo>
                  <a:lnTo>
                    <a:pt x="102" y="137"/>
                  </a:lnTo>
                  <a:lnTo>
                    <a:pt x="108" y="139"/>
                  </a:lnTo>
                  <a:lnTo>
                    <a:pt x="114" y="139"/>
                  </a:lnTo>
                  <a:lnTo>
                    <a:pt x="119" y="139"/>
                  </a:lnTo>
                  <a:lnTo>
                    <a:pt x="119" y="137"/>
                  </a:lnTo>
                  <a:lnTo>
                    <a:pt x="121" y="136"/>
                  </a:lnTo>
                  <a:lnTo>
                    <a:pt x="123" y="129"/>
                  </a:lnTo>
                  <a:lnTo>
                    <a:pt x="123" y="122"/>
                  </a:lnTo>
                  <a:lnTo>
                    <a:pt x="123" y="116"/>
                  </a:lnTo>
                  <a:lnTo>
                    <a:pt x="125" y="111"/>
                  </a:lnTo>
                  <a:lnTo>
                    <a:pt x="127" y="104"/>
                  </a:lnTo>
                  <a:lnTo>
                    <a:pt x="129" y="97"/>
                  </a:lnTo>
                  <a:lnTo>
                    <a:pt x="131" y="90"/>
                  </a:lnTo>
                  <a:lnTo>
                    <a:pt x="133" y="86"/>
                  </a:lnTo>
                  <a:lnTo>
                    <a:pt x="137" y="81"/>
                  </a:lnTo>
                  <a:lnTo>
                    <a:pt x="139" y="81"/>
                  </a:lnTo>
                  <a:lnTo>
                    <a:pt x="141" y="79"/>
                  </a:lnTo>
                  <a:lnTo>
                    <a:pt x="145" y="83"/>
                  </a:lnTo>
                  <a:lnTo>
                    <a:pt x="146" y="86"/>
                  </a:lnTo>
                  <a:lnTo>
                    <a:pt x="148" y="93"/>
                  </a:lnTo>
                  <a:lnTo>
                    <a:pt x="152" y="99"/>
                  </a:lnTo>
                  <a:lnTo>
                    <a:pt x="154" y="106"/>
                  </a:lnTo>
                  <a:lnTo>
                    <a:pt x="156" y="111"/>
                  </a:lnTo>
                  <a:lnTo>
                    <a:pt x="160" y="115"/>
                  </a:lnTo>
                  <a:lnTo>
                    <a:pt x="166" y="120"/>
                  </a:lnTo>
                  <a:lnTo>
                    <a:pt x="173" y="123"/>
                  </a:lnTo>
                  <a:lnTo>
                    <a:pt x="181" y="122"/>
                  </a:lnTo>
                  <a:lnTo>
                    <a:pt x="189" y="116"/>
                  </a:lnTo>
                  <a:lnTo>
                    <a:pt x="191" y="113"/>
                  </a:lnTo>
                  <a:lnTo>
                    <a:pt x="195" y="109"/>
                  </a:lnTo>
                  <a:lnTo>
                    <a:pt x="200" y="102"/>
                  </a:lnTo>
                  <a:lnTo>
                    <a:pt x="210" y="95"/>
                  </a:lnTo>
                  <a:lnTo>
                    <a:pt x="214" y="92"/>
                  </a:lnTo>
                  <a:lnTo>
                    <a:pt x="220" y="88"/>
                  </a:lnTo>
                  <a:lnTo>
                    <a:pt x="224" y="85"/>
                  </a:lnTo>
                  <a:lnTo>
                    <a:pt x="229" y="79"/>
                  </a:lnTo>
                  <a:lnTo>
                    <a:pt x="235" y="76"/>
                  </a:lnTo>
                  <a:lnTo>
                    <a:pt x="241" y="71"/>
                  </a:lnTo>
                  <a:lnTo>
                    <a:pt x="247" y="67"/>
                  </a:lnTo>
                  <a:lnTo>
                    <a:pt x="254" y="62"/>
                  </a:lnTo>
                  <a:lnTo>
                    <a:pt x="258" y="58"/>
                  </a:lnTo>
                  <a:lnTo>
                    <a:pt x="266" y="53"/>
                  </a:lnTo>
                  <a:lnTo>
                    <a:pt x="270" y="48"/>
                  </a:lnTo>
                  <a:lnTo>
                    <a:pt x="276" y="44"/>
                  </a:lnTo>
                  <a:lnTo>
                    <a:pt x="281" y="39"/>
                  </a:lnTo>
                  <a:lnTo>
                    <a:pt x="285" y="35"/>
                  </a:lnTo>
                  <a:lnTo>
                    <a:pt x="291" y="32"/>
                  </a:lnTo>
                  <a:lnTo>
                    <a:pt x="297" y="28"/>
                  </a:lnTo>
                  <a:lnTo>
                    <a:pt x="305" y="21"/>
                  </a:lnTo>
                  <a:lnTo>
                    <a:pt x="310" y="18"/>
                  </a:lnTo>
                  <a:lnTo>
                    <a:pt x="314" y="14"/>
                  </a:lnTo>
                  <a:lnTo>
                    <a:pt x="316" y="13"/>
                  </a:lnTo>
                  <a:lnTo>
                    <a:pt x="318" y="9"/>
                  </a:lnTo>
                  <a:lnTo>
                    <a:pt x="320" y="4"/>
                  </a:lnTo>
                  <a:lnTo>
                    <a:pt x="318" y="0"/>
                  </a:lnTo>
                  <a:lnTo>
                    <a:pt x="312" y="0"/>
                  </a:lnTo>
                  <a:lnTo>
                    <a:pt x="308" y="0"/>
                  </a:lnTo>
                  <a:lnTo>
                    <a:pt x="303" y="2"/>
                  </a:lnTo>
                  <a:lnTo>
                    <a:pt x="299" y="4"/>
                  </a:lnTo>
                  <a:lnTo>
                    <a:pt x="295" y="6"/>
                  </a:lnTo>
                  <a:lnTo>
                    <a:pt x="291" y="9"/>
                  </a:lnTo>
                  <a:lnTo>
                    <a:pt x="285" y="11"/>
                  </a:lnTo>
                  <a:lnTo>
                    <a:pt x="280" y="14"/>
                  </a:lnTo>
                  <a:lnTo>
                    <a:pt x="274" y="16"/>
                  </a:lnTo>
                  <a:lnTo>
                    <a:pt x="270" y="20"/>
                  </a:lnTo>
                  <a:lnTo>
                    <a:pt x="264" y="23"/>
                  </a:lnTo>
                  <a:lnTo>
                    <a:pt x="258" y="27"/>
                  </a:lnTo>
                  <a:lnTo>
                    <a:pt x="253" y="30"/>
                  </a:lnTo>
                  <a:lnTo>
                    <a:pt x="247" y="34"/>
                  </a:lnTo>
                  <a:lnTo>
                    <a:pt x="241" y="37"/>
                  </a:lnTo>
                  <a:lnTo>
                    <a:pt x="233" y="41"/>
                  </a:lnTo>
                  <a:lnTo>
                    <a:pt x="227" y="44"/>
                  </a:lnTo>
                  <a:lnTo>
                    <a:pt x="222" y="48"/>
                  </a:lnTo>
                  <a:lnTo>
                    <a:pt x="216" y="51"/>
                  </a:lnTo>
                  <a:lnTo>
                    <a:pt x="210" y="55"/>
                  </a:lnTo>
                  <a:lnTo>
                    <a:pt x="204" y="58"/>
                  </a:lnTo>
                  <a:lnTo>
                    <a:pt x="200" y="60"/>
                  </a:lnTo>
                  <a:lnTo>
                    <a:pt x="197" y="64"/>
                  </a:lnTo>
                  <a:lnTo>
                    <a:pt x="187" y="69"/>
                  </a:lnTo>
                  <a:lnTo>
                    <a:pt x="181" y="72"/>
                  </a:lnTo>
                  <a:lnTo>
                    <a:pt x="177" y="76"/>
                  </a:lnTo>
                  <a:lnTo>
                    <a:pt x="177" y="78"/>
                  </a:lnTo>
                  <a:lnTo>
                    <a:pt x="175" y="76"/>
                  </a:lnTo>
                  <a:lnTo>
                    <a:pt x="175" y="72"/>
                  </a:lnTo>
                  <a:lnTo>
                    <a:pt x="175" y="67"/>
                  </a:lnTo>
                  <a:lnTo>
                    <a:pt x="175" y="60"/>
                  </a:lnTo>
                  <a:lnTo>
                    <a:pt x="173" y="53"/>
                  </a:lnTo>
                  <a:lnTo>
                    <a:pt x="173" y="48"/>
                  </a:lnTo>
                  <a:lnTo>
                    <a:pt x="170" y="41"/>
                  </a:lnTo>
                  <a:lnTo>
                    <a:pt x="168" y="35"/>
                  </a:lnTo>
                  <a:lnTo>
                    <a:pt x="164" y="30"/>
                  </a:lnTo>
                  <a:lnTo>
                    <a:pt x="158" y="27"/>
                  </a:lnTo>
                  <a:lnTo>
                    <a:pt x="154" y="25"/>
                  </a:lnTo>
                  <a:lnTo>
                    <a:pt x="150" y="25"/>
                  </a:lnTo>
                  <a:lnTo>
                    <a:pt x="141" y="25"/>
                  </a:lnTo>
                  <a:lnTo>
                    <a:pt x="133" y="28"/>
                  </a:lnTo>
                  <a:lnTo>
                    <a:pt x="127" y="34"/>
                  </a:lnTo>
                  <a:lnTo>
                    <a:pt x="121" y="41"/>
                  </a:lnTo>
                  <a:lnTo>
                    <a:pt x="118" y="44"/>
                  </a:lnTo>
                  <a:lnTo>
                    <a:pt x="114" y="49"/>
                  </a:lnTo>
                  <a:lnTo>
                    <a:pt x="110" y="55"/>
                  </a:lnTo>
                  <a:lnTo>
                    <a:pt x="106" y="60"/>
                  </a:lnTo>
                  <a:lnTo>
                    <a:pt x="102" y="65"/>
                  </a:lnTo>
                  <a:lnTo>
                    <a:pt x="98" y="69"/>
                  </a:lnTo>
                  <a:lnTo>
                    <a:pt x="96" y="74"/>
                  </a:lnTo>
                  <a:lnTo>
                    <a:pt x="92" y="79"/>
                  </a:lnTo>
                  <a:lnTo>
                    <a:pt x="89" y="86"/>
                  </a:lnTo>
                  <a:lnTo>
                    <a:pt x="89" y="93"/>
                  </a:lnTo>
                  <a:lnTo>
                    <a:pt x="89" y="95"/>
                  </a:lnTo>
                  <a:lnTo>
                    <a:pt x="89" y="100"/>
                  </a:lnTo>
                  <a:lnTo>
                    <a:pt x="89" y="104"/>
                  </a:lnTo>
                  <a:lnTo>
                    <a:pt x="89" y="107"/>
                  </a:lnTo>
                  <a:lnTo>
                    <a:pt x="89" y="113"/>
                  </a:lnTo>
                  <a:lnTo>
                    <a:pt x="83" y="115"/>
                  </a:lnTo>
                  <a:lnTo>
                    <a:pt x="77" y="113"/>
                  </a:lnTo>
                  <a:lnTo>
                    <a:pt x="71" y="107"/>
                  </a:lnTo>
                  <a:lnTo>
                    <a:pt x="62" y="100"/>
                  </a:lnTo>
                  <a:lnTo>
                    <a:pt x="54" y="95"/>
                  </a:lnTo>
                  <a:lnTo>
                    <a:pt x="48" y="90"/>
                  </a:lnTo>
                  <a:lnTo>
                    <a:pt x="42" y="86"/>
                  </a:lnTo>
                  <a:lnTo>
                    <a:pt x="38" y="81"/>
                  </a:lnTo>
                  <a:lnTo>
                    <a:pt x="35" y="78"/>
                  </a:lnTo>
                  <a:lnTo>
                    <a:pt x="29" y="69"/>
                  </a:lnTo>
                  <a:lnTo>
                    <a:pt x="23" y="62"/>
                  </a:lnTo>
                  <a:lnTo>
                    <a:pt x="19" y="55"/>
                  </a:lnTo>
                  <a:lnTo>
                    <a:pt x="15" y="53"/>
                  </a:lnTo>
                  <a:lnTo>
                    <a:pt x="11" y="53"/>
                  </a:lnTo>
                  <a:lnTo>
                    <a:pt x="10" y="53"/>
                  </a:lnTo>
                  <a:lnTo>
                    <a:pt x="4" y="56"/>
                  </a:lnTo>
                  <a:lnTo>
                    <a:pt x="2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506" name="Freeform 59"/>
            <p:cNvSpPr>
              <a:spLocks/>
            </p:cNvSpPr>
            <p:nvPr/>
          </p:nvSpPr>
          <p:spPr bwMode="auto">
            <a:xfrm>
              <a:off x="710" y="3119"/>
              <a:ext cx="149" cy="63"/>
            </a:xfrm>
            <a:custGeom>
              <a:avLst/>
              <a:gdLst>
                <a:gd name="T0" fmla="*/ 1 w 297"/>
                <a:gd name="T1" fmla="*/ 0 h 127"/>
                <a:gd name="T2" fmla="*/ 1 w 297"/>
                <a:gd name="T3" fmla="*/ 0 h 127"/>
                <a:gd name="T4" fmla="*/ 1 w 297"/>
                <a:gd name="T5" fmla="*/ 0 h 127"/>
                <a:gd name="T6" fmla="*/ 1 w 297"/>
                <a:gd name="T7" fmla="*/ 0 h 127"/>
                <a:gd name="T8" fmla="*/ 1 w 297"/>
                <a:gd name="T9" fmla="*/ 0 h 127"/>
                <a:gd name="T10" fmla="*/ 1 w 297"/>
                <a:gd name="T11" fmla="*/ 0 h 127"/>
                <a:gd name="T12" fmla="*/ 1 w 297"/>
                <a:gd name="T13" fmla="*/ 0 h 127"/>
                <a:gd name="T14" fmla="*/ 1 w 297"/>
                <a:gd name="T15" fmla="*/ 0 h 127"/>
                <a:gd name="T16" fmla="*/ 1 w 297"/>
                <a:gd name="T17" fmla="*/ 0 h 127"/>
                <a:gd name="T18" fmla="*/ 1 w 297"/>
                <a:gd name="T19" fmla="*/ 0 h 127"/>
                <a:gd name="T20" fmla="*/ 1 w 297"/>
                <a:gd name="T21" fmla="*/ 0 h 127"/>
                <a:gd name="T22" fmla="*/ 1 w 297"/>
                <a:gd name="T23" fmla="*/ 0 h 127"/>
                <a:gd name="T24" fmla="*/ 1 w 297"/>
                <a:gd name="T25" fmla="*/ 0 h 127"/>
                <a:gd name="T26" fmla="*/ 1 w 297"/>
                <a:gd name="T27" fmla="*/ 0 h 127"/>
                <a:gd name="T28" fmla="*/ 1 w 297"/>
                <a:gd name="T29" fmla="*/ 0 h 127"/>
                <a:gd name="T30" fmla="*/ 1 w 297"/>
                <a:gd name="T31" fmla="*/ 0 h 127"/>
                <a:gd name="T32" fmla="*/ 1 w 297"/>
                <a:gd name="T33" fmla="*/ 0 h 127"/>
                <a:gd name="T34" fmla="*/ 1 w 297"/>
                <a:gd name="T35" fmla="*/ 0 h 127"/>
                <a:gd name="T36" fmla="*/ 1 w 297"/>
                <a:gd name="T37" fmla="*/ 0 h 127"/>
                <a:gd name="T38" fmla="*/ 1 w 297"/>
                <a:gd name="T39" fmla="*/ 0 h 127"/>
                <a:gd name="T40" fmla="*/ 1 w 297"/>
                <a:gd name="T41" fmla="*/ 0 h 127"/>
                <a:gd name="T42" fmla="*/ 1 w 297"/>
                <a:gd name="T43" fmla="*/ 0 h 127"/>
                <a:gd name="T44" fmla="*/ 1 w 297"/>
                <a:gd name="T45" fmla="*/ 0 h 127"/>
                <a:gd name="T46" fmla="*/ 1 w 297"/>
                <a:gd name="T47" fmla="*/ 0 h 127"/>
                <a:gd name="T48" fmla="*/ 1 w 297"/>
                <a:gd name="T49" fmla="*/ 0 h 127"/>
                <a:gd name="T50" fmla="*/ 1 w 297"/>
                <a:gd name="T51" fmla="*/ 0 h 127"/>
                <a:gd name="T52" fmla="*/ 1 w 297"/>
                <a:gd name="T53" fmla="*/ 0 h 127"/>
                <a:gd name="T54" fmla="*/ 1 w 297"/>
                <a:gd name="T55" fmla="*/ 0 h 127"/>
                <a:gd name="T56" fmla="*/ 1 w 297"/>
                <a:gd name="T57" fmla="*/ 0 h 127"/>
                <a:gd name="T58" fmla="*/ 1 w 297"/>
                <a:gd name="T59" fmla="*/ 0 h 127"/>
                <a:gd name="T60" fmla="*/ 1 w 297"/>
                <a:gd name="T61" fmla="*/ 0 h 127"/>
                <a:gd name="T62" fmla="*/ 1 w 297"/>
                <a:gd name="T63" fmla="*/ 0 h 127"/>
                <a:gd name="T64" fmla="*/ 1 w 297"/>
                <a:gd name="T65" fmla="*/ 0 h 127"/>
                <a:gd name="T66" fmla="*/ 1 w 297"/>
                <a:gd name="T67" fmla="*/ 0 h 127"/>
                <a:gd name="T68" fmla="*/ 1 w 297"/>
                <a:gd name="T69" fmla="*/ 0 h 127"/>
                <a:gd name="T70" fmla="*/ 1 w 297"/>
                <a:gd name="T71" fmla="*/ 0 h 127"/>
                <a:gd name="T72" fmla="*/ 1 w 297"/>
                <a:gd name="T73" fmla="*/ 0 h 127"/>
                <a:gd name="T74" fmla="*/ 1 w 297"/>
                <a:gd name="T75" fmla="*/ 0 h 127"/>
                <a:gd name="T76" fmla="*/ 1 w 297"/>
                <a:gd name="T77" fmla="*/ 0 h 127"/>
                <a:gd name="T78" fmla="*/ 1 w 297"/>
                <a:gd name="T79" fmla="*/ 0 h 127"/>
                <a:gd name="T80" fmla="*/ 1 w 297"/>
                <a:gd name="T81" fmla="*/ 0 h 127"/>
                <a:gd name="T82" fmla="*/ 1 w 297"/>
                <a:gd name="T83" fmla="*/ 0 h 127"/>
                <a:gd name="T84" fmla="*/ 1 w 297"/>
                <a:gd name="T85" fmla="*/ 0 h 127"/>
                <a:gd name="T86" fmla="*/ 1 w 297"/>
                <a:gd name="T87" fmla="*/ 0 h 127"/>
                <a:gd name="T88" fmla="*/ 1 w 297"/>
                <a:gd name="T89" fmla="*/ 0 h 127"/>
                <a:gd name="T90" fmla="*/ 1 w 297"/>
                <a:gd name="T91" fmla="*/ 0 h 127"/>
                <a:gd name="T92" fmla="*/ 1 w 297"/>
                <a:gd name="T93" fmla="*/ 0 h 127"/>
                <a:gd name="T94" fmla="*/ 1 w 297"/>
                <a:gd name="T95" fmla="*/ 0 h 1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97" h="127">
                  <a:moveTo>
                    <a:pt x="10" y="48"/>
                  </a:moveTo>
                  <a:lnTo>
                    <a:pt x="10" y="46"/>
                  </a:lnTo>
                  <a:lnTo>
                    <a:pt x="12" y="46"/>
                  </a:lnTo>
                  <a:lnTo>
                    <a:pt x="14" y="44"/>
                  </a:lnTo>
                  <a:lnTo>
                    <a:pt x="20" y="42"/>
                  </a:lnTo>
                  <a:lnTo>
                    <a:pt x="24" y="41"/>
                  </a:lnTo>
                  <a:lnTo>
                    <a:pt x="31" y="39"/>
                  </a:lnTo>
                  <a:lnTo>
                    <a:pt x="37" y="35"/>
                  </a:lnTo>
                  <a:lnTo>
                    <a:pt x="45" y="34"/>
                  </a:lnTo>
                  <a:lnTo>
                    <a:pt x="53" y="32"/>
                  </a:lnTo>
                  <a:lnTo>
                    <a:pt x="60" y="30"/>
                  </a:lnTo>
                  <a:lnTo>
                    <a:pt x="66" y="26"/>
                  </a:lnTo>
                  <a:lnTo>
                    <a:pt x="76" y="25"/>
                  </a:lnTo>
                  <a:lnTo>
                    <a:pt x="81" y="23"/>
                  </a:lnTo>
                  <a:lnTo>
                    <a:pt x="89" y="21"/>
                  </a:lnTo>
                  <a:lnTo>
                    <a:pt x="95" y="21"/>
                  </a:lnTo>
                  <a:lnTo>
                    <a:pt x="101" y="21"/>
                  </a:lnTo>
                  <a:lnTo>
                    <a:pt x="108" y="21"/>
                  </a:lnTo>
                  <a:lnTo>
                    <a:pt x="116" y="21"/>
                  </a:lnTo>
                  <a:lnTo>
                    <a:pt x="122" y="23"/>
                  </a:lnTo>
                  <a:lnTo>
                    <a:pt x="130" y="25"/>
                  </a:lnTo>
                  <a:lnTo>
                    <a:pt x="132" y="25"/>
                  </a:lnTo>
                  <a:lnTo>
                    <a:pt x="135" y="26"/>
                  </a:lnTo>
                  <a:lnTo>
                    <a:pt x="135" y="28"/>
                  </a:lnTo>
                  <a:lnTo>
                    <a:pt x="132" y="30"/>
                  </a:lnTo>
                  <a:lnTo>
                    <a:pt x="128" y="30"/>
                  </a:lnTo>
                  <a:lnTo>
                    <a:pt x="124" y="30"/>
                  </a:lnTo>
                  <a:lnTo>
                    <a:pt x="118" y="32"/>
                  </a:lnTo>
                  <a:lnTo>
                    <a:pt x="110" y="35"/>
                  </a:lnTo>
                  <a:lnTo>
                    <a:pt x="103" y="37"/>
                  </a:lnTo>
                  <a:lnTo>
                    <a:pt x="95" y="39"/>
                  </a:lnTo>
                  <a:lnTo>
                    <a:pt x="85" y="41"/>
                  </a:lnTo>
                  <a:lnTo>
                    <a:pt x="78" y="42"/>
                  </a:lnTo>
                  <a:lnTo>
                    <a:pt x="70" y="44"/>
                  </a:lnTo>
                  <a:lnTo>
                    <a:pt x="62" y="48"/>
                  </a:lnTo>
                  <a:lnTo>
                    <a:pt x="54" y="49"/>
                  </a:lnTo>
                  <a:lnTo>
                    <a:pt x="49" y="51"/>
                  </a:lnTo>
                  <a:lnTo>
                    <a:pt x="41" y="53"/>
                  </a:lnTo>
                  <a:lnTo>
                    <a:pt x="39" y="55"/>
                  </a:lnTo>
                  <a:lnTo>
                    <a:pt x="35" y="56"/>
                  </a:lnTo>
                  <a:lnTo>
                    <a:pt x="37" y="58"/>
                  </a:lnTo>
                  <a:lnTo>
                    <a:pt x="39" y="63"/>
                  </a:lnTo>
                  <a:lnTo>
                    <a:pt x="47" y="70"/>
                  </a:lnTo>
                  <a:lnTo>
                    <a:pt x="54" y="72"/>
                  </a:lnTo>
                  <a:lnTo>
                    <a:pt x="62" y="74"/>
                  </a:lnTo>
                  <a:lnTo>
                    <a:pt x="64" y="72"/>
                  </a:lnTo>
                  <a:lnTo>
                    <a:pt x="68" y="72"/>
                  </a:lnTo>
                  <a:lnTo>
                    <a:pt x="74" y="72"/>
                  </a:lnTo>
                  <a:lnTo>
                    <a:pt x="80" y="72"/>
                  </a:lnTo>
                  <a:lnTo>
                    <a:pt x="87" y="72"/>
                  </a:lnTo>
                  <a:lnTo>
                    <a:pt x="95" y="72"/>
                  </a:lnTo>
                  <a:lnTo>
                    <a:pt x="101" y="72"/>
                  </a:lnTo>
                  <a:lnTo>
                    <a:pt x="105" y="72"/>
                  </a:lnTo>
                  <a:lnTo>
                    <a:pt x="110" y="72"/>
                  </a:lnTo>
                  <a:lnTo>
                    <a:pt x="114" y="74"/>
                  </a:lnTo>
                  <a:lnTo>
                    <a:pt x="120" y="74"/>
                  </a:lnTo>
                  <a:lnTo>
                    <a:pt x="124" y="74"/>
                  </a:lnTo>
                  <a:lnTo>
                    <a:pt x="130" y="74"/>
                  </a:lnTo>
                  <a:lnTo>
                    <a:pt x="134" y="74"/>
                  </a:lnTo>
                  <a:lnTo>
                    <a:pt x="139" y="74"/>
                  </a:lnTo>
                  <a:lnTo>
                    <a:pt x="143" y="76"/>
                  </a:lnTo>
                  <a:lnTo>
                    <a:pt x="149" y="76"/>
                  </a:lnTo>
                  <a:lnTo>
                    <a:pt x="153" y="76"/>
                  </a:lnTo>
                  <a:lnTo>
                    <a:pt x="161" y="76"/>
                  </a:lnTo>
                  <a:lnTo>
                    <a:pt x="168" y="77"/>
                  </a:lnTo>
                  <a:lnTo>
                    <a:pt x="176" y="77"/>
                  </a:lnTo>
                  <a:lnTo>
                    <a:pt x="182" y="79"/>
                  </a:lnTo>
                  <a:lnTo>
                    <a:pt x="186" y="79"/>
                  </a:lnTo>
                  <a:lnTo>
                    <a:pt x="191" y="81"/>
                  </a:lnTo>
                  <a:lnTo>
                    <a:pt x="197" y="81"/>
                  </a:lnTo>
                  <a:lnTo>
                    <a:pt x="205" y="84"/>
                  </a:lnTo>
                  <a:lnTo>
                    <a:pt x="209" y="86"/>
                  </a:lnTo>
                  <a:lnTo>
                    <a:pt x="215" y="88"/>
                  </a:lnTo>
                  <a:lnTo>
                    <a:pt x="222" y="92"/>
                  </a:lnTo>
                  <a:lnTo>
                    <a:pt x="228" y="93"/>
                  </a:lnTo>
                  <a:lnTo>
                    <a:pt x="232" y="95"/>
                  </a:lnTo>
                  <a:lnTo>
                    <a:pt x="236" y="97"/>
                  </a:lnTo>
                  <a:lnTo>
                    <a:pt x="240" y="100"/>
                  </a:lnTo>
                  <a:lnTo>
                    <a:pt x="243" y="102"/>
                  </a:lnTo>
                  <a:lnTo>
                    <a:pt x="247" y="106"/>
                  </a:lnTo>
                  <a:lnTo>
                    <a:pt x="245" y="109"/>
                  </a:lnTo>
                  <a:lnTo>
                    <a:pt x="240" y="109"/>
                  </a:lnTo>
                  <a:lnTo>
                    <a:pt x="234" y="109"/>
                  </a:lnTo>
                  <a:lnTo>
                    <a:pt x="226" y="109"/>
                  </a:lnTo>
                  <a:lnTo>
                    <a:pt x="220" y="109"/>
                  </a:lnTo>
                  <a:lnTo>
                    <a:pt x="213" y="109"/>
                  </a:lnTo>
                  <a:lnTo>
                    <a:pt x="205" y="107"/>
                  </a:lnTo>
                  <a:lnTo>
                    <a:pt x="199" y="107"/>
                  </a:lnTo>
                  <a:lnTo>
                    <a:pt x="197" y="107"/>
                  </a:lnTo>
                  <a:lnTo>
                    <a:pt x="189" y="104"/>
                  </a:lnTo>
                  <a:lnTo>
                    <a:pt x="182" y="102"/>
                  </a:lnTo>
                  <a:lnTo>
                    <a:pt x="174" y="100"/>
                  </a:lnTo>
                  <a:lnTo>
                    <a:pt x="170" y="104"/>
                  </a:lnTo>
                  <a:lnTo>
                    <a:pt x="170" y="107"/>
                  </a:lnTo>
                  <a:lnTo>
                    <a:pt x="178" y="114"/>
                  </a:lnTo>
                  <a:lnTo>
                    <a:pt x="182" y="118"/>
                  </a:lnTo>
                  <a:lnTo>
                    <a:pt x="188" y="121"/>
                  </a:lnTo>
                  <a:lnTo>
                    <a:pt x="195" y="123"/>
                  </a:lnTo>
                  <a:lnTo>
                    <a:pt x="203" y="125"/>
                  </a:lnTo>
                  <a:lnTo>
                    <a:pt x="205" y="125"/>
                  </a:lnTo>
                  <a:lnTo>
                    <a:pt x="213" y="127"/>
                  </a:lnTo>
                  <a:lnTo>
                    <a:pt x="218" y="127"/>
                  </a:lnTo>
                  <a:lnTo>
                    <a:pt x="226" y="127"/>
                  </a:lnTo>
                  <a:lnTo>
                    <a:pt x="234" y="127"/>
                  </a:lnTo>
                  <a:lnTo>
                    <a:pt x="243" y="127"/>
                  </a:lnTo>
                  <a:lnTo>
                    <a:pt x="253" y="125"/>
                  </a:lnTo>
                  <a:lnTo>
                    <a:pt x="263" y="125"/>
                  </a:lnTo>
                  <a:lnTo>
                    <a:pt x="270" y="123"/>
                  </a:lnTo>
                  <a:lnTo>
                    <a:pt x="278" y="123"/>
                  </a:lnTo>
                  <a:lnTo>
                    <a:pt x="284" y="120"/>
                  </a:lnTo>
                  <a:lnTo>
                    <a:pt x="290" y="118"/>
                  </a:lnTo>
                  <a:lnTo>
                    <a:pt x="294" y="116"/>
                  </a:lnTo>
                  <a:lnTo>
                    <a:pt x="297" y="114"/>
                  </a:lnTo>
                  <a:lnTo>
                    <a:pt x="297" y="111"/>
                  </a:lnTo>
                  <a:lnTo>
                    <a:pt x="296" y="109"/>
                  </a:lnTo>
                  <a:lnTo>
                    <a:pt x="288" y="106"/>
                  </a:lnTo>
                  <a:lnTo>
                    <a:pt x="280" y="102"/>
                  </a:lnTo>
                  <a:lnTo>
                    <a:pt x="276" y="99"/>
                  </a:lnTo>
                  <a:lnTo>
                    <a:pt x="270" y="97"/>
                  </a:lnTo>
                  <a:lnTo>
                    <a:pt x="265" y="95"/>
                  </a:lnTo>
                  <a:lnTo>
                    <a:pt x="259" y="93"/>
                  </a:lnTo>
                  <a:lnTo>
                    <a:pt x="253" y="92"/>
                  </a:lnTo>
                  <a:lnTo>
                    <a:pt x="245" y="88"/>
                  </a:lnTo>
                  <a:lnTo>
                    <a:pt x="240" y="86"/>
                  </a:lnTo>
                  <a:lnTo>
                    <a:pt x="232" y="84"/>
                  </a:lnTo>
                  <a:lnTo>
                    <a:pt x="224" y="83"/>
                  </a:lnTo>
                  <a:lnTo>
                    <a:pt x="218" y="81"/>
                  </a:lnTo>
                  <a:lnTo>
                    <a:pt x="211" y="79"/>
                  </a:lnTo>
                  <a:lnTo>
                    <a:pt x="205" y="77"/>
                  </a:lnTo>
                  <a:lnTo>
                    <a:pt x="195" y="74"/>
                  </a:lnTo>
                  <a:lnTo>
                    <a:pt x="189" y="72"/>
                  </a:lnTo>
                  <a:lnTo>
                    <a:pt x="182" y="70"/>
                  </a:lnTo>
                  <a:lnTo>
                    <a:pt x="176" y="69"/>
                  </a:lnTo>
                  <a:lnTo>
                    <a:pt x="168" y="65"/>
                  </a:lnTo>
                  <a:lnTo>
                    <a:pt x="162" y="65"/>
                  </a:lnTo>
                  <a:lnTo>
                    <a:pt x="157" y="63"/>
                  </a:lnTo>
                  <a:lnTo>
                    <a:pt x="151" y="63"/>
                  </a:lnTo>
                  <a:lnTo>
                    <a:pt x="147" y="60"/>
                  </a:lnTo>
                  <a:lnTo>
                    <a:pt x="141" y="60"/>
                  </a:lnTo>
                  <a:lnTo>
                    <a:pt x="137" y="58"/>
                  </a:lnTo>
                  <a:lnTo>
                    <a:pt x="135" y="58"/>
                  </a:lnTo>
                  <a:lnTo>
                    <a:pt x="130" y="56"/>
                  </a:lnTo>
                  <a:lnTo>
                    <a:pt x="132" y="55"/>
                  </a:lnTo>
                  <a:lnTo>
                    <a:pt x="139" y="53"/>
                  </a:lnTo>
                  <a:lnTo>
                    <a:pt x="145" y="49"/>
                  </a:lnTo>
                  <a:lnTo>
                    <a:pt x="151" y="48"/>
                  </a:lnTo>
                  <a:lnTo>
                    <a:pt x="157" y="44"/>
                  </a:lnTo>
                  <a:lnTo>
                    <a:pt x="164" y="42"/>
                  </a:lnTo>
                  <a:lnTo>
                    <a:pt x="170" y="39"/>
                  </a:lnTo>
                  <a:lnTo>
                    <a:pt x="176" y="35"/>
                  </a:lnTo>
                  <a:lnTo>
                    <a:pt x="182" y="32"/>
                  </a:lnTo>
                  <a:lnTo>
                    <a:pt x="188" y="30"/>
                  </a:lnTo>
                  <a:lnTo>
                    <a:pt x="195" y="23"/>
                  </a:lnTo>
                  <a:lnTo>
                    <a:pt x="197" y="21"/>
                  </a:lnTo>
                  <a:lnTo>
                    <a:pt x="193" y="12"/>
                  </a:lnTo>
                  <a:lnTo>
                    <a:pt x="188" y="9"/>
                  </a:lnTo>
                  <a:lnTo>
                    <a:pt x="186" y="5"/>
                  </a:lnTo>
                  <a:lnTo>
                    <a:pt x="182" y="4"/>
                  </a:lnTo>
                  <a:lnTo>
                    <a:pt x="178" y="2"/>
                  </a:lnTo>
                  <a:lnTo>
                    <a:pt x="174" y="2"/>
                  </a:lnTo>
                  <a:lnTo>
                    <a:pt x="168" y="0"/>
                  </a:lnTo>
                  <a:lnTo>
                    <a:pt x="164" y="0"/>
                  </a:lnTo>
                  <a:lnTo>
                    <a:pt x="159" y="0"/>
                  </a:lnTo>
                  <a:lnTo>
                    <a:pt x="151" y="0"/>
                  </a:lnTo>
                  <a:lnTo>
                    <a:pt x="141" y="0"/>
                  </a:lnTo>
                  <a:lnTo>
                    <a:pt x="134" y="0"/>
                  </a:lnTo>
                  <a:lnTo>
                    <a:pt x="128" y="0"/>
                  </a:lnTo>
                  <a:lnTo>
                    <a:pt x="124" y="0"/>
                  </a:lnTo>
                  <a:lnTo>
                    <a:pt x="118" y="0"/>
                  </a:lnTo>
                  <a:lnTo>
                    <a:pt x="114" y="2"/>
                  </a:lnTo>
                  <a:lnTo>
                    <a:pt x="108" y="2"/>
                  </a:lnTo>
                  <a:lnTo>
                    <a:pt x="103" y="2"/>
                  </a:lnTo>
                  <a:lnTo>
                    <a:pt x="99" y="2"/>
                  </a:lnTo>
                  <a:lnTo>
                    <a:pt x="95" y="2"/>
                  </a:lnTo>
                  <a:lnTo>
                    <a:pt x="85" y="2"/>
                  </a:lnTo>
                  <a:lnTo>
                    <a:pt x="76" y="4"/>
                  </a:lnTo>
                  <a:lnTo>
                    <a:pt x="68" y="4"/>
                  </a:lnTo>
                  <a:lnTo>
                    <a:pt x="62" y="5"/>
                  </a:lnTo>
                  <a:lnTo>
                    <a:pt x="56" y="5"/>
                  </a:lnTo>
                  <a:lnTo>
                    <a:pt x="53" y="9"/>
                  </a:lnTo>
                  <a:lnTo>
                    <a:pt x="45" y="11"/>
                  </a:lnTo>
                  <a:lnTo>
                    <a:pt x="37" y="14"/>
                  </a:lnTo>
                  <a:lnTo>
                    <a:pt x="29" y="19"/>
                  </a:lnTo>
                  <a:lnTo>
                    <a:pt x="22" y="25"/>
                  </a:lnTo>
                  <a:lnTo>
                    <a:pt x="14" y="30"/>
                  </a:lnTo>
                  <a:lnTo>
                    <a:pt x="6" y="34"/>
                  </a:lnTo>
                  <a:lnTo>
                    <a:pt x="2" y="37"/>
                  </a:lnTo>
                  <a:lnTo>
                    <a:pt x="0" y="39"/>
                  </a:lnTo>
                  <a:lnTo>
                    <a:pt x="0" y="42"/>
                  </a:lnTo>
                  <a:lnTo>
                    <a:pt x="4" y="46"/>
                  </a:lnTo>
                  <a:lnTo>
                    <a:pt x="6" y="46"/>
                  </a:lnTo>
                  <a:lnTo>
                    <a:pt x="10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507" name="Freeform 60"/>
            <p:cNvSpPr>
              <a:spLocks/>
            </p:cNvSpPr>
            <p:nvPr/>
          </p:nvSpPr>
          <p:spPr bwMode="auto">
            <a:xfrm>
              <a:off x="859" y="3301"/>
              <a:ext cx="72" cy="251"/>
            </a:xfrm>
            <a:custGeom>
              <a:avLst/>
              <a:gdLst>
                <a:gd name="T0" fmla="*/ 0 w 145"/>
                <a:gd name="T1" fmla="*/ 0 h 503"/>
                <a:gd name="T2" fmla="*/ 0 w 145"/>
                <a:gd name="T3" fmla="*/ 0 h 503"/>
                <a:gd name="T4" fmla="*/ 0 w 145"/>
                <a:gd name="T5" fmla="*/ 0 h 503"/>
                <a:gd name="T6" fmla="*/ 0 w 145"/>
                <a:gd name="T7" fmla="*/ 0 h 503"/>
                <a:gd name="T8" fmla="*/ 0 w 145"/>
                <a:gd name="T9" fmla="*/ 0 h 503"/>
                <a:gd name="T10" fmla="*/ 0 w 145"/>
                <a:gd name="T11" fmla="*/ 0 h 503"/>
                <a:gd name="T12" fmla="*/ 0 w 145"/>
                <a:gd name="T13" fmla="*/ 0 h 503"/>
                <a:gd name="T14" fmla="*/ 0 w 145"/>
                <a:gd name="T15" fmla="*/ 0 h 503"/>
                <a:gd name="T16" fmla="*/ 0 w 145"/>
                <a:gd name="T17" fmla="*/ 0 h 503"/>
                <a:gd name="T18" fmla="*/ 0 w 145"/>
                <a:gd name="T19" fmla="*/ 0 h 503"/>
                <a:gd name="T20" fmla="*/ 0 w 145"/>
                <a:gd name="T21" fmla="*/ 0 h 503"/>
                <a:gd name="T22" fmla="*/ 0 w 145"/>
                <a:gd name="T23" fmla="*/ 0 h 503"/>
                <a:gd name="T24" fmla="*/ 0 w 145"/>
                <a:gd name="T25" fmla="*/ 0 h 503"/>
                <a:gd name="T26" fmla="*/ 0 w 145"/>
                <a:gd name="T27" fmla="*/ 0 h 503"/>
                <a:gd name="T28" fmla="*/ 0 w 145"/>
                <a:gd name="T29" fmla="*/ 0 h 503"/>
                <a:gd name="T30" fmla="*/ 0 w 145"/>
                <a:gd name="T31" fmla="*/ 0 h 503"/>
                <a:gd name="T32" fmla="*/ 0 w 145"/>
                <a:gd name="T33" fmla="*/ 0 h 503"/>
                <a:gd name="T34" fmla="*/ 0 w 145"/>
                <a:gd name="T35" fmla="*/ 0 h 503"/>
                <a:gd name="T36" fmla="*/ 0 w 145"/>
                <a:gd name="T37" fmla="*/ 0 h 503"/>
                <a:gd name="T38" fmla="*/ 0 w 145"/>
                <a:gd name="T39" fmla="*/ 0 h 503"/>
                <a:gd name="T40" fmla="*/ 0 w 145"/>
                <a:gd name="T41" fmla="*/ 0 h 503"/>
                <a:gd name="T42" fmla="*/ 0 w 145"/>
                <a:gd name="T43" fmla="*/ 0 h 503"/>
                <a:gd name="T44" fmla="*/ 0 w 145"/>
                <a:gd name="T45" fmla="*/ 0 h 503"/>
                <a:gd name="T46" fmla="*/ 0 w 145"/>
                <a:gd name="T47" fmla="*/ 0 h 503"/>
                <a:gd name="T48" fmla="*/ 0 w 145"/>
                <a:gd name="T49" fmla="*/ 0 h 503"/>
                <a:gd name="T50" fmla="*/ 0 w 145"/>
                <a:gd name="T51" fmla="*/ 0 h 503"/>
                <a:gd name="T52" fmla="*/ 0 w 145"/>
                <a:gd name="T53" fmla="*/ 0 h 503"/>
                <a:gd name="T54" fmla="*/ 0 w 145"/>
                <a:gd name="T55" fmla="*/ 0 h 503"/>
                <a:gd name="T56" fmla="*/ 0 w 145"/>
                <a:gd name="T57" fmla="*/ 0 h 503"/>
                <a:gd name="T58" fmla="*/ 0 w 145"/>
                <a:gd name="T59" fmla="*/ 0 h 503"/>
                <a:gd name="T60" fmla="*/ 0 w 145"/>
                <a:gd name="T61" fmla="*/ 0 h 503"/>
                <a:gd name="T62" fmla="*/ 0 w 145"/>
                <a:gd name="T63" fmla="*/ 0 h 503"/>
                <a:gd name="T64" fmla="*/ 0 w 145"/>
                <a:gd name="T65" fmla="*/ 0 h 503"/>
                <a:gd name="T66" fmla="*/ 0 w 145"/>
                <a:gd name="T67" fmla="*/ 0 h 503"/>
                <a:gd name="T68" fmla="*/ 0 w 145"/>
                <a:gd name="T69" fmla="*/ 0 h 503"/>
                <a:gd name="T70" fmla="*/ 0 w 145"/>
                <a:gd name="T71" fmla="*/ 0 h 503"/>
                <a:gd name="T72" fmla="*/ 0 w 145"/>
                <a:gd name="T73" fmla="*/ 0 h 503"/>
                <a:gd name="T74" fmla="*/ 0 w 145"/>
                <a:gd name="T75" fmla="*/ 0 h 503"/>
                <a:gd name="T76" fmla="*/ 0 w 145"/>
                <a:gd name="T77" fmla="*/ 0 h 503"/>
                <a:gd name="T78" fmla="*/ 0 w 145"/>
                <a:gd name="T79" fmla="*/ 0 h 503"/>
                <a:gd name="T80" fmla="*/ 0 w 145"/>
                <a:gd name="T81" fmla="*/ 0 h 503"/>
                <a:gd name="T82" fmla="*/ 0 w 145"/>
                <a:gd name="T83" fmla="*/ 0 h 503"/>
                <a:gd name="T84" fmla="*/ 0 w 145"/>
                <a:gd name="T85" fmla="*/ 0 h 503"/>
                <a:gd name="T86" fmla="*/ 0 w 145"/>
                <a:gd name="T87" fmla="*/ 0 h 503"/>
                <a:gd name="T88" fmla="*/ 0 w 145"/>
                <a:gd name="T89" fmla="*/ 0 h 503"/>
                <a:gd name="T90" fmla="*/ 0 w 145"/>
                <a:gd name="T91" fmla="*/ 0 h 503"/>
                <a:gd name="T92" fmla="*/ 0 w 145"/>
                <a:gd name="T93" fmla="*/ 0 h 503"/>
                <a:gd name="T94" fmla="*/ 0 w 145"/>
                <a:gd name="T95" fmla="*/ 0 h 503"/>
                <a:gd name="T96" fmla="*/ 0 w 145"/>
                <a:gd name="T97" fmla="*/ 0 h 503"/>
                <a:gd name="T98" fmla="*/ 0 w 145"/>
                <a:gd name="T99" fmla="*/ 0 h 503"/>
                <a:gd name="T100" fmla="*/ 0 w 145"/>
                <a:gd name="T101" fmla="*/ 0 h 503"/>
                <a:gd name="T102" fmla="*/ 0 w 145"/>
                <a:gd name="T103" fmla="*/ 0 h 503"/>
                <a:gd name="T104" fmla="*/ 0 w 145"/>
                <a:gd name="T105" fmla="*/ 0 h 503"/>
                <a:gd name="T106" fmla="*/ 0 w 145"/>
                <a:gd name="T107" fmla="*/ 0 h 503"/>
                <a:gd name="T108" fmla="*/ 0 w 145"/>
                <a:gd name="T109" fmla="*/ 0 h 503"/>
                <a:gd name="T110" fmla="*/ 0 w 145"/>
                <a:gd name="T111" fmla="*/ 0 h 503"/>
                <a:gd name="T112" fmla="*/ 0 w 145"/>
                <a:gd name="T113" fmla="*/ 0 h 503"/>
                <a:gd name="T114" fmla="*/ 0 w 145"/>
                <a:gd name="T115" fmla="*/ 0 h 503"/>
                <a:gd name="T116" fmla="*/ 0 w 145"/>
                <a:gd name="T117" fmla="*/ 0 h 503"/>
                <a:gd name="T118" fmla="*/ 0 w 145"/>
                <a:gd name="T119" fmla="*/ 0 h 50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45" h="503">
                  <a:moveTo>
                    <a:pt x="0" y="4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2" y="12"/>
                  </a:lnTo>
                  <a:lnTo>
                    <a:pt x="6" y="21"/>
                  </a:lnTo>
                  <a:lnTo>
                    <a:pt x="6" y="25"/>
                  </a:lnTo>
                  <a:lnTo>
                    <a:pt x="8" y="30"/>
                  </a:lnTo>
                  <a:lnTo>
                    <a:pt x="10" y="33"/>
                  </a:lnTo>
                  <a:lnTo>
                    <a:pt x="12" y="39"/>
                  </a:lnTo>
                  <a:lnTo>
                    <a:pt x="16" y="44"/>
                  </a:lnTo>
                  <a:lnTo>
                    <a:pt x="18" y="49"/>
                  </a:lnTo>
                  <a:lnTo>
                    <a:pt x="20" y="55"/>
                  </a:lnTo>
                  <a:lnTo>
                    <a:pt x="24" y="62"/>
                  </a:lnTo>
                  <a:lnTo>
                    <a:pt x="26" y="67"/>
                  </a:lnTo>
                  <a:lnTo>
                    <a:pt x="27" y="74"/>
                  </a:lnTo>
                  <a:lnTo>
                    <a:pt x="31" y="79"/>
                  </a:lnTo>
                  <a:lnTo>
                    <a:pt x="33" y="86"/>
                  </a:lnTo>
                  <a:lnTo>
                    <a:pt x="35" y="92"/>
                  </a:lnTo>
                  <a:lnTo>
                    <a:pt x="39" y="97"/>
                  </a:lnTo>
                  <a:lnTo>
                    <a:pt x="41" y="104"/>
                  </a:lnTo>
                  <a:lnTo>
                    <a:pt x="45" y="111"/>
                  </a:lnTo>
                  <a:lnTo>
                    <a:pt x="47" y="116"/>
                  </a:lnTo>
                  <a:lnTo>
                    <a:pt x="51" y="121"/>
                  </a:lnTo>
                  <a:lnTo>
                    <a:pt x="53" y="127"/>
                  </a:lnTo>
                  <a:lnTo>
                    <a:pt x="56" y="132"/>
                  </a:lnTo>
                  <a:lnTo>
                    <a:pt x="58" y="137"/>
                  </a:lnTo>
                  <a:lnTo>
                    <a:pt x="62" y="141"/>
                  </a:lnTo>
                  <a:lnTo>
                    <a:pt x="64" y="146"/>
                  </a:lnTo>
                  <a:lnTo>
                    <a:pt x="68" y="151"/>
                  </a:lnTo>
                  <a:lnTo>
                    <a:pt x="70" y="155"/>
                  </a:lnTo>
                  <a:lnTo>
                    <a:pt x="72" y="158"/>
                  </a:lnTo>
                  <a:lnTo>
                    <a:pt x="74" y="164"/>
                  </a:lnTo>
                  <a:lnTo>
                    <a:pt x="76" y="167"/>
                  </a:lnTo>
                  <a:lnTo>
                    <a:pt x="78" y="172"/>
                  </a:lnTo>
                  <a:lnTo>
                    <a:pt x="81" y="176"/>
                  </a:lnTo>
                  <a:lnTo>
                    <a:pt x="83" y="181"/>
                  </a:lnTo>
                  <a:lnTo>
                    <a:pt x="85" y="188"/>
                  </a:lnTo>
                  <a:lnTo>
                    <a:pt x="87" y="192"/>
                  </a:lnTo>
                  <a:lnTo>
                    <a:pt x="89" y="197"/>
                  </a:lnTo>
                  <a:lnTo>
                    <a:pt x="91" y="202"/>
                  </a:lnTo>
                  <a:lnTo>
                    <a:pt x="93" y="209"/>
                  </a:lnTo>
                  <a:lnTo>
                    <a:pt x="95" y="215"/>
                  </a:lnTo>
                  <a:lnTo>
                    <a:pt x="97" y="222"/>
                  </a:lnTo>
                  <a:lnTo>
                    <a:pt x="99" y="227"/>
                  </a:lnTo>
                  <a:lnTo>
                    <a:pt x="101" y="234"/>
                  </a:lnTo>
                  <a:lnTo>
                    <a:pt x="103" y="239"/>
                  </a:lnTo>
                  <a:lnTo>
                    <a:pt x="105" y="246"/>
                  </a:lnTo>
                  <a:lnTo>
                    <a:pt x="105" y="252"/>
                  </a:lnTo>
                  <a:lnTo>
                    <a:pt x="107" y="259"/>
                  </a:lnTo>
                  <a:lnTo>
                    <a:pt x="107" y="266"/>
                  </a:lnTo>
                  <a:lnTo>
                    <a:pt x="108" y="273"/>
                  </a:lnTo>
                  <a:lnTo>
                    <a:pt x="108" y="280"/>
                  </a:lnTo>
                  <a:lnTo>
                    <a:pt x="110" y="287"/>
                  </a:lnTo>
                  <a:lnTo>
                    <a:pt x="110" y="292"/>
                  </a:lnTo>
                  <a:lnTo>
                    <a:pt x="110" y="299"/>
                  </a:lnTo>
                  <a:lnTo>
                    <a:pt x="110" y="308"/>
                  </a:lnTo>
                  <a:lnTo>
                    <a:pt x="110" y="315"/>
                  </a:lnTo>
                  <a:lnTo>
                    <a:pt x="110" y="322"/>
                  </a:lnTo>
                  <a:lnTo>
                    <a:pt x="110" y="329"/>
                  </a:lnTo>
                  <a:lnTo>
                    <a:pt x="108" y="336"/>
                  </a:lnTo>
                  <a:lnTo>
                    <a:pt x="108" y="343"/>
                  </a:lnTo>
                  <a:lnTo>
                    <a:pt x="108" y="348"/>
                  </a:lnTo>
                  <a:lnTo>
                    <a:pt x="107" y="355"/>
                  </a:lnTo>
                  <a:lnTo>
                    <a:pt x="105" y="362"/>
                  </a:lnTo>
                  <a:lnTo>
                    <a:pt x="103" y="369"/>
                  </a:lnTo>
                  <a:lnTo>
                    <a:pt x="99" y="376"/>
                  </a:lnTo>
                  <a:lnTo>
                    <a:pt x="97" y="383"/>
                  </a:lnTo>
                  <a:lnTo>
                    <a:pt x="93" y="390"/>
                  </a:lnTo>
                  <a:lnTo>
                    <a:pt x="89" y="397"/>
                  </a:lnTo>
                  <a:lnTo>
                    <a:pt x="85" y="403"/>
                  </a:lnTo>
                  <a:lnTo>
                    <a:pt x="81" y="410"/>
                  </a:lnTo>
                  <a:lnTo>
                    <a:pt x="80" y="415"/>
                  </a:lnTo>
                  <a:lnTo>
                    <a:pt x="76" y="422"/>
                  </a:lnTo>
                  <a:lnTo>
                    <a:pt x="72" y="427"/>
                  </a:lnTo>
                  <a:lnTo>
                    <a:pt x="66" y="434"/>
                  </a:lnTo>
                  <a:lnTo>
                    <a:pt x="62" y="440"/>
                  </a:lnTo>
                  <a:lnTo>
                    <a:pt x="58" y="447"/>
                  </a:lnTo>
                  <a:lnTo>
                    <a:pt x="53" y="450"/>
                  </a:lnTo>
                  <a:lnTo>
                    <a:pt x="51" y="457"/>
                  </a:lnTo>
                  <a:lnTo>
                    <a:pt x="45" y="461"/>
                  </a:lnTo>
                  <a:lnTo>
                    <a:pt x="43" y="468"/>
                  </a:lnTo>
                  <a:lnTo>
                    <a:pt x="35" y="475"/>
                  </a:lnTo>
                  <a:lnTo>
                    <a:pt x="29" y="484"/>
                  </a:lnTo>
                  <a:lnTo>
                    <a:pt x="24" y="489"/>
                  </a:lnTo>
                  <a:lnTo>
                    <a:pt x="20" y="492"/>
                  </a:lnTo>
                  <a:lnTo>
                    <a:pt x="16" y="496"/>
                  </a:lnTo>
                  <a:lnTo>
                    <a:pt x="16" y="498"/>
                  </a:lnTo>
                  <a:lnTo>
                    <a:pt x="56" y="503"/>
                  </a:lnTo>
                  <a:lnTo>
                    <a:pt x="56" y="501"/>
                  </a:lnTo>
                  <a:lnTo>
                    <a:pt x="58" y="499"/>
                  </a:lnTo>
                  <a:lnTo>
                    <a:pt x="62" y="496"/>
                  </a:lnTo>
                  <a:lnTo>
                    <a:pt x="68" y="492"/>
                  </a:lnTo>
                  <a:lnTo>
                    <a:pt x="74" y="485"/>
                  </a:lnTo>
                  <a:lnTo>
                    <a:pt x="81" y="478"/>
                  </a:lnTo>
                  <a:lnTo>
                    <a:pt x="83" y="473"/>
                  </a:lnTo>
                  <a:lnTo>
                    <a:pt x="89" y="468"/>
                  </a:lnTo>
                  <a:lnTo>
                    <a:pt x="91" y="464"/>
                  </a:lnTo>
                  <a:lnTo>
                    <a:pt x="97" y="459"/>
                  </a:lnTo>
                  <a:lnTo>
                    <a:pt x="99" y="454"/>
                  </a:lnTo>
                  <a:lnTo>
                    <a:pt x="105" y="448"/>
                  </a:lnTo>
                  <a:lnTo>
                    <a:pt x="108" y="443"/>
                  </a:lnTo>
                  <a:lnTo>
                    <a:pt x="112" y="436"/>
                  </a:lnTo>
                  <a:lnTo>
                    <a:pt x="116" y="429"/>
                  </a:lnTo>
                  <a:lnTo>
                    <a:pt x="118" y="424"/>
                  </a:lnTo>
                  <a:lnTo>
                    <a:pt x="122" y="417"/>
                  </a:lnTo>
                  <a:lnTo>
                    <a:pt x="126" y="410"/>
                  </a:lnTo>
                  <a:lnTo>
                    <a:pt x="130" y="401"/>
                  </a:lnTo>
                  <a:lnTo>
                    <a:pt x="132" y="394"/>
                  </a:lnTo>
                  <a:lnTo>
                    <a:pt x="135" y="387"/>
                  </a:lnTo>
                  <a:lnTo>
                    <a:pt x="137" y="378"/>
                  </a:lnTo>
                  <a:lnTo>
                    <a:pt x="137" y="375"/>
                  </a:lnTo>
                  <a:lnTo>
                    <a:pt x="139" y="369"/>
                  </a:lnTo>
                  <a:lnTo>
                    <a:pt x="139" y="366"/>
                  </a:lnTo>
                  <a:lnTo>
                    <a:pt x="141" y="361"/>
                  </a:lnTo>
                  <a:lnTo>
                    <a:pt x="143" y="352"/>
                  </a:lnTo>
                  <a:lnTo>
                    <a:pt x="145" y="345"/>
                  </a:lnTo>
                  <a:lnTo>
                    <a:pt x="145" y="339"/>
                  </a:lnTo>
                  <a:lnTo>
                    <a:pt x="145" y="334"/>
                  </a:lnTo>
                  <a:lnTo>
                    <a:pt x="145" y="331"/>
                  </a:lnTo>
                  <a:lnTo>
                    <a:pt x="145" y="325"/>
                  </a:lnTo>
                  <a:lnTo>
                    <a:pt x="145" y="320"/>
                  </a:lnTo>
                  <a:lnTo>
                    <a:pt x="145" y="317"/>
                  </a:lnTo>
                  <a:lnTo>
                    <a:pt x="145" y="311"/>
                  </a:lnTo>
                  <a:lnTo>
                    <a:pt x="145" y="308"/>
                  </a:lnTo>
                  <a:lnTo>
                    <a:pt x="145" y="303"/>
                  </a:lnTo>
                  <a:lnTo>
                    <a:pt x="145" y="299"/>
                  </a:lnTo>
                  <a:lnTo>
                    <a:pt x="145" y="294"/>
                  </a:lnTo>
                  <a:lnTo>
                    <a:pt x="145" y="290"/>
                  </a:lnTo>
                  <a:lnTo>
                    <a:pt x="143" y="281"/>
                  </a:lnTo>
                  <a:lnTo>
                    <a:pt x="143" y="274"/>
                  </a:lnTo>
                  <a:lnTo>
                    <a:pt x="141" y="266"/>
                  </a:lnTo>
                  <a:lnTo>
                    <a:pt x="139" y="257"/>
                  </a:lnTo>
                  <a:lnTo>
                    <a:pt x="137" y="250"/>
                  </a:lnTo>
                  <a:lnTo>
                    <a:pt x="135" y="243"/>
                  </a:lnTo>
                  <a:lnTo>
                    <a:pt x="134" y="236"/>
                  </a:lnTo>
                  <a:lnTo>
                    <a:pt x="132" y="229"/>
                  </a:lnTo>
                  <a:lnTo>
                    <a:pt x="128" y="222"/>
                  </a:lnTo>
                  <a:lnTo>
                    <a:pt x="126" y="216"/>
                  </a:lnTo>
                  <a:lnTo>
                    <a:pt x="124" y="209"/>
                  </a:lnTo>
                  <a:lnTo>
                    <a:pt x="122" y="202"/>
                  </a:lnTo>
                  <a:lnTo>
                    <a:pt x="118" y="197"/>
                  </a:lnTo>
                  <a:lnTo>
                    <a:pt x="116" y="192"/>
                  </a:lnTo>
                  <a:lnTo>
                    <a:pt x="114" y="186"/>
                  </a:lnTo>
                  <a:lnTo>
                    <a:pt x="110" y="181"/>
                  </a:lnTo>
                  <a:lnTo>
                    <a:pt x="108" y="176"/>
                  </a:lnTo>
                  <a:lnTo>
                    <a:pt x="107" y="172"/>
                  </a:lnTo>
                  <a:lnTo>
                    <a:pt x="103" y="167"/>
                  </a:lnTo>
                  <a:lnTo>
                    <a:pt x="101" y="162"/>
                  </a:lnTo>
                  <a:lnTo>
                    <a:pt x="99" y="158"/>
                  </a:lnTo>
                  <a:lnTo>
                    <a:pt x="97" y="155"/>
                  </a:lnTo>
                  <a:lnTo>
                    <a:pt x="93" y="148"/>
                  </a:lnTo>
                  <a:lnTo>
                    <a:pt x="89" y="144"/>
                  </a:lnTo>
                  <a:lnTo>
                    <a:pt x="85" y="139"/>
                  </a:lnTo>
                  <a:lnTo>
                    <a:pt x="81" y="132"/>
                  </a:lnTo>
                  <a:lnTo>
                    <a:pt x="80" y="127"/>
                  </a:lnTo>
                  <a:lnTo>
                    <a:pt x="78" y="121"/>
                  </a:lnTo>
                  <a:lnTo>
                    <a:pt x="74" y="116"/>
                  </a:lnTo>
                  <a:lnTo>
                    <a:pt x="72" y="113"/>
                  </a:lnTo>
                  <a:lnTo>
                    <a:pt x="70" y="106"/>
                  </a:lnTo>
                  <a:lnTo>
                    <a:pt x="66" y="100"/>
                  </a:lnTo>
                  <a:lnTo>
                    <a:pt x="64" y="93"/>
                  </a:lnTo>
                  <a:lnTo>
                    <a:pt x="62" y="88"/>
                  </a:lnTo>
                  <a:lnTo>
                    <a:pt x="58" y="81"/>
                  </a:lnTo>
                  <a:lnTo>
                    <a:pt x="56" y="76"/>
                  </a:lnTo>
                  <a:lnTo>
                    <a:pt x="53" y="69"/>
                  </a:lnTo>
                  <a:lnTo>
                    <a:pt x="51" y="63"/>
                  </a:lnTo>
                  <a:lnTo>
                    <a:pt x="47" y="56"/>
                  </a:lnTo>
                  <a:lnTo>
                    <a:pt x="45" y="51"/>
                  </a:lnTo>
                  <a:lnTo>
                    <a:pt x="43" y="44"/>
                  </a:lnTo>
                  <a:lnTo>
                    <a:pt x="39" y="39"/>
                  </a:lnTo>
                  <a:lnTo>
                    <a:pt x="37" y="33"/>
                  </a:lnTo>
                  <a:lnTo>
                    <a:pt x="35" y="28"/>
                  </a:lnTo>
                  <a:lnTo>
                    <a:pt x="33" y="23"/>
                  </a:lnTo>
                  <a:lnTo>
                    <a:pt x="31" y="19"/>
                  </a:lnTo>
                  <a:lnTo>
                    <a:pt x="29" y="14"/>
                  </a:lnTo>
                  <a:lnTo>
                    <a:pt x="27" y="11"/>
                  </a:lnTo>
                  <a:lnTo>
                    <a:pt x="26" y="7"/>
                  </a:lnTo>
                  <a:lnTo>
                    <a:pt x="26" y="4"/>
                  </a:lnTo>
                  <a:lnTo>
                    <a:pt x="24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508" name="Freeform 61"/>
            <p:cNvSpPr>
              <a:spLocks/>
            </p:cNvSpPr>
            <p:nvPr/>
          </p:nvSpPr>
          <p:spPr bwMode="auto">
            <a:xfrm>
              <a:off x="881" y="3329"/>
              <a:ext cx="46" cy="85"/>
            </a:xfrm>
            <a:custGeom>
              <a:avLst/>
              <a:gdLst>
                <a:gd name="T0" fmla="*/ 1 w 92"/>
                <a:gd name="T1" fmla="*/ 1 h 169"/>
                <a:gd name="T2" fmla="*/ 1 w 92"/>
                <a:gd name="T3" fmla="*/ 1 h 169"/>
                <a:gd name="T4" fmla="*/ 1 w 92"/>
                <a:gd name="T5" fmla="*/ 1 h 169"/>
                <a:gd name="T6" fmla="*/ 1 w 92"/>
                <a:gd name="T7" fmla="*/ 1 h 169"/>
                <a:gd name="T8" fmla="*/ 1 w 92"/>
                <a:gd name="T9" fmla="*/ 1 h 169"/>
                <a:gd name="T10" fmla="*/ 1 w 92"/>
                <a:gd name="T11" fmla="*/ 1 h 169"/>
                <a:gd name="T12" fmla="*/ 1 w 92"/>
                <a:gd name="T13" fmla="*/ 1 h 169"/>
                <a:gd name="T14" fmla="*/ 1 w 92"/>
                <a:gd name="T15" fmla="*/ 1 h 169"/>
                <a:gd name="T16" fmla="*/ 1 w 92"/>
                <a:gd name="T17" fmla="*/ 1 h 169"/>
                <a:gd name="T18" fmla="*/ 1 w 92"/>
                <a:gd name="T19" fmla="*/ 1 h 169"/>
                <a:gd name="T20" fmla="*/ 1 w 92"/>
                <a:gd name="T21" fmla="*/ 1 h 169"/>
                <a:gd name="T22" fmla="*/ 1 w 92"/>
                <a:gd name="T23" fmla="*/ 1 h 169"/>
                <a:gd name="T24" fmla="*/ 1 w 92"/>
                <a:gd name="T25" fmla="*/ 1 h 169"/>
                <a:gd name="T26" fmla="*/ 1 w 92"/>
                <a:gd name="T27" fmla="*/ 1 h 169"/>
                <a:gd name="T28" fmla="*/ 1 w 92"/>
                <a:gd name="T29" fmla="*/ 1 h 169"/>
                <a:gd name="T30" fmla="*/ 1 w 92"/>
                <a:gd name="T31" fmla="*/ 1 h 169"/>
                <a:gd name="T32" fmla="*/ 1 w 92"/>
                <a:gd name="T33" fmla="*/ 1 h 169"/>
                <a:gd name="T34" fmla="*/ 1 w 92"/>
                <a:gd name="T35" fmla="*/ 1 h 169"/>
                <a:gd name="T36" fmla="*/ 1 w 92"/>
                <a:gd name="T37" fmla="*/ 1 h 169"/>
                <a:gd name="T38" fmla="*/ 1 w 92"/>
                <a:gd name="T39" fmla="*/ 1 h 169"/>
                <a:gd name="T40" fmla="*/ 1 w 92"/>
                <a:gd name="T41" fmla="*/ 1 h 169"/>
                <a:gd name="T42" fmla="*/ 1 w 92"/>
                <a:gd name="T43" fmla="*/ 1 h 169"/>
                <a:gd name="T44" fmla="*/ 1 w 92"/>
                <a:gd name="T45" fmla="*/ 1 h 169"/>
                <a:gd name="T46" fmla="*/ 1 w 92"/>
                <a:gd name="T47" fmla="*/ 1 h 169"/>
                <a:gd name="T48" fmla="*/ 1 w 92"/>
                <a:gd name="T49" fmla="*/ 1 h 169"/>
                <a:gd name="T50" fmla="*/ 1 w 92"/>
                <a:gd name="T51" fmla="*/ 1 h 169"/>
                <a:gd name="T52" fmla="*/ 1 w 92"/>
                <a:gd name="T53" fmla="*/ 1 h 169"/>
                <a:gd name="T54" fmla="*/ 1 w 92"/>
                <a:gd name="T55" fmla="*/ 1 h 169"/>
                <a:gd name="T56" fmla="*/ 1 w 92"/>
                <a:gd name="T57" fmla="*/ 1 h 169"/>
                <a:gd name="T58" fmla="*/ 1 w 92"/>
                <a:gd name="T59" fmla="*/ 0 h 169"/>
                <a:gd name="T60" fmla="*/ 1 w 92"/>
                <a:gd name="T61" fmla="*/ 0 h 169"/>
                <a:gd name="T62" fmla="*/ 1 w 92"/>
                <a:gd name="T63" fmla="*/ 0 h 169"/>
                <a:gd name="T64" fmla="*/ 1 w 92"/>
                <a:gd name="T65" fmla="*/ 1 h 169"/>
                <a:gd name="T66" fmla="*/ 0 w 92"/>
                <a:gd name="T67" fmla="*/ 1 h 169"/>
                <a:gd name="T68" fmla="*/ 1 w 92"/>
                <a:gd name="T69" fmla="*/ 1 h 16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2" h="169">
                  <a:moveTo>
                    <a:pt x="11" y="25"/>
                  </a:moveTo>
                  <a:lnTo>
                    <a:pt x="11" y="23"/>
                  </a:lnTo>
                  <a:lnTo>
                    <a:pt x="15" y="23"/>
                  </a:lnTo>
                  <a:lnTo>
                    <a:pt x="19" y="21"/>
                  </a:lnTo>
                  <a:lnTo>
                    <a:pt x="25" y="21"/>
                  </a:lnTo>
                  <a:lnTo>
                    <a:pt x="31" y="20"/>
                  </a:lnTo>
                  <a:lnTo>
                    <a:pt x="38" y="23"/>
                  </a:lnTo>
                  <a:lnTo>
                    <a:pt x="48" y="25"/>
                  </a:lnTo>
                  <a:lnTo>
                    <a:pt x="56" y="32"/>
                  </a:lnTo>
                  <a:lnTo>
                    <a:pt x="60" y="37"/>
                  </a:lnTo>
                  <a:lnTo>
                    <a:pt x="63" y="43"/>
                  </a:lnTo>
                  <a:lnTo>
                    <a:pt x="63" y="48"/>
                  </a:lnTo>
                  <a:lnTo>
                    <a:pt x="67" y="57"/>
                  </a:lnTo>
                  <a:lnTo>
                    <a:pt x="67" y="65"/>
                  </a:lnTo>
                  <a:lnTo>
                    <a:pt x="67" y="74"/>
                  </a:lnTo>
                  <a:lnTo>
                    <a:pt x="67" y="78"/>
                  </a:lnTo>
                  <a:lnTo>
                    <a:pt x="67" y="83"/>
                  </a:lnTo>
                  <a:lnTo>
                    <a:pt x="67" y="86"/>
                  </a:lnTo>
                  <a:lnTo>
                    <a:pt x="69" y="92"/>
                  </a:lnTo>
                  <a:lnTo>
                    <a:pt x="67" y="99"/>
                  </a:lnTo>
                  <a:lnTo>
                    <a:pt x="67" y="109"/>
                  </a:lnTo>
                  <a:lnTo>
                    <a:pt x="65" y="116"/>
                  </a:lnTo>
                  <a:lnTo>
                    <a:pt x="65" y="123"/>
                  </a:lnTo>
                  <a:lnTo>
                    <a:pt x="65" y="127"/>
                  </a:lnTo>
                  <a:lnTo>
                    <a:pt x="63" y="132"/>
                  </a:lnTo>
                  <a:lnTo>
                    <a:pt x="63" y="134"/>
                  </a:lnTo>
                  <a:lnTo>
                    <a:pt x="63" y="136"/>
                  </a:lnTo>
                  <a:lnTo>
                    <a:pt x="83" y="169"/>
                  </a:lnTo>
                  <a:lnTo>
                    <a:pt x="83" y="167"/>
                  </a:lnTo>
                  <a:lnTo>
                    <a:pt x="83" y="164"/>
                  </a:lnTo>
                  <a:lnTo>
                    <a:pt x="83" y="157"/>
                  </a:lnTo>
                  <a:lnTo>
                    <a:pt x="85" y="150"/>
                  </a:lnTo>
                  <a:lnTo>
                    <a:pt x="85" y="145"/>
                  </a:lnTo>
                  <a:lnTo>
                    <a:pt x="87" y="139"/>
                  </a:lnTo>
                  <a:lnTo>
                    <a:pt x="87" y="134"/>
                  </a:lnTo>
                  <a:lnTo>
                    <a:pt x="89" y="129"/>
                  </a:lnTo>
                  <a:lnTo>
                    <a:pt x="89" y="123"/>
                  </a:lnTo>
                  <a:lnTo>
                    <a:pt x="90" y="116"/>
                  </a:lnTo>
                  <a:lnTo>
                    <a:pt x="90" y="111"/>
                  </a:lnTo>
                  <a:lnTo>
                    <a:pt x="90" y="106"/>
                  </a:lnTo>
                  <a:lnTo>
                    <a:pt x="90" y="99"/>
                  </a:lnTo>
                  <a:lnTo>
                    <a:pt x="90" y="92"/>
                  </a:lnTo>
                  <a:lnTo>
                    <a:pt x="90" y="85"/>
                  </a:lnTo>
                  <a:lnTo>
                    <a:pt x="92" y="79"/>
                  </a:lnTo>
                  <a:lnTo>
                    <a:pt x="90" y="72"/>
                  </a:lnTo>
                  <a:lnTo>
                    <a:pt x="90" y="65"/>
                  </a:lnTo>
                  <a:lnTo>
                    <a:pt x="90" y="60"/>
                  </a:lnTo>
                  <a:lnTo>
                    <a:pt x="90" y="55"/>
                  </a:lnTo>
                  <a:lnTo>
                    <a:pt x="90" y="48"/>
                  </a:lnTo>
                  <a:lnTo>
                    <a:pt x="89" y="43"/>
                  </a:lnTo>
                  <a:lnTo>
                    <a:pt x="87" y="39"/>
                  </a:lnTo>
                  <a:lnTo>
                    <a:pt x="87" y="34"/>
                  </a:lnTo>
                  <a:lnTo>
                    <a:pt x="81" y="25"/>
                  </a:lnTo>
                  <a:lnTo>
                    <a:pt x="77" y="20"/>
                  </a:lnTo>
                  <a:lnTo>
                    <a:pt x="71" y="14"/>
                  </a:lnTo>
                  <a:lnTo>
                    <a:pt x="63" y="9"/>
                  </a:lnTo>
                  <a:lnTo>
                    <a:pt x="58" y="6"/>
                  </a:lnTo>
                  <a:lnTo>
                    <a:pt x="52" y="4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9" y="0"/>
                  </a:lnTo>
                  <a:lnTo>
                    <a:pt x="8" y="2"/>
                  </a:lnTo>
                  <a:lnTo>
                    <a:pt x="2" y="2"/>
                  </a:lnTo>
                  <a:lnTo>
                    <a:pt x="0" y="4"/>
                  </a:lnTo>
                  <a:lnTo>
                    <a:pt x="11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509" name="Freeform 62"/>
            <p:cNvSpPr>
              <a:spLocks/>
            </p:cNvSpPr>
            <p:nvPr/>
          </p:nvSpPr>
          <p:spPr bwMode="auto">
            <a:xfrm>
              <a:off x="461" y="3603"/>
              <a:ext cx="783" cy="588"/>
            </a:xfrm>
            <a:custGeom>
              <a:avLst/>
              <a:gdLst>
                <a:gd name="T0" fmla="*/ 1 w 1566"/>
                <a:gd name="T1" fmla="*/ 0 h 1177"/>
                <a:gd name="T2" fmla="*/ 1 w 1566"/>
                <a:gd name="T3" fmla="*/ 0 h 1177"/>
                <a:gd name="T4" fmla="*/ 1 w 1566"/>
                <a:gd name="T5" fmla="*/ 0 h 1177"/>
                <a:gd name="T6" fmla="*/ 1 w 1566"/>
                <a:gd name="T7" fmla="*/ 0 h 1177"/>
                <a:gd name="T8" fmla="*/ 1 w 1566"/>
                <a:gd name="T9" fmla="*/ 0 h 1177"/>
                <a:gd name="T10" fmla="*/ 1 w 1566"/>
                <a:gd name="T11" fmla="*/ 0 h 1177"/>
                <a:gd name="T12" fmla="*/ 1 w 1566"/>
                <a:gd name="T13" fmla="*/ 0 h 1177"/>
                <a:gd name="T14" fmla="*/ 1 w 1566"/>
                <a:gd name="T15" fmla="*/ 0 h 1177"/>
                <a:gd name="T16" fmla="*/ 1 w 1566"/>
                <a:gd name="T17" fmla="*/ 0 h 1177"/>
                <a:gd name="T18" fmla="*/ 1 w 1566"/>
                <a:gd name="T19" fmla="*/ 0 h 1177"/>
                <a:gd name="T20" fmla="*/ 1 w 1566"/>
                <a:gd name="T21" fmla="*/ 0 h 1177"/>
                <a:gd name="T22" fmla="*/ 1 w 1566"/>
                <a:gd name="T23" fmla="*/ 0 h 1177"/>
                <a:gd name="T24" fmla="*/ 1 w 1566"/>
                <a:gd name="T25" fmla="*/ 0 h 1177"/>
                <a:gd name="T26" fmla="*/ 1 w 1566"/>
                <a:gd name="T27" fmla="*/ 0 h 1177"/>
                <a:gd name="T28" fmla="*/ 1 w 1566"/>
                <a:gd name="T29" fmla="*/ 0 h 1177"/>
                <a:gd name="T30" fmla="*/ 1 w 1566"/>
                <a:gd name="T31" fmla="*/ 0 h 1177"/>
                <a:gd name="T32" fmla="*/ 1 w 1566"/>
                <a:gd name="T33" fmla="*/ 0 h 1177"/>
                <a:gd name="T34" fmla="*/ 1 w 1566"/>
                <a:gd name="T35" fmla="*/ 0 h 1177"/>
                <a:gd name="T36" fmla="*/ 1 w 1566"/>
                <a:gd name="T37" fmla="*/ 0 h 1177"/>
                <a:gd name="T38" fmla="*/ 1 w 1566"/>
                <a:gd name="T39" fmla="*/ 0 h 1177"/>
                <a:gd name="T40" fmla="*/ 1 w 1566"/>
                <a:gd name="T41" fmla="*/ 0 h 1177"/>
                <a:gd name="T42" fmla="*/ 1 w 1566"/>
                <a:gd name="T43" fmla="*/ 0 h 1177"/>
                <a:gd name="T44" fmla="*/ 1 w 1566"/>
                <a:gd name="T45" fmla="*/ 0 h 1177"/>
                <a:gd name="T46" fmla="*/ 1 w 1566"/>
                <a:gd name="T47" fmla="*/ 0 h 1177"/>
                <a:gd name="T48" fmla="*/ 1 w 1566"/>
                <a:gd name="T49" fmla="*/ 0 h 1177"/>
                <a:gd name="T50" fmla="*/ 1 w 1566"/>
                <a:gd name="T51" fmla="*/ 0 h 1177"/>
                <a:gd name="T52" fmla="*/ 1 w 1566"/>
                <a:gd name="T53" fmla="*/ 0 h 1177"/>
                <a:gd name="T54" fmla="*/ 1 w 1566"/>
                <a:gd name="T55" fmla="*/ 0 h 1177"/>
                <a:gd name="T56" fmla="*/ 1 w 1566"/>
                <a:gd name="T57" fmla="*/ 0 h 1177"/>
                <a:gd name="T58" fmla="*/ 1 w 1566"/>
                <a:gd name="T59" fmla="*/ 0 h 1177"/>
                <a:gd name="T60" fmla="*/ 1 w 1566"/>
                <a:gd name="T61" fmla="*/ 0 h 1177"/>
                <a:gd name="T62" fmla="*/ 1 w 1566"/>
                <a:gd name="T63" fmla="*/ 0 h 1177"/>
                <a:gd name="T64" fmla="*/ 1 w 1566"/>
                <a:gd name="T65" fmla="*/ 0 h 1177"/>
                <a:gd name="T66" fmla="*/ 1 w 1566"/>
                <a:gd name="T67" fmla="*/ 0 h 1177"/>
                <a:gd name="T68" fmla="*/ 1 w 1566"/>
                <a:gd name="T69" fmla="*/ 0 h 1177"/>
                <a:gd name="T70" fmla="*/ 1 w 1566"/>
                <a:gd name="T71" fmla="*/ 0 h 1177"/>
                <a:gd name="T72" fmla="*/ 1 w 1566"/>
                <a:gd name="T73" fmla="*/ 0 h 1177"/>
                <a:gd name="T74" fmla="*/ 1 w 1566"/>
                <a:gd name="T75" fmla="*/ 0 h 1177"/>
                <a:gd name="T76" fmla="*/ 1 w 1566"/>
                <a:gd name="T77" fmla="*/ 0 h 1177"/>
                <a:gd name="T78" fmla="*/ 1 w 1566"/>
                <a:gd name="T79" fmla="*/ 0 h 1177"/>
                <a:gd name="T80" fmla="*/ 1 w 1566"/>
                <a:gd name="T81" fmla="*/ 0 h 1177"/>
                <a:gd name="T82" fmla="*/ 1 w 1566"/>
                <a:gd name="T83" fmla="*/ 0 h 1177"/>
                <a:gd name="T84" fmla="*/ 1 w 1566"/>
                <a:gd name="T85" fmla="*/ 0 h 1177"/>
                <a:gd name="T86" fmla="*/ 1 w 1566"/>
                <a:gd name="T87" fmla="*/ 0 h 1177"/>
                <a:gd name="T88" fmla="*/ 1 w 1566"/>
                <a:gd name="T89" fmla="*/ 0 h 1177"/>
                <a:gd name="T90" fmla="*/ 1 w 1566"/>
                <a:gd name="T91" fmla="*/ 0 h 1177"/>
                <a:gd name="T92" fmla="*/ 1 w 1566"/>
                <a:gd name="T93" fmla="*/ 0 h 1177"/>
                <a:gd name="T94" fmla="*/ 1 w 1566"/>
                <a:gd name="T95" fmla="*/ 0 h 1177"/>
                <a:gd name="T96" fmla="*/ 1 w 1566"/>
                <a:gd name="T97" fmla="*/ 0 h 1177"/>
                <a:gd name="T98" fmla="*/ 1 w 1566"/>
                <a:gd name="T99" fmla="*/ 0 h 1177"/>
                <a:gd name="T100" fmla="*/ 1 w 1566"/>
                <a:gd name="T101" fmla="*/ 0 h 1177"/>
                <a:gd name="T102" fmla="*/ 1 w 1566"/>
                <a:gd name="T103" fmla="*/ 0 h 1177"/>
                <a:gd name="T104" fmla="*/ 1 w 1566"/>
                <a:gd name="T105" fmla="*/ 0 h 1177"/>
                <a:gd name="T106" fmla="*/ 1 w 1566"/>
                <a:gd name="T107" fmla="*/ 0 h 1177"/>
                <a:gd name="T108" fmla="*/ 1 w 1566"/>
                <a:gd name="T109" fmla="*/ 0 h 1177"/>
                <a:gd name="T110" fmla="*/ 1 w 1566"/>
                <a:gd name="T111" fmla="*/ 0 h 1177"/>
                <a:gd name="T112" fmla="*/ 1 w 1566"/>
                <a:gd name="T113" fmla="*/ 0 h 1177"/>
                <a:gd name="T114" fmla="*/ 1 w 1566"/>
                <a:gd name="T115" fmla="*/ 0 h 1177"/>
                <a:gd name="T116" fmla="*/ 1 w 1566"/>
                <a:gd name="T117" fmla="*/ 0 h 1177"/>
                <a:gd name="T118" fmla="*/ 1 w 1566"/>
                <a:gd name="T119" fmla="*/ 0 h 1177"/>
                <a:gd name="T120" fmla="*/ 1 w 1566"/>
                <a:gd name="T121" fmla="*/ 0 h 1177"/>
                <a:gd name="T122" fmla="*/ 1 w 1566"/>
                <a:gd name="T123" fmla="*/ 0 h 117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566" h="1177">
                  <a:moveTo>
                    <a:pt x="8" y="612"/>
                  </a:moveTo>
                  <a:lnTo>
                    <a:pt x="11" y="614"/>
                  </a:lnTo>
                  <a:lnTo>
                    <a:pt x="17" y="614"/>
                  </a:lnTo>
                  <a:lnTo>
                    <a:pt x="23" y="614"/>
                  </a:lnTo>
                  <a:lnTo>
                    <a:pt x="25" y="610"/>
                  </a:lnTo>
                  <a:lnTo>
                    <a:pt x="29" y="609"/>
                  </a:lnTo>
                  <a:lnTo>
                    <a:pt x="35" y="603"/>
                  </a:lnTo>
                  <a:lnTo>
                    <a:pt x="40" y="598"/>
                  </a:lnTo>
                  <a:lnTo>
                    <a:pt x="44" y="591"/>
                  </a:lnTo>
                  <a:lnTo>
                    <a:pt x="50" y="584"/>
                  </a:lnTo>
                  <a:lnTo>
                    <a:pt x="52" y="579"/>
                  </a:lnTo>
                  <a:lnTo>
                    <a:pt x="56" y="573"/>
                  </a:lnTo>
                  <a:lnTo>
                    <a:pt x="60" y="566"/>
                  </a:lnTo>
                  <a:lnTo>
                    <a:pt x="64" y="561"/>
                  </a:lnTo>
                  <a:lnTo>
                    <a:pt x="65" y="554"/>
                  </a:lnTo>
                  <a:lnTo>
                    <a:pt x="69" y="547"/>
                  </a:lnTo>
                  <a:lnTo>
                    <a:pt x="71" y="538"/>
                  </a:lnTo>
                  <a:lnTo>
                    <a:pt x="73" y="531"/>
                  </a:lnTo>
                  <a:lnTo>
                    <a:pt x="75" y="522"/>
                  </a:lnTo>
                  <a:lnTo>
                    <a:pt x="79" y="514"/>
                  </a:lnTo>
                  <a:lnTo>
                    <a:pt x="79" y="505"/>
                  </a:lnTo>
                  <a:lnTo>
                    <a:pt x="83" y="498"/>
                  </a:lnTo>
                  <a:lnTo>
                    <a:pt x="83" y="493"/>
                  </a:lnTo>
                  <a:lnTo>
                    <a:pt x="83" y="487"/>
                  </a:lnTo>
                  <a:lnTo>
                    <a:pt x="85" y="484"/>
                  </a:lnTo>
                  <a:lnTo>
                    <a:pt x="85" y="480"/>
                  </a:lnTo>
                  <a:lnTo>
                    <a:pt x="85" y="475"/>
                  </a:lnTo>
                  <a:lnTo>
                    <a:pt x="87" y="470"/>
                  </a:lnTo>
                  <a:lnTo>
                    <a:pt x="87" y="466"/>
                  </a:lnTo>
                  <a:lnTo>
                    <a:pt x="89" y="463"/>
                  </a:lnTo>
                  <a:lnTo>
                    <a:pt x="89" y="454"/>
                  </a:lnTo>
                  <a:lnTo>
                    <a:pt x="89" y="445"/>
                  </a:lnTo>
                  <a:lnTo>
                    <a:pt x="91" y="436"/>
                  </a:lnTo>
                  <a:lnTo>
                    <a:pt x="92" y="429"/>
                  </a:lnTo>
                  <a:lnTo>
                    <a:pt x="92" y="420"/>
                  </a:lnTo>
                  <a:lnTo>
                    <a:pt x="92" y="412"/>
                  </a:lnTo>
                  <a:lnTo>
                    <a:pt x="92" y="405"/>
                  </a:lnTo>
                  <a:lnTo>
                    <a:pt x="94" y="399"/>
                  </a:lnTo>
                  <a:lnTo>
                    <a:pt x="94" y="392"/>
                  </a:lnTo>
                  <a:lnTo>
                    <a:pt x="94" y="385"/>
                  </a:lnTo>
                  <a:lnTo>
                    <a:pt x="96" y="378"/>
                  </a:lnTo>
                  <a:lnTo>
                    <a:pt x="96" y="375"/>
                  </a:lnTo>
                  <a:lnTo>
                    <a:pt x="96" y="369"/>
                  </a:lnTo>
                  <a:lnTo>
                    <a:pt x="98" y="364"/>
                  </a:lnTo>
                  <a:lnTo>
                    <a:pt x="98" y="361"/>
                  </a:lnTo>
                  <a:lnTo>
                    <a:pt x="98" y="359"/>
                  </a:lnTo>
                  <a:lnTo>
                    <a:pt x="102" y="354"/>
                  </a:lnTo>
                  <a:lnTo>
                    <a:pt x="104" y="354"/>
                  </a:lnTo>
                  <a:lnTo>
                    <a:pt x="112" y="352"/>
                  </a:lnTo>
                  <a:lnTo>
                    <a:pt x="116" y="354"/>
                  </a:lnTo>
                  <a:lnTo>
                    <a:pt x="118" y="357"/>
                  </a:lnTo>
                  <a:lnTo>
                    <a:pt x="119" y="364"/>
                  </a:lnTo>
                  <a:lnTo>
                    <a:pt x="119" y="368"/>
                  </a:lnTo>
                  <a:lnTo>
                    <a:pt x="121" y="375"/>
                  </a:lnTo>
                  <a:lnTo>
                    <a:pt x="121" y="378"/>
                  </a:lnTo>
                  <a:lnTo>
                    <a:pt x="121" y="382"/>
                  </a:lnTo>
                  <a:lnTo>
                    <a:pt x="123" y="387"/>
                  </a:lnTo>
                  <a:lnTo>
                    <a:pt x="123" y="391"/>
                  </a:lnTo>
                  <a:lnTo>
                    <a:pt x="123" y="396"/>
                  </a:lnTo>
                  <a:lnTo>
                    <a:pt x="123" y="399"/>
                  </a:lnTo>
                  <a:lnTo>
                    <a:pt x="123" y="405"/>
                  </a:lnTo>
                  <a:lnTo>
                    <a:pt x="125" y="412"/>
                  </a:lnTo>
                  <a:lnTo>
                    <a:pt x="125" y="417"/>
                  </a:lnTo>
                  <a:lnTo>
                    <a:pt x="125" y="424"/>
                  </a:lnTo>
                  <a:lnTo>
                    <a:pt x="125" y="431"/>
                  </a:lnTo>
                  <a:lnTo>
                    <a:pt x="125" y="440"/>
                  </a:lnTo>
                  <a:lnTo>
                    <a:pt x="123" y="447"/>
                  </a:lnTo>
                  <a:lnTo>
                    <a:pt x="123" y="454"/>
                  </a:lnTo>
                  <a:lnTo>
                    <a:pt x="121" y="461"/>
                  </a:lnTo>
                  <a:lnTo>
                    <a:pt x="121" y="470"/>
                  </a:lnTo>
                  <a:lnTo>
                    <a:pt x="121" y="477"/>
                  </a:lnTo>
                  <a:lnTo>
                    <a:pt x="119" y="485"/>
                  </a:lnTo>
                  <a:lnTo>
                    <a:pt x="119" y="493"/>
                  </a:lnTo>
                  <a:lnTo>
                    <a:pt x="119" y="501"/>
                  </a:lnTo>
                  <a:lnTo>
                    <a:pt x="118" y="508"/>
                  </a:lnTo>
                  <a:lnTo>
                    <a:pt x="116" y="517"/>
                  </a:lnTo>
                  <a:lnTo>
                    <a:pt x="114" y="524"/>
                  </a:lnTo>
                  <a:lnTo>
                    <a:pt x="112" y="533"/>
                  </a:lnTo>
                  <a:lnTo>
                    <a:pt x="110" y="540"/>
                  </a:lnTo>
                  <a:lnTo>
                    <a:pt x="108" y="547"/>
                  </a:lnTo>
                  <a:lnTo>
                    <a:pt x="106" y="556"/>
                  </a:lnTo>
                  <a:lnTo>
                    <a:pt x="104" y="563"/>
                  </a:lnTo>
                  <a:lnTo>
                    <a:pt x="102" y="570"/>
                  </a:lnTo>
                  <a:lnTo>
                    <a:pt x="98" y="575"/>
                  </a:lnTo>
                  <a:lnTo>
                    <a:pt x="96" y="582"/>
                  </a:lnTo>
                  <a:lnTo>
                    <a:pt x="94" y="587"/>
                  </a:lnTo>
                  <a:lnTo>
                    <a:pt x="91" y="593"/>
                  </a:lnTo>
                  <a:lnTo>
                    <a:pt x="89" y="598"/>
                  </a:lnTo>
                  <a:lnTo>
                    <a:pt x="85" y="603"/>
                  </a:lnTo>
                  <a:lnTo>
                    <a:pt x="81" y="609"/>
                  </a:lnTo>
                  <a:lnTo>
                    <a:pt x="83" y="609"/>
                  </a:lnTo>
                  <a:lnTo>
                    <a:pt x="87" y="609"/>
                  </a:lnTo>
                  <a:lnTo>
                    <a:pt x="89" y="609"/>
                  </a:lnTo>
                  <a:lnTo>
                    <a:pt x="94" y="609"/>
                  </a:lnTo>
                  <a:lnTo>
                    <a:pt x="98" y="609"/>
                  </a:lnTo>
                  <a:lnTo>
                    <a:pt x="104" y="609"/>
                  </a:lnTo>
                  <a:lnTo>
                    <a:pt x="108" y="609"/>
                  </a:lnTo>
                  <a:lnTo>
                    <a:pt x="116" y="609"/>
                  </a:lnTo>
                  <a:lnTo>
                    <a:pt x="121" y="609"/>
                  </a:lnTo>
                  <a:lnTo>
                    <a:pt x="129" y="609"/>
                  </a:lnTo>
                  <a:lnTo>
                    <a:pt x="137" y="609"/>
                  </a:lnTo>
                  <a:lnTo>
                    <a:pt x="145" y="610"/>
                  </a:lnTo>
                  <a:lnTo>
                    <a:pt x="154" y="610"/>
                  </a:lnTo>
                  <a:lnTo>
                    <a:pt x="164" y="612"/>
                  </a:lnTo>
                  <a:lnTo>
                    <a:pt x="172" y="612"/>
                  </a:lnTo>
                  <a:lnTo>
                    <a:pt x="183" y="614"/>
                  </a:lnTo>
                  <a:lnTo>
                    <a:pt x="193" y="614"/>
                  </a:lnTo>
                  <a:lnTo>
                    <a:pt x="204" y="616"/>
                  </a:lnTo>
                  <a:lnTo>
                    <a:pt x="214" y="616"/>
                  </a:lnTo>
                  <a:lnTo>
                    <a:pt x="226" y="616"/>
                  </a:lnTo>
                  <a:lnTo>
                    <a:pt x="237" y="617"/>
                  </a:lnTo>
                  <a:lnTo>
                    <a:pt x="251" y="619"/>
                  </a:lnTo>
                  <a:lnTo>
                    <a:pt x="262" y="619"/>
                  </a:lnTo>
                  <a:lnTo>
                    <a:pt x="274" y="621"/>
                  </a:lnTo>
                  <a:lnTo>
                    <a:pt x="287" y="621"/>
                  </a:lnTo>
                  <a:lnTo>
                    <a:pt x="299" y="623"/>
                  </a:lnTo>
                  <a:lnTo>
                    <a:pt x="312" y="624"/>
                  </a:lnTo>
                  <a:lnTo>
                    <a:pt x="326" y="626"/>
                  </a:lnTo>
                  <a:lnTo>
                    <a:pt x="337" y="626"/>
                  </a:lnTo>
                  <a:lnTo>
                    <a:pt x="353" y="630"/>
                  </a:lnTo>
                  <a:lnTo>
                    <a:pt x="364" y="630"/>
                  </a:lnTo>
                  <a:lnTo>
                    <a:pt x="378" y="631"/>
                  </a:lnTo>
                  <a:lnTo>
                    <a:pt x="391" y="633"/>
                  </a:lnTo>
                  <a:lnTo>
                    <a:pt x="405" y="635"/>
                  </a:lnTo>
                  <a:lnTo>
                    <a:pt x="418" y="637"/>
                  </a:lnTo>
                  <a:lnTo>
                    <a:pt x="430" y="638"/>
                  </a:lnTo>
                  <a:lnTo>
                    <a:pt x="443" y="640"/>
                  </a:lnTo>
                  <a:lnTo>
                    <a:pt x="457" y="642"/>
                  </a:lnTo>
                  <a:lnTo>
                    <a:pt x="469" y="644"/>
                  </a:lnTo>
                  <a:lnTo>
                    <a:pt x="482" y="647"/>
                  </a:lnTo>
                  <a:lnTo>
                    <a:pt x="494" y="649"/>
                  </a:lnTo>
                  <a:lnTo>
                    <a:pt x="507" y="651"/>
                  </a:lnTo>
                  <a:lnTo>
                    <a:pt x="519" y="653"/>
                  </a:lnTo>
                  <a:lnTo>
                    <a:pt x="530" y="656"/>
                  </a:lnTo>
                  <a:lnTo>
                    <a:pt x="542" y="658"/>
                  </a:lnTo>
                  <a:lnTo>
                    <a:pt x="553" y="661"/>
                  </a:lnTo>
                  <a:lnTo>
                    <a:pt x="563" y="663"/>
                  </a:lnTo>
                  <a:lnTo>
                    <a:pt x="575" y="667"/>
                  </a:lnTo>
                  <a:lnTo>
                    <a:pt x="584" y="668"/>
                  </a:lnTo>
                  <a:lnTo>
                    <a:pt x="596" y="672"/>
                  </a:lnTo>
                  <a:lnTo>
                    <a:pt x="604" y="674"/>
                  </a:lnTo>
                  <a:lnTo>
                    <a:pt x="613" y="677"/>
                  </a:lnTo>
                  <a:lnTo>
                    <a:pt x="623" y="681"/>
                  </a:lnTo>
                  <a:lnTo>
                    <a:pt x="632" y="684"/>
                  </a:lnTo>
                  <a:lnTo>
                    <a:pt x="638" y="686"/>
                  </a:lnTo>
                  <a:lnTo>
                    <a:pt x="646" y="691"/>
                  </a:lnTo>
                  <a:lnTo>
                    <a:pt x="654" y="693"/>
                  </a:lnTo>
                  <a:lnTo>
                    <a:pt x="659" y="698"/>
                  </a:lnTo>
                  <a:lnTo>
                    <a:pt x="665" y="700"/>
                  </a:lnTo>
                  <a:lnTo>
                    <a:pt x="671" y="705"/>
                  </a:lnTo>
                  <a:lnTo>
                    <a:pt x="675" y="709"/>
                  </a:lnTo>
                  <a:lnTo>
                    <a:pt x="681" y="712"/>
                  </a:lnTo>
                  <a:lnTo>
                    <a:pt x="683" y="711"/>
                  </a:lnTo>
                  <a:lnTo>
                    <a:pt x="685" y="709"/>
                  </a:lnTo>
                  <a:lnTo>
                    <a:pt x="690" y="709"/>
                  </a:lnTo>
                  <a:lnTo>
                    <a:pt x="694" y="707"/>
                  </a:lnTo>
                  <a:lnTo>
                    <a:pt x="702" y="704"/>
                  </a:lnTo>
                  <a:lnTo>
                    <a:pt x="710" y="702"/>
                  </a:lnTo>
                  <a:lnTo>
                    <a:pt x="719" y="700"/>
                  </a:lnTo>
                  <a:lnTo>
                    <a:pt x="723" y="696"/>
                  </a:lnTo>
                  <a:lnTo>
                    <a:pt x="729" y="696"/>
                  </a:lnTo>
                  <a:lnTo>
                    <a:pt x="733" y="693"/>
                  </a:lnTo>
                  <a:lnTo>
                    <a:pt x="739" y="693"/>
                  </a:lnTo>
                  <a:lnTo>
                    <a:pt x="744" y="691"/>
                  </a:lnTo>
                  <a:lnTo>
                    <a:pt x="748" y="689"/>
                  </a:lnTo>
                  <a:lnTo>
                    <a:pt x="756" y="688"/>
                  </a:lnTo>
                  <a:lnTo>
                    <a:pt x="762" y="686"/>
                  </a:lnTo>
                  <a:lnTo>
                    <a:pt x="767" y="684"/>
                  </a:lnTo>
                  <a:lnTo>
                    <a:pt x="775" y="682"/>
                  </a:lnTo>
                  <a:lnTo>
                    <a:pt x="781" y="681"/>
                  </a:lnTo>
                  <a:lnTo>
                    <a:pt x="787" y="679"/>
                  </a:lnTo>
                  <a:lnTo>
                    <a:pt x="794" y="675"/>
                  </a:lnTo>
                  <a:lnTo>
                    <a:pt x="800" y="675"/>
                  </a:lnTo>
                  <a:lnTo>
                    <a:pt x="808" y="674"/>
                  </a:lnTo>
                  <a:lnTo>
                    <a:pt x="816" y="672"/>
                  </a:lnTo>
                  <a:lnTo>
                    <a:pt x="821" y="668"/>
                  </a:lnTo>
                  <a:lnTo>
                    <a:pt x="829" y="667"/>
                  </a:lnTo>
                  <a:lnTo>
                    <a:pt x="835" y="665"/>
                  </a:lnTo>
                  <a:lnTo>
                    <a:pt x="843" y="663"/>
                  </a:lnTo>
                  <a:lnTo>
                    <a:pt x="850" y="660"/>
                  </a:lnTo>
                  <a:lnTo>
                    <a:pt x="856" y="658"/>
                  </a:lnTo>
                  <a:lnTo>
                    <a:pt x="864" y="656"/>
                  </a:lnTo>
                  <a:lnTo>
                    <a:pt x="872" y="654"/>
                  </a:lnTo>
                  <a:lnTo>
                    <a:pt x="879" y="653"/>
                  </a:lnTo>
                  <a:lnTo>
                    <a:pt x="885" y="651"/>
                  </a:lnTo>
                  <a:lnTo>
                    <a:pt x="893" y="649"/>
                  </a:lnTo>
                  <a:lnTo>
                    <a:pt x="901" y="647"/>
                  </a:lnTo>
                  <a:lnTo>
                    <a:pt x="908" y="646"/>
                  </a:lnTo>
                  <a:lnTo>
                    <a:pt x="914" y="644"/>
                  </a:lnTo>
                  <a:lnTo>
                    <a:pt x="922" y="642"/>
                  </a:lnTo>
                  <a:lnTo>
                    <a:pt x="929" y="642"/>
                  </a:lnTo>
                  <a:lnTo>
                    <a:pt x="935" y="638"/>
                  </a:lnTo>
                  <a:lnTo>
                    <a:pt x="943" y="637"/>
                  </a:lnTo>
                  <a:lnTo>
                    <a:pt x="949" y="635"/>
                  </a:lnTo>
                  <a:lnTo>
                    <a:pt x="956" y="635"/>
                  </a:lnTo>
                  <a:lnTo>
                    <a:pt x="962" y="633"/>
                  </a:lnTo>
                  <a:lnTo>
                    <a:pt x="970" y="633"/>
                  </a:lnTo>
                  <a:lnTo>
                    <a:pt x="976" y="631"/>
                  </a:lnTo>
                  <a:lnTo>
                    <a:pt x="983" y="630"/>
                  </a:lnTo>
                  <a:lnTo>
                    <a:pt x="987" y="628"/>
                  </a:lnTo>
                  <a:lnTo>
                    <a:pt x="995" y="628"/>
                  </a:lnTo>
                  <a:lnTo>
                    <a:pt x="1001" y="626"/>
                  </a:lnTo>
                  <a:lnTo>
                    <a:pt x="1007" y="626"/>
                  </a:lnTo>
                  <a:lnTo>
                    <a:pt x="1012" y="626"/>
                  </a:lnTo>
                  <a:lnTo>
                    <a:pt x="1016" y="624"/>
                  </a:lnTo>
                  <a:lnTo>
                    <a:pt x="1022" y="624"/>
                  </a:lnTo>
                  <a:lnTo>
                    <a:pt x="1028" y="624"/>
                  </a:lnTo>
                  <a:lnTo>
                    <a:pt x="1028" y="623"/>
                  </a:lnTo>
                  <a:lnTo>
                    <a:pt x="1030" y="616"/>
                  </a:lnTo>
                  <a:lnTo>
                    <a:pt x="1030" y="610"/>
                  </a:lnTo>
                  <a:lnTo>
                    <a:pt x="1030" y="605"/>
                  </a:lnTo>
                  <a:lnTo>
                    <a:pt x="1032" y="598"/>
                  </a:lnTo>
                  <a:lnTo>
                    <a:pt x="1032" y="593"/>
                  </a:lnTo>
                  <a:lnTo>
                    <a:pt x="1032" y="584"/>
                  </a:lnTo>
                  <a:lnTo>
                    <a:pt x="1032" y="577"/>
                  </a:lnTo>
                  <a:lnTo>
                    <a:pt x="1032" y="568"/>
                  </a:lnTo>
                  <a:lnTo>
                    <a:pt x="1032" y="561"/>
                  </a:lnTo>
                  <a:lnTo>
                    <a:pt x="1032" y="556"/>
                  </a:lnTo>
                  <a:lnTo>
                    <a:pt x="1032" y="551"/>
                  </a:lnTo>
                  <a:lnTo>
                    <a:pt x="1032" y="547"/>
                  </a:lnTo>
                  <a:lnTo>
                    <a:pt x="1032" y="542"/>
                  </a:lnTo>
                  <a:lnTo>
                    <a:pt x="1032" y="538"/>
                  </a:lnTo>
                  <a:lnTo>
                    <a:pt x="1032" y="533"/>
                  </a:lnTo>
                  <a:lnTo>
                    <a:pt x="1032" y="529"/>
                  </a:lnTo>
                  <a:lnTo>
                    <a:pt x="1032" y="524"/>
                  </a:lnTo>
                  <a:lnTo>
                    <a:pt x="1032" y="519"/>
                  </a:lnTo>
                  <a:lnTo>
                    <a:pt x="1030" y="514"/>
                  </a:lnTo>
                  <a:lnTo>
                    <a:pt x="1030" y="508"/>
                  </a:lnTo>
                  <a:lnTo>
                    <a:pt x="1028" y="503"/>
                  </a:lnTo>
                  <a:lnTo>
                    <a:pt x="1026" y="496"/>
                  </a:lnTo>
                  <a:lnTo>
                    <a:pt x="1026" y="489"/>
                  </a:lnTo>
                  <a:lnTo>
                    <a:pt x="1024" y="482"/>
                  </a:lnTo>
                  <a:lnTo>
                    <a:pt x="1024" y="475"/>
                  </a:lnTo>
                  <a:lnTo>
                    <a:pt x="1022" y="468"/>
                  </a:lnTo>
                  <a:lnTo>
                    <a:pt x="1020" y="461"/>
                  </a:lnTo>
                  <a:lnTo>
                    <a:pt x="1018" y="452"/>
                  </a:lnTo>
                  <a:lnTo>
                    <a:pt x="1016" y="445"/>
                  </a:lnTo>
                  <a:lnTo>
                    <a:pt x="1014" y="436"/>
                  </a:lnTo>
                  <a:lnTo>
                    <a:pt x="1012" y="429"/>
                  </a:lnTo>
                  <a:lnTo>
                    <a:pt x="1012" y="420"/>
                  </a:lnTo>
                  <a:lnTo>
                    <a:pt x="1010" y="413"/>
                  </a:lnTo>
                  <a:lnTo>
                    <a:pt x="1009" y="405"/>
                  </a:lnTo>
                  <a:lnTo>
                    <a:pt x="1007" y="398"/>
                  </a:lnTo>
                  <a:lnTo>
                    <a:pt x="1005" y="389"/>
                  </a:lnTo>
                  <a:lnTo>
                    <a:pt x="1003" y="382"/>
                  </a:lnTo>
                  <a:lnTo>
                    <a:pt x="1003" y="373"/>
                  </a:lnTo>
                  <a:lnTo>
                    <a:pt x="1001" y="366"/>
                  </a:lnTo>
                  <a:lnTo>
                    <a:pt x="999" y="359"/>
                  </a:lnTo>
                  <a:lnTo>
                    <a:pt x="999" y="354"/>
                  </a:lnTo>
                  <a:lnTo>
                    <a:pt x="997" y="345"/>
                  </a:lnTo>
                  <a:lnTo>
                    <a:pt x="995" y="340"/>
                  </a:lnTo>
                  <a:lnTo>
                    <a:pt x="995" y="334"/>
                  </a:lnTo>
                  <a:lnTo>
                    <a:pt x="995" y="329"/>
                  </a:lnTo>
                  <a:lnTo>
                    <a:pt x="993" y="325"/>
                  </a:lnTo>
                  <a:lnTo>
                    <a:pt x="993" y="320"/>
                  </a:lnTo>
                  <a:lnTo>
                    <a:pt x="993" y="317"/>
                  </a:lnTo>
                  <a:lnTo>
                    <a:pt x="993" y="315"/>
                  </a:lnTo>
                  <a:lnTo>
                    <a:pt x="991" y="308"/>
                  </a:lnTo>
                  <a:lnTo>
                    <a:pt x="991" y="303"/>
                  </a:lnTo>
                  <a:lnTo>
                    <a:pt x="991" y="297"/>
                  </a:lnTo>
                  <a:lnTo>
                    <a:pt x="991" y="292"/>
                  </a:lnTo>
                  <a:lnTo>
                    <a:pt x="989" y="287"/>
                  </a:lnTo>
                  <a:lnTo>
                    <a:pt x="989" y="282"/>
                  </a:lnTo>
                  <a:lnTo>
                    <a:pt x="991" y="278"/>
                  </a:lnTo>
                  <a:lnTo>
                    <a:pt x="991" y="274"/>
                  </a:lnTo>
                  <a:lnTo>
                    <a:pt x="991" y="267"/>
                  </a:lnTo>
                  <a:lnTo>
                    <a:pt x="995" y="262"/>
                  </a:lnTo>
                  <a:lnTo>
                    <a:pt x="997" y="262"/>
                  </a:lnTo>
                  <a:lnTo>
                    <a:pt x="1001" y="266"/>
                  </a:lnTo>
                  <a:lnTo>
                    <a:pt x="1005" y="269"/>
                  </a:lnTo>
                  <a:lnTo>
                    <a:pt x="1009" y="278"/>
                  </a:lnTo>
                  <a:lnTo>
                    <a:pt x="1010" y="282"/>
                  </a:lnTo>
                  <a:lnTo>
                    <a:pt x="1012" y="287"/>
                  </a:lnTo>
                  <a:lnTo>
                    <a:pt x="1012" y="290"/>
                  </a:lnTo>
                  <a:lnTo>
                    <a:pt x="1014" y="296"/>
                  </a:lnTo>
                  <a:lnTo>
                    <a:pt x="1016" y="301"/>
                  </a:lnTo>
                  <a:lnTo>
                    <a:pt x="1018" y="308"/>
                  </a:lnTo>
                  <a:lnTo>
                    <a:pt x="1020" y="315"/>
                  </a:lnTo>
                  <a:lnTo>
                    <a:pt x="1022" y="322"/>
                  </a:lnTo>
                  <a:lnTo>
                    <a:pt x="1024" y="329"/>
                  </a:lnTo>
                  <a:lnTo>
                    <a:pt x="1026" y="338"/>
                  </a:lnTo>
                  <a:lnTo>
                    <a:pt x="1026" y="341"/>
                  </a:lnTo>
                  <a:lnTo>
                    <a:pt x="1028" y="345"/>
                  </a:lnTo>
                  <a:lnTo>
                    <a:pt x="1030" y="350"/>
                  </a:lnTo>
                  <a:lnTo>
                    <a:pt x="1032" y="354"/>
                  </a:lnTo>
                  <a:lnTo>
                    <a:pt x="1032" y="359"/>
                  </a:lnTo>
                  <a:lnTo>
                    <a:pt x="1034" y="362"/>
                  </a:lnTo>
                  <a:lnTo>
                    <a:pt x="1034" y="368"/>
                  </a:lnTo>
                  <a:lnTo>
                    <a:pt x="1036" y="375"/>
                  </a:lnTo>
                  <a:lnTo>
                    <a:pt x="1037" y="380"/>
                  </a:lnTo>
                  <a:lnTo>
                    <a:pt x="1039" y="387"/>
                  </a:lnTo>
                  <a:lnTo>
                    <a:pt x="1039" y="394"/>
                  </a:lnTo>
                  <a:lnTo>
                    <a:pt x="1041" y="403"/>
                  </a:lnTo>
                  <a:lnTo>
                    <a:pt x="1041" y="410"/>
                  </a:lnTo>
                  <a:lnTo>
                    <a:pt x="1043" y="417"/>
                  </a:lnTo>
                  <a:lnTo>
                    <a:pt x="1045" y="424"/>
                  </a:lnTo>
                  <a:lnTo>
                    <a:pt x="1047" y="431"/>
                  </a:lnTo>
                  <a:lnTo>
                    <a:pt x="1047" y="440"/>
                  </a:lnTo>
                  <a:lnTo>
                    <a:pt x="1049" y="447"/>
                  </a:lnTo>
                  <a:lnTo>
                    <a:pt x="1049" y="456"/>
                  </a:lnTo>
                  <a:lnTo>
                    <a:pt x="1051" y="464"/>
                  </a:lnTo>
                  <a:lnTo>
                    <a:pt x="1051" y="471"/>
                  </a:lnTo>
                  <a:lnTo>
                    <a:pt x="1053" y="480"/>
                  </a:lnTo>
                  <a:lnTo>
                    <a:pt x="1053" y="487"/>
                  </a:lnTo>
                  <a:lnTo>
                    <a:pt x="1055" y="494"/>
                  </a:lnTo>
                  <a:lnTo>
                    <a:pt x="1057" y="501"/>
                  </a:lnTo>
                  <a:lnTo>
                    <a:pt x="1057" y="508"/>
                  </a:lnTo>
                  <a:lnTo>
                    <a:pt x="1057" y="515"/>
                  </a:lnTo>
                  <a:lnTo>
                    <a:pt x="1059" y="522"/>
                  </a:lnTo>
                  <a:lnTo>
                    <a:pt x="1059" y="528"/>
                  </a:lnTo>
                  <a:lnTo>
                    <a:pt x="1061" y="535"/>
                  </a:lnTo>
                  <a:lnTo>
                    <a:pt x="1061" y="540"/>
                  </a:lnTo>
                  <a:lnTo>
                    <a:pt x="1063" y="545"/>
                  </a:lnTo>
                  <a:lnTo>
                    <a:pt x="1063" y="549"/>
                  </a:lnTo>
                  <a:lnTo>
                    <a:pt x="1064" y="554"/>
                  </a:lnTo>
                  <a:lnTo>
                    <a:pt x="1064" y="558"/>
                  </a:lnTo>
                  <a:lnTo>
                    <a:pt x="1066" y="561"/>
                  </a:lnTo>
                  <a:lnTo>
                    <a:pt x="1066" y="566"/>
                  </a:lnTo>
                  <a:lnTo>
                    <a:pt x="1066" y="572"/>
                  </a:lnTo>
                  <a:lnTo>
                    <a:pt x="1066" y="577"/>
                  </a:lnTo>
                  <a:lnTo>
                    <a:pt x="1066" y="582"/>
                  </a:lnTo>
                  <a:lnTo>
                    <a:pt x="1066" y="587"/>
                  </a:lnTo>
                  <a:lnTo>
                    <a:pt x="1066" y="593"/>
                  </a:lnTo>
                  <a:lnTo>
                    <a:pt x="1066" y="598"/>
                  </a:lnTo>
                  <a:lnTo>
                    <a:pt x="1066" y="603"/>
                  </a:lnTo>
                  <a:lnTo>
                    <a:pt x="1066" y="610"/>
                  </a:lnTo>
                  <a:lnTo>
                    <a:pt x="1066" y="617"/>
                  </a:lnTo>
                  <a:lnTo>
                    <a:pt x="1066" y="621"/>
                  </a:lnTo>
                  <a:lnTo>
                    <a:pt x="1066" y="624"/>
                  </a:lnTo>
                  <a:lnTo>
                    <a:pt x="1232" y="630"/>
                  </a:lnTo>
                  <a:lnTo>
                    <a:pt x="1228" y="628"/>
                  </a:lnTo>
                  <a:lnTo>
                    <a:pt x="1223" y="621"/>
                  </a:lnTo>
                  <a:lnTo>
                    <a:pt x="1217" y="616"/>
                  </a:lnTo>
                  <a:lnTo>
                    <a:pt x="1211" y="612"/>
                  </a:lnTo>
                  <a:lnTo>
                    <a:pt x="1205" y="605"/>
                  </a:lnTo>
                  <a:lnTo>
                    <a:pt x="1201" y="598"/>
                  </a:lnTo>
                  <a:lnTo>
                    <a:pt x="1198" y="593"/>
                  </a:lnTo>
                  <a:lnTo>
                    <a:pt x="1196" y="589"/>
                  </a:lnTo>
                  <a:lnTo>
                    <a:pt x="1192" y="584"/>
                  </a:lnTo>
                  <a:lnTo>
                    <a:pt x="1188" y="580"/>
                  </a:lnTo>
                  <a:lnTo>
                    <a:pt x="1186" y="573"/>
                  </a:lnTo>
                  <a:lnTo>
                    <a:pt x="1184" y="570"/>
                  </a:lnTo>
                  <a:lnTo>
                    <a:pt x="1180" y="565"/>
                  </a:lnTo>
                  <a:lnTo>
                    <a:pt x="1178" y="558"/>
                  </a:lnTo>
                  <a:lnTo>
                    <a:pt x="1176" y="552"/>
                  </a:lnTo>
                  <a:lnTo>
                    <a:pt x="1172" y="545"/>
                  </a:lnTo>
                  <a:lnTo>
                    <a:pt x="1171" y="540"/>
                  </a:lnTo>
                  <a:lnTo>
                    <a:pt x="1171" y="533"/>
                  </a:lnTo>
                  <a:lnTo>
                    <a:pt x="1167" y="526"/>
                  </a:lnTo>
                  <a:lnTo>
                    <a:pt x="1167" y="519"/>
                  </a:lnTo>
                  <a:lnTo>
                    <a:pt x="1167" y="512"/>
                  </a:lnTo>
                  <a:lnTo>
                    <a:pt x="1167" y="505"/>
                  </a:lnTo>
                  <a:lnTo>
                    <a:pt x="1165" y="496"/>
                  </a:lnTo>
                  <a:lnTo>
                    <a:pt x="1163" y="489"/>
                  </a:lnTo>
                  <a:lnTo>
                    <a:pt x="1163" y="480"/>
                  </a:lnTo>
                  <a:lnTo>
                    <a:pt x="1163" y="473"/>
                  </a:lnTo>
                  <a:lnTo>
                    <a:pt x="1161" y="466"/>
                  </a:lnTo>
                  <a:lnTo>
                    <a:pt x="1161" y="459"/>
                  </a:lnTo>
                  <a:lnTo>
                    <a:pt x="1161" y="452"/>
                  </a:lnTo>
                  <a:lnTo>
                    <a:pt x="1161" y="447"/>
                  </a:lnTo>
                  <a:lnTo>
                    <a:pt x="1159" y="440"/>
                  </a:lnTo>
                  <a:lnTo>
                    <a:pt x="1159" y="431"/>
                  </a:lnTo>
                  <a:lnTo>
                    <a:pt x="1159" y="426"/>
                  </a:lnTo>
                  <a:lnTo>
                    <a:pt x="1159" y="420"/>
                  </a:lnTo>
                  <a:lnTo>
                    <a:pt x="1159" y="413"/>
                  </a:lnTo>
                  <a:lnTo>
                    <a:pt x="1159" y="408"/>
                  </a:lnTo>
                  <a:lnTo>
                    <a:pt x="1159" y="403"/>
                  </a:lnTo>
                  <a:lnTo>
                    <a:pt x="1159" y="398"/>
                  </a:lnTo>
                  <a:lnTo>
                    <a:pt x="1157" y="392"/>
                  </a:lnTo>
                  <a:lnTo>
                    <a:pt x="1157" y="387"/>
                  </a:lnTo>
                  <a:lnTo>
                    <a:pt x="1157" y="382"/>
                  </a:lnTo>
                  <a:lnTo>
                    <a:pt x="1157" y="376"/>
                  </a:lnTo>
                  <a:lnTo>
                    <a:pt x="1155" y="371"/>
                  </a:lnTo>
                  <a:lnTo>
                    <a:pt x="1155" y="368"/>
                  </a:lnTo>
                  <a:lnTo>
                    <a:pt x="1155" y="362"/>
                  </a:lnTo>
                  <a:lnTo>
                    <a:pt x="1155" y="359"/>
                  </a:lnTo>
                  <a:lnTo>
                    <a:pt x="1153" y="352"/>
                  </a:lnTo>
                  <a:lnTo>
                    <a:pt x="1151" y="345"/>
                  </a:lnTo>
                  <a:lnTo>
                    <a:pt x="1151" y="338"/>
                  </a:lnTo>
                  <a:lnTo>
                    <a:pt x="1149" y="334"/>
                  </a:lnTo>
                  <a:lnTo>
                    <a:pt x="1147" y="327"/>
                  </a:lnTo>
                  <a:lnTo>
                    <a:pt x="1145" y="320"/>
                  </a:lnTo>
                  <a:lnTo>
                    <a:pt x="1142" y="313"/>
                  </a:lnTo>
                  <a:lnTo>
                    <a:pt x="1140" y="304"/>
                  </a:lnTo>
                  <a:lnTo>
                    <a:pt x="1140" y="301"/>
                  </a:lnTo>
                  <a:lnTo>
                    <a:pt x="1138" y="296"/>
                  </a:lnTo>
                  <a:lnTo>
                    <a:pt x="1136" y="290"/>
                  </a:lnTo>
                  <a:lnTo>
                    <a:pt x="1136" y="287"/>
                  </a:lnTo>
                  <a:lnTo>
                    <a:pt x="1134" y="282"/>
                  </a:lnTo>
                  <a:lnTo>
                    <a:pt x="1134" y="278"/>
                  </a:lnTo>
                  <a:lnTo>
                    <a:pt x="1132" y="273"/>
                  </a:lnTo>
                  <a:lnTo>
                    <a:pt x="1132" y="269"/>
                  </a:lnTo>
                  <a:lnTo>
                    <a:pt x="1130" y="264"/>
                  </a:lnTo>
                  <a:lnTo>
                    <a:pt x="1130" y="260"/>
                  </a:lnTo>
                  <a:lnTo>
                    <a:pt x="1128" y="255"/>
                  </a:lnTo>
                  <a:lnTo>
                    <a:pt x="1128" y="252"/>
                  </a:lnTo>
                  <a:lnTo>
                    <a:pt x="1126" y="243"/>
                  </a:lnTo>
                  <a:lnTo>
                    <a:pt x="1124" y="236"/>
                  </a:lnTo>
                  <a:lnTo>
                    <a:pt x="1122" y="231"/>
                  </a:lnTo>
                  <a:lnTo>
                    <a:pt x="1122" y="227"/>
                  </a:lnTo>
                  <a:lnTo>
                    <a:pt x="1122" y="223"/>
                  </a:lnTo>
                  <a:lnTo>
                    <a:pt x="1118" y="220"/>
                  </a:lnTo>
                  <a:lnTo>
                    <a:pt x="1113" y="215"/>
                  </a:lnTo>
                  <a:lnTo>
                    <a:pt x="1107" y="211"/>
                  </a:lnTo>
                  <a:lnTo>
                    <a:pt x="1101" y="206"/>
                  </a:lnTo>
                  <a:lnTo>
                    <a:pt x="1095" y="201"/>
                  </a:lnTo>
                  <a:lnTo>
                    <a:pt x="1090" y="195"/>
                  </a:lnTo>
                  <a:lnTo>
                    <a:pt x="1084" y="188"/>
                  </a:lnTo>
                  <a:lnTo>
                    <a:pt x="1078" y="185"/>
                  </a:lnTo>
                  <a:lnTo>
                    <a:pt x="1072" y="178"/>
                  </a:lnTo>
                  <a:lnTo>
                    <a:pt x="1066" y="174"/>
                  </a:lnTo>
                  <a:lnTo>
                    <a:pt x="1061" y="169"/>
                  </a:lnTo>
                  <a:lnTo>
                    <a:pt x="1057" y="165"/>
                  </a:lnTo>
                  <a:lnTo>
                    <a:pt x="1053" y="162"/>
                  </a:lnTo>
                  <a:lnTo>
                    <a:pt x="1051" y="160"/>
                  </a:lnTo>
                  <a:lnTo>
                    <a:pt x="1047" y="158"/>
                  </a:lnTo>
                  <a:lnTo>
                    <a:pt x="1041" y="157"/>
                  </a:lnTo>
                  <a:lnTo>
                    <a:pt x="1036" y="155"/>
                  </a:lnTo>
                  <a:lnTo>
                    <a:pt x="1030" y="155"/>
                  </a:lnTo>
                  <a:lnTo>
                    <a:pt x="1022" y="153"/>
                  </a:lnTo>
                  <a:lnTo>
                    <a:pt x="1014" y="153"/>
                  </a:lnTo>
                  <a:lnTo>
                    <a:pt x="1007" y="153"/>
                  </a:lnTo>
                  <a:lnTo>
                    <a:pt x="999" y="153"/>
                  </a:lnTo>
                  <a:lnTo>
                    <a:pt x="989" y="151"/>
                  </a:lnTo>
                  <a:lnTo>
                    <a:pt x="982" y="151"/>
                  </a:lnTo>
                  <a:lnTo>
                    <a:pt x="974" y="150"/>
                  </a:lnTo>
                  <a:lnTo>
                    <a:pt x="968" y="150"/>
                  </a:lnTo>
                  <a:lnTo>
                    <a:pt x="962" y="146"/>
                  </a:lnTo>
                  <a:lnTo>
                    <a:pt x="958" y="143"/>
                  </a:lnTo>
                  <a:lnTo>
                    <a:pt x="955" y="139"/>
                  </a:lnTo>
                  <a:lnTo>
                    <a:pt x="953" y="136"/>
                  </a:lnTo>
                  <a:lnTo>
                    <a:pt x="949" y="129"/>
                  </a:lnTo>
                  <a:lnTo>
                    <a:pt x="949" y="122"/>
                  </a:lnTo>
                  <a:lnTo>
                    <a:pt x="949" y="116"/>
                  </a:lnTo>
                  <a:lnTo>
                    <a:pt x="949" y="111"/>
                  </a:lnTo>
                  <a:lnTo>
                    <a:pt x="949" y="107"/>
                  </a:lnTo>
                  <a:lnTo>
                    <a:pt x="949" y="102"/>
                  </a:lnTo>
                  <a:lnTo>
                    <a:pt x="949" y="97"/>
                  </a:lnTo>
                  <a:lnTo>
                    <a:pt x="949" y="92"/>
                  </a:lnTo>
                  <a:lnTo>
                    <a:pt x="949" y="85"/>
                  </a:lnTo>
                  <a:lnTo>
                    <a:pt x="949" y="79"/>
                  </a:lnTo>
                  <a:lnTo>
                    <a:pt x="949" y="74"/>
                  </a:lnTo>
                  <a:lnTo>
                    <a:pt x="949" y="69"/>
                  </a:lnTo>
                  <a:lnTo>
                    <a:pt x="949" y="62"/>
                  </a:lnTo>
                  <a:lnTo>
                    <a:pt x="951" y="58"/>
                  </a:lnTo>
                  <a:lnTo>
                    <a:pt x="951" y="51"/>
                  </a:lnTo>
                  <a:lnTo>
                    <a:pt x="951" y="46"/>
                  </a:lnTo>
                  <a:lnTo>
                    <a:pt x="951" y="41"/>
                  </a:lnTo>
                  <a:lnTo>
                    <a:pt x="951" y="35"/>
                  </a:lnTo>
                  <a:lnTo>
                    <a:pt x="951" y="30"/>
                  </a:lnTo>
                  <a:lnTo>
                    <a:pt x="953" y="25"/>
                  </a:lnTo>
                  <a:lnTo>
                    <a:pt x="953" y="21"/>
                  </a:lnTo>
                  <a:lnTo>
                    <a:pt x="953" y="18"/>
                  </a:lnTo>
                  <a:lnTo>
                    <a:pt x="955" y="9"/>
                  </a:lnTo>
                  <a:lnTo>
                    <a:pt x="955" y="5"/>
                  </a:lnTo>
                  <a:lnTo>
                    <a:pt x="955" y="2"/>
                  </a:lnTo>
                  <a:lnTo>
                    <a:pt x="956" y="0"/>
                  </a:lnTo>
                  <a:lnTo>
                    <a:pt x="976" y="0"/>
                  </a:lnTo>
                  <a:lnTo>
                    <a:pt x="976" y="2"/>
                  </a:lnTo>
                  <a:lnTo>
                    <a:pt x="976" y="5"/>
                  </a:lnTo>
                  <a:lnTo>
                    <a:pt x="974" y="11"/>
                  </a:lnTo>
                  <a:lnTo>
                    <a:pt x="974" y="20"/>
                  </a:lnTo>
                  <a:lnTo>
                    <a:pt x="974" y="23"/>
                  </a:lnTo>
                  <a:lnTo>
                    <a:pt x="972" y="28"/>
                  </a:lnTo>
                  <a:lnTo>
                    <a:pt x="972" y="34"/>
                  </a:lnTo>
                  <a:lnTo>
                    <a:pt x="972" y="39"/>
                  </a:lnTo>
                  <a:lnTo>
                    <a:pt x="970" y="42"/>
                  </a:lnTo>
                  <a:lnTo>
                    <a:pt x="970" y="49"/>
                  </a:lnTo>
                  <a:lnTo>
                    <a:pt x="970" y="55"/>
                  </a:lnTo>
                  <a:lnTo>
                    <a:pt x="970" y="60"/>
                  </a:lnTo>
                  <a:lnTo>
                    <a:pt x="968" y="65"/>
                  </a:lnTo>
                  <a:lnTo>
                    <a:pt x="968" y="72"/>
                  </a:lnTo>
                  <a:lnTo>
                    <a:pt x="966" y="76"/>
                  </a:lnTo>
                  <a:lnTo>
                    <a:pt x="966" y="83"/>
                  </a:lnTo>
                  <a:lnTo>
                    <a:pt x="966" y="88"/>
                  </a:lnTo>
                  <a:lnTo>
                    <a:pt x="966" y="93"/>
                  </a:lnTo>
                  <a:lnTo>
                    <a:pt x="966" y="97"/>
                  </a:lnTo>
                  <a:lnTo>
                    <a:pt x="966" y="102"/>
                  </a:lnTo>
                  <a:lnTo>
                    <a:pt x="966" y="111"/>
                  </a:lnTo>
                  <a:lnTo>
                    <a:pt x="968" y="118"/>
                  </a:lnTo>
                  <a:lnTo>
                    <a:pt x="968" y="122"/>
                  </a:lnTo>
                  <a:lnTo>
                    <a:pt x="972" y="125"/>
                  </a:lnTo>
                  <a:lnTo>
                    <a:pt x="976" y="127"/>
                  </a:lnTo>
                  <a:lnTo>
                    <a:pt x="985" y="129"/>
                  </a:lnTo>
                  <a:lnTo>
                    <a:pt x="989" y="129"/>
                  </a:lnTo>
                  <a:lnTo>
                    <a:pt x="995" y="129"/>
                  </a:lnTo>
                  <a:lnTo>
                    <a:pt x="999" y="129"/>
                  </a:lnTo>
                  <a:lnTo>
                    <a:pt x="1005" y="130"/>
                  </a:lnTo>
                  <a:lnTo>
                    <a:pt x="1010" y="130"/>
                  </a:lnTo>
                  <a:lnTo>
                    <a:pt x="1016" y="130"/>
                  </a:lnTo>
                  <a:lnTo>
                    <a:pt x="1022" y="130"/>
                  </a:lnTo>
                  <a:lnTo>
                    <a:pt x="1028" y="132"/>
                  </a:lnTo>
                  <a:lnTo>
                    <a:pt x="1034" y="132"/>
                  </a:lnTo>
                  <a:lnTo>
                    <a:pt x="1039" y="134"/>
                  </a:lnTo>
                  <a:lnTo>
                    <a:pt x="1045" y="134"/>
                  </a:lnTo>
                  <a:lnTo>
                    <a:pt x="1051" y="136"/>
                  </a:lnTo>
                  <a:lnTo>
                    <a:pt x="1059" y="137"/>
                  </a:lnTo>
                  <a:lnTo>
                    <a:pt x="1066" y="143"/>
                  </a:lnTo>
                  <a:lnTo>
                    <a:pt x="1074" y="146"/>
                  </a:lnTo>
                  <a:lnTo>
                    <a:pt x="1082" y="153"/>
                  </a:lnTo>
                  <a:lnTo>
                    <a:pt x="1090" y="160"/>
                  </a:lnTo>
                  <a:lnTo>
                    <a:pt x="1095" y="167"/>
                  </a:lnTo>
                  <a:lnTo>
                    <a:pt x="1103" y="176"/>
                  </a:lnTo>
                  <a:lnTo>
                    <a:pt x="1111" y="185"/>
                  </a:lnTo>
                  <a:lnTo>
                    <a:pt x="1117" y="192"/>
                  </a:lnTo>
                  <a:lnTo>
                    <a:pt x="1124" y="197"/>
                  </a:lnTo>
                  <a:lnTo>
                    <a:pt x="1130" y="197"/>
                  </a:lnTo>
                  <a:lnTo>
                    <a:pt x="1134" y="199"/>
                  </a:lnTo>
                  <a:lnTo>
                    <a:pt x="1140" y="201"/>
                  </a:lnTo>
                  <a:lnTo>
                    <a:pt x="1145" y="201"/>
                  </a:lnTo>
                  <a:lnTo>
                    <a:pt x="1149" y="201"/>
                  </a:lnTo>
                  <a:lnTo>
                    <a:pt x="1155" y="201"/>
                  </a:lnTo>
                  <a:lnTo>
                    <a:pt x="1161" y="201"/>
                  </a:lnTo>
                  <a:lnTo>
                    <a:pt x="1167" y="201"/>
                  </a:lnTo>
                  <a:lnTo>
                    <a:pt x="1172" y="199"/>
                  </a:lnTo>
                  <a:lnTo>
                    <a:pt x="1180" y="199"/>
                  </a:lnTo>
                  <a:lnTo>
                    <a:pt x="1186" y="197"/>
                  </a:lnTo>
                  <a:lnTo>
                    <a:pt x="1194" y="195"/>
                  </a:lnTo>
                  <a:lnTo>
                    <a:pt x="1199" y="194"/>
                  </a:lnTo>
                  <a:lnTo>
                    <a:pt x="1205" y="192"/>
                  </a:lnTo>
                  <a:lnTo>
                    <a:pt x="1211" y="188"/>
                  </a:lnTo>
                  <a:lnTo>
                    <a:pt x="1217" y="187"/>
                  </a:lnTo>
                  <a:lnTo>
                    <a:pt x="1223" y="183"/>
                  </a:lnTo>
                  <a:lnTo>
                    <a:pt x="1226" y="181"/>
                  </a:lnTo>
                  <a:lnTo>
                    <a:pt x="1232" y="178"/>
                  </a:lnTo>
                  <a:lnTo>
                    <a:pt x="1236" y="176"/>
                  </a:lnTo>
                  <a:lnTo>
                    <a:pt x="1244" y="173"/>
                  </a:lnTo>
                  <a:lnTo>
                    <a:pt x="1250" y="171"/>
                  </a:lnTo>
                  <a:lnTo>
                    <a:pt x="1255" y="171"/>
                  </a:lnTo>
                  <a:lnTo>
                    <a:pt x="1259" y="176"/>
                  </a:lnTo>
                  <a:lnTo>
                    <a:pt x="1259" y="180"/>
                  </a:lnTo>
                  <a:lnTo>
                    <a:pt x="1259" y="185"/>
                  </a:lnTo>
                  <a:lnTo>
                    <a:pt x="1257" y="190"/>
                  </a:lnTo>
                  <a:lnTo>
                    <a:pt x="1255" y="195"/>
                  </a:lnTo>
                  <a:lnTo>
                    <a:pt x="1252" y="199"/>
                  </a:lnTo>
                  <a:lnTo>
                    <a:pt x="1246" y="202"/>
                  </a:lnTo>
                  <a:lnTo>
                    <a:pt x="1240" y="206"/>
                  </a:lnTo>
                  <a:lnTo>
                    <a:pt x="1232" y="211"/>
                  </a:lnTo>
                  <a:lnTo>
                    <a:pt x="1225" y="213"/>
                  </a:lnTo>
                  <a:lnTo>
                    <a:pt x="1221" y="215"/>
                  </a:lnTo>
                  <a:lnTo>
                    <a:pt x="1213" y="216"/>
                  </a:lnTo>
                  <a:lnTo>
                    <a:pt x="1209" y="220"/>
                  </a:lnTo>
                  <a:lnTo>
                    <a:pt x="1201" y="220"/>
                  </a:lnTo>
                  <a:lnTo>
                    <a:pt x="1196" y="222"/>
                  </a:lnTo>
                  <a:lnTo>
                    <a:pt x="1190" y="223"/>
                  </a:lnTo>
                  <a:lnTo>
                    <a:pt x="1184" y="225"/>
                  </a:lnTo>
                  <a:lnTo>
                    <a:pt x="1178" y="227"/>
                  </a:lnTo>
                  <a:lnTo>
                    <a:pt x="1172" y="227"/>
                  </a:lnTo>
                  <a:lnTo>
                    <a:pt x="1169" y="229"/>
                  </a:lnTo>
                  <a:lnTo>
                    <a:pt x="1165" y="229"/>
                  </a:lnTo>
                  <a:lnTo>
                    <a:pt x="1159" y="229"/>
                  </a:lnTo>
                  <a:lnTo>
                    <a:pt x="1159" y="231"/>
                  </a:lnTo>
                  <a:lnTo>
                    <a:pt x="1159" y="232"/>
                  </a:lnTo>
                  <a:lnTo>
                    <a:pt x="1159" y="236"/>
                  </a:lnTo>
                  <a:lnTo>
                    <a:pt x="1159" y="241"/>
                  </a:lnTo>
                  <a:lnTo>
                    <a:pt x="1159" y="246"/>
                  </a:lnTo>
                  <a:lnTo>
                    <a:pt x="1159" y="253"/>
                  </a:lnTo>
                  <a:lnTo>
                    <a:pt x="1159" y="260"/>
                  </a:lnTo>
                  <a:lnTo>
                    <a:pt x="1161" y="267"/>
                  </a:lnTo>
                  <a:lnTo>
                    <a:pt x="1161" y="274"/>
                  </a:lnTo>
                  <a:lnTo>
                    <a:pt x="1163" y="283"/>
                  </a:lnTo>
                  <a:lnTo>
                    <a:pt x="1165" y="290"/>
                  </a:lnTo>
                  <a:lnTo>
                    <a:pt x="1167" y="297"/>
                  </a:lnTo>
                  <a:lnTo>
                    <a:pt x="1167" y="304"/>
                  </a:lnTo>
                  <a:lnTo>
                    <a:pt x="1169" y="311"/>
                  </a:lnTo>
                  <a:lnTo>
                    <a:pt x="1171" y="317"/>
                  </a:lnTo>
                  <a:lnTo>
                    <a:pt x="1172" y="322"/>
                  </a:lnTo>
                  <a:lnTo>
                    <a:pt x="1172" y="324"/>
                  </a:lnTo>
                  <a:lnTo>
                    <a:pt x="1174" y="327"/>
                  </a:lnTo>
                  <a:lnTo>
                    <a:pt x="1174" y="329"/>
                  </a:lnTo>
                  <a:lnTo>
                    <a:pt x="1176" y="334"/>
                  </a:lnTo>
                  <a:lnTo>
                    <a:pt x="1176" y="338"/>
                  </a:lnTo>
                  <a:lnTo>
                    <a:pt x="1176" y="345"/>
                  </a:lnTo>
                  <a:lnTo>
                    <a:pt x="1176" y="350"/>
                  </a:lnTo>
                  <a:lnTo>
                    <a:pt x="1178" y="357"/>
                  </a:lnTo>
                  <a:lnTo>
                    <a:pt x="1178" y="362"/>
                  </a:lnTo>
                  <a:lnTo>
                    <a:pt x="1180" y="369"/>
                  </a:lnTo>
                  <a:lnTo>
                    <a:pt x="1180" y="376"/>
                  </a:lnTo>
                  <a:lnTo>
                    <a:pt x="1182" y="385"/>
                  </a:lnTo>
                  <a:lnTo>
                    <a:pt x="1182" y="392"/>
                  </a:lnTo>
                  <a:lnTo>
                    <a:pt x="1182" y="401"/>
                  </a:lnTo>
                  <a:lnTo>
                    <a:pt x="1184" y="408"/>
                  </a:lnTo>
                  <a:lnTo>
                    <a:pt x="1186" y="417"/>
                  </a:lnTo>
                  <a:lnTo>
                    <a:pt x="1186" y="426"/>
                  </a:lnTo>
                  <a:lnTo>
                    <a:pt x="1186" y="434"/>
                  </a:lnTo>
                  <a:lnTo>
                    <a:pt x="1186" y="442"/>
                  </a:lnTo>
                  <a:lnTo>
                    <a:pt x="1188" y="450"/>
                  </a:lnTo>
                  <a:lnTo>
                    <a:pt x="1188" y="459"/>
                  </a:lnTo>
                  <a:lnTo>
                    <a:pt x="1190" y="466"/>
                  </a:lnTo>
                  <a:lnTo>
                    <a:pt x="1190" y="475"/>
                  </a:lnTo>
                  <a:lnTo>
                    <a:pt x="1192" y="482"/>
                  </a:lnTo>
                  <a:lnTo>
                    <a:pt x="1194" y="489"/>
                  </a:lnTo>
                  <a:lnTo>
                    <a:pt x="1196" y="498"/>
                  </a:lnTo>
                  <a:lnTo>
                    <a:pt x="1196" y="503"/>
                  </a:lnTo>
                  <a:lnTo>
                    <a:pt x="1198" y="510"/>
                  </a:lnTo>
                  <a:lnTo>
                    <a:pt x="1198" y="515"/>
                  </a:lnTo>
                  <a:lnTo>
                    <a:pt x="1199" y="522"/>
                  </a:lnTo>
                  <a:lnTo>
                    <a:pt x="1201" y="528"/>
                  </a:lnTo>
                  <a:lnTo>
                    <a:pt x="1203" y="531"/>
                  </a:lnTo>
                  <a:lnTo>
                    <a:pt x="1203" y="535"/>
                  </a:lnTo>
                  <a:lnTo>
                    <a:pt x="1205" y="540"/>
                  </a:lnTo>
                  <a:lnTo>
                    <a:pt x="1207" y="544"/>
                  </a:lnTo>
                  <a:lnTo>
                    <a:pt x="1209" y="549"/>
                  </a:lnTo>
                  <a:lnTo>
                    <a:pt x="1211" y="554"/>
                  </a:lnTo>
                  <a:lnTo>
                    <a:pt x="1213" y="558"/>
                  </a:lnTo>
                  <a:lnTo>
                    <a:pt x="1217" y="563"/>
                  </a:lnTo>
                  <a:lnTo>
                    <a:pt x="1219" y="568"/>
                  </a:lnTo>
                  <a:lnTo>
                    <a:pt x="1221" y="573"/>
                  </a:lnTo>
                  <a:lnTo>
                    <a:pt x="1223" y="577"/>
                  </a:lnTo>
                  <a:lnTo>
                    <a:pt x="1226" y="582"/>
                  </a:lnTo>
                  <a:lnTo>
                    <a:pt x="1230" y="587"/>
                  </a:lnTo>
                  <a:lnTo>
                    <a:pt x="1232" y="591"/>
                  </a:lnTo>
                  <a:lnTo>
                    <a:pt x="1236" y="596"/>
                  </a:lnTo>
                  <a:lnTo>
                    <a:pt x="1240" y="602"/>
                  </a:lnTo>
                  <a:lnTo>
                    <a:pt x="1244" y="607"/>
                  </a:lnTo>
                  <a:lnTo>
                    <a:pt x="1250" y="614"/>
                  </a:lnTo>
                  <a:lnTo>
                    <a:pt x="1259" y="623"/>
                  </a:lnTo>
                  <a:lnTo>
                    <a:pt x="1263" y="626"/>
                  </a:lnTo>
                  <a:lnTo>
                    <a:pt x="1269" y="631"/>
                  </a:lnTo>
                  <a:lnTo>
                    <a:pt x="1273" y="635"/>
                  </a:lnTo>
                  <a:lnTo>
                    <a:pt x="1279" y="638"/>
                  </a:lnTo>
                  <a:lnTo>
                    <a:pt x="1284" y="642"/>
                  </a:lnTo>
                  <a:lnTo>
                    <a:pt x="1288" y="644"/>
                  </a:lnTo>
                  <a:lnTo>
                    <a:pt x="1294" y="647"/>
                  </a:lnTo>
                  <a:lnTo>
                    <a:pt x="1300" y="649"/>
                  </a:lnTo>
                  <a:lnTo>
                    <a:pt x="1306" y="651"/>
                  </a:lnTo>
                  <a:lnTo>
                    <a:pt x="1313" y="654"/>
                  </a:lnTo>
                  <a:lnTo>
                    <a:pt x="1319" y="656"/>
                  </a:lnTo>
                  <a:lnTo>
                    <a:pt x="1327" y="658"/>
                  </a:lnTo>
                  <a:lnTo>
                    <a:pt x="1333" y="658"/>
                  </a:lnTo>
                  <a:lnTo>
                    <a:pt x="1340" y="658"/>
                  </a:lnTo>
                  <a:lnTo>
                    <a:pt x="1346" y="658"/>
                  </a:lnTo>
                  <a:lnTo>
                    <a:pt x="1354" y="660"/>
                  </a:lnTo>
                  <a:lnTo>
                    <a:pt x="1361" y="658"/>
                  </a:lnTo>
                  <a:lnTo>
                    <a:pt x="1369" y="658"/>
                  </a:lnTo>
                  <a:lnTo>
                    <a:pt x="1377" y="658"/>
                  </a:lnTo>
                  <a:lnTo>
                    <a:pt x="1385" y="658"/>
                  </a:lnTo>
                  <a:lnTo>
                    <a:pt x="1392" y="658"/>
                  </a:lnTo>
                  <a:lnTo>
                    <a:pt x="1400" y="656"/>
                  </a:lnTo>
                  <a:lnTo>
                    <a:pt x="1408" y="654"/>
                  </a:lnTo>
                  <a:lnTo>
                    <a:pt x="1415" y="654"/>
                  </a:lnTo>
                  <a:lnTo>
                    <a:pt x="1423" y="653"/>
                  </a:lnTo>
                  <a:lnTo>
                    <a:pt x="1431" y="651"/>
                  </a:lnTo>
                  <a:lnTo>
                    <a:pt x="1439" y="649"/>
                  </a:lnTo>
                  <a:lnTo>
                    <a:pt x="1446" y="647"/>
                  </a:lnTo>
                  <a:lnTo>
                    <a:pt x="1452" y="644"/>
                  </a:lnTo>
                  <a:lnTo>
                    <a:pt x="1460" y="642"/>
                  </a:lnTo>
                  <a:lnTo>
                    <a:pt x="1466" y="638"/>
                  </a:lnTo>
                  <a:lnTo>
                    <a:pt x="1471" y="635"/>
                  </a:lnTo>
                  <a:lnTo>
                    <a:pt x="1479" y="631"/>
                  </a:lnTo>
                  <a:lnTo>
                    <a:pt x="1485" y="628"/>
                  </a:lnTo>
                  <a:lnTo>
                    <a:pt x="1489" y="624"/>
                  </a:lnTo>
                  <a:lnTo>
                    <a:pt x="1496" y="623"/>
                  </a:lnTo>
                  <a:lnTo>
                    <a:pt x="1500" y="617"/>
                  </a:lnTo>
                  <a:lnTo>
                    <a:pt x="1506" y="614"/>
                  </a:lnTo>
                  <a:lnTo>
                    <a:pt x="1510" y="609"/>
                  </a:lnTo>
                  <a:lnTo>
                    <a:pt x="1514" y="605"/>
                  </a:lnTo>
                  <a:lnTo>
                    <a:pt x="1518" y="598"/>
                  </a:lnTo>
                  <a:lnTo>
                    <a:pt x="1522" y="595"/>
                  </a:lnTo>
                  <a:lnTo>
                    <a:pt x="1523" y="589"/>
                  </a:lnTo>
                  <a:lnTo>
                    <a:pt x="1525" y="584"/>
                  </a:lnTo>
                  <a:lnTo>
                    <a:pt x="1527" y="577"/>
                  </a:lnTo>
                  <a:lnTo>
                    <a:pt x="1527" y="572"/>
                  </a:lnTo>
                  <a:lnTo>
                    <a:pt x="1529" y="565"/>
                  </a:lnTo>
                  <a:lnTo>
                    <a:pt x="1531" y="559"/>
                  </a:lnTo>
                  <a:lnTo>
                    <a:pt x="1531" y="552"/>
                  </a:lnTo>
                  <a:lnTo>
                    <a:pt x="1533" y="547"/>
                  </a:lnTo>
                  <a:lnTo>
                    <a:pt x="1533" y="540"/>
                  </a:lnTo>
                  <a:lnTo>
                    <a:pt x="1533" y="535"/>
                  </a:lnTo>
                  <a:lnTo>
                    <a:pt x="1533" y="528"/>
                  </a:lnTo>
                  <a:lnTo>
                    <a:pt x="1531" y="521"/>
                  </a:lnTo>
                  <a:lnTo>
                    <a:pt x="1531" y="514"/>
                  </a:lnTo>
                  <a:lnTo>
                    <a:pt x="1529" y="507"/>
                  </a:lnTo>
                  <a:lnTo>
                    <a:pt x="1527" y="500"/>
                  </a:lnTo>
                  <a:lnTo>
                    <a:pt x="1527" y="493"/>
                  </a:lnTo>
                  <a:lnTo>
                    <a:pt x="1525" y="485"/>
                  </a:lnTo>
                  <a:lnTo>
                    <a:pt x="1523" y="478"/>
                  </a:lnTo>
                  <a:lnTo>
                    <a:pt x="1522" y="470"/>
                  </a:lnTo>
                  <a:lnTo>
                    <a:pt x="1520" y="463"/>
                  </a:lnTo>
                  <a:lnTo>
                    <a:pt x="1516" y="454"/>
                  </a:lnTo>
                  <a:lnTo>
                    <a:pt x="1514" y="447"/>
                  </a:lnTo>
                  <a:lnTo>
                    <a:pt x="1510" y="440"/>
                  </a:lnTo>
                  <a:lnTo>
                    <a:pt x="1506" y="431"/>
                  </a:lnTo>
                  <a:lnTo>
                    <a:pt x="1502" y="422"/>
                  </a:lnTo>
                  <a:lnTo>
                    <a:pt x="1498" y="415"/>
                  </a:lnTo>
                  <a:lnTo>
                    <a:pt x="1495" y="406"/>
                  </a:lnTo>
                  <a:lnTo>
                    <a:pt x="1489" y="399"/>
                  </a:lnTo>
                  <a:lnTo>
                    <a:pt x="1485" y="391"/>
                  </a:lnTo>
                  <a:lnTo>
                    <a:pt x="1479" y="384"/>
                  </a:lnTo>
                  <a:lnTo>
                    <a:pt x="1473" y="376"/>
                  </a:lnTo>
                  <a:lnTo>
                    <a:pt x="1468" y="368"/>
                  </a:lnTo>
                  <a:lnTo>
                    <a:pt x="1460" y="361"/>
                  </a:lnTo>
                  <a:lnTo>
                    <a:pt x="1454" y="354"/>
                  </a:lnTo>
                  <a:lnTo>
                    <a:pt x="1446" y="345"/>
                  </a:lnTo>
                  <a:lnTo>
                    <a:pt x="1441" y="336"/>
                  </a:lnTo>
                  <a:lnTo>
                    <a:pt x="1433" y="329"/>
                  </a:lnTo>
                  <a:lnTo>
                    <a:pt x="1427" y="320"/>
                  </a:lnTo>
                  <a:lnTo>
                    <a:pt x="1421" y="311"/>
                  </a:lnTo>
                  <a:lnTo>
                    <a:pt x="1414" y="304"/>
                  </a:lnTo>
                  <a:lnTo>
                    <a:pt x="1408" y="296"/>
                  </a:lnTo>
                  <a:lnTo>
                    <a:pt x="1404" y="289"/>
                  </a:lnTo>
                  <a:lnTo>
                    <a:pt x="1396" y="282"/>
                  </a:lnTo>
                  <a:lnTo>
                    <a:pt x="1390" y="274"/>
                  </a:lnTo>
                  <a:lnTo>
                    <a:pt x="1387" y="267"/>
                  </a:lnTo>
                  <a:lnTo>
                    <a:pt x="1381" y="260"/>
                  </a:lnTo>
                  <a:lnTo>
                    <a:pt x="1377" y="253"/>
                  </a:lnTo>
                  <a:lnTo>
                    <a:pt x="1371" y="246"/>
                  </a:lnTo>
                  <a:lnTo>
                    <a:pt x="1367" y="239"/>
                  </a:lnTo>
                  <a:lnTo>
                    <a:pt x="1363" y="234"/>
                  </a:lnTo>
                  <a:lnTo>
                    <a:pt x="1358" y="229"/>
                  </a:lnTo>
                  <a:lnTo>
                    <a:pt x="1354" y="222"/>
                  </a:lnTo>
                  <a:lnTo>
                    <a:pt x="1350" y="216"/>
                  </a:lnTo>
                  <a:lnTo>
                    <a:pt x="1348" y="211"/>
                  </a:lnTo>
                  <a:lnTo>
                    <a:pt x="1344" y="208"/>
                  </a:lnTo>
                  <a:lnTo>
                    <a:pt x="1340" y="202"/>
                  </a:lnTo>
                  <a:lnTo>
                    <a:pt x="1338" y="199"/>
                  </a:lnTo>
                  <a:lnTo>
                    <a:pt x="1336" y="195"/>
                  </a:lnTo>
                  <a:lnTo>
                    <a:pt x="1331" y="188"/>
                  </a:lnTo>
                  <a:lnTo>
                    <a:pt x="1329" y="185"/>
                  </a:lnTo>
                  <a:lnTo>
                    <a:pt x="1327" y="181"/>
                  </a:lnTo>
                  <a:lnTo>
                    <a:pt x="1361" y="162"/>
                  </a:lnTo>
                  <a:lnTo>
                    <a:pt x="1363" y="164"/>
                  </a:lnTo>
                  <a:lnTo>
                    <a:pt x="1363" y="165"/>
                  </a:lnTo>
                  <a:lnTo>
                    <a:pt x="1367" y="171"/>
                  </a:lnTo>
                  <a:lnTo>
                    <a:pt x="1369" y="176"/>
                  </a:lnTo>
                  <a:lnTo>
                    <a:pt x="1373" y="183"/>
                  </a:lnTo>
                  <a:lnTo>
                    <a:pt x="1375" y="187"/>
                  </a:lnTo>
                  <a:lnTo>
                    <a:pt x="1377" y="192"/>
                  </a:lnTo>
                  <a:lnTo>
                    <a:pt x="1381" y="195"/>
                  </a:lnTo>
                  <a:lnTo>
                    <a:pt x="1385" y="201"/>
                  </a:lnTo>
                  <a:lnTo>
                    <a:pt x="1387" y="206"/>
                  </a:lnTo>
                  <a:lnTo>
                    <a:pt x="1390" y="213"/>
                  </a:lnTo>
                  <a:lnTo>
                    <a:pt x="1394" y="218"/>
                  </a:lnTo>
                  <a:lnTo>
                    <a:pt x="1400" y="225"/>
                  </a:lnTo>
                  <a:lnTo>
                    <a:pt x="1404" y="232"/>
                  </a:lnTo>
                  <a:lnTo>
                    <a:pt x="1408" y="239"/>
                  </a:lnTo>
                  <a:lnTo>
                    <a:pt x="1412" y="245"/>
                  </a:lnTo>
                  <a:lnTo>
                    <a:pt x="1414" y="248"/>
                  </a:lnTo>
                  <a:lnTo>
                    <a:pt x="1415" y="253"/>
                  </a:lnTo>
                  <a:lnTo>
                    <a:pt x="1419" y="257"/>
                  </a:lnTo>
                  <a:lnTo>
                    <a:pt x="1423" y="262"/>
                  </a:lnTo>
                  <a:lnTo>
                    <a:pt x="1425" y="266"/>
                  </a:lnTo>
                  <a:lnTo>
                    <a:pt x="1427" y="269"/>
                  </a:lnTo>
                  <a:lnTo>
                    <a:pt x="1431" y="274"/>
                  </a:lnTo>
                  <a:lnTo>
                    <a:pt x="1433" y="280"/>
                  </a:lnTo>
                  <a:lnTo>
                    <a:pt x="1437" y="285"/>
                  </a:lnTo>
                  <a:lnTo>
                    <a:pt x="1441" y="290"/>
                  </a:lnTo>
                  <a:lnTo>
                    <a:pt x="1444" y="296"/>
                  </a:lnTo>
                  <a:lnTo>
                    <a:pt x="1448" y="301"/>
                  </a:lnTo>
                  <a:lnTo>
                    <a:pt x="1452" y="306"/>
                  </a:lnTo>
                  <a:lnTo>
                    <a:pt x="1456" y="311"/>
                  </a:lnTo>
                  <a:lnTo>
                    <a:pt x="1460" y="318"/>
                  </a:lnTo>
                  <a:lnTo>
                    <a:pt x="1464" y="324"/>
                  </a:lnTo>
                  <a:lnTo>
                    <a:pt x="1468" y="329"/>
                  </a:lnTo>
                  <a:lnTo>
                    <a:pt x="1471" y="336"/>
                  </a:lnTo>
                  <a:lnTo>
                    <a:pt x="1477" y="343"/>
                  </a:lnTo>
                  <a:lnTo>
                    <a:pt x="1481" y="348"/>
                  </a:lnTo>
                  <a:lnTo>
                    <a:pt x="1485" y="354"/>
                  </a:lnTo>
                  <a:lnTo>
                    <a:pt x="1489" y="361"/>
                  </a:lnTo>
                  <a:lnTo>
                    <a:pt x="1493" y="366"/>
                  </a:lnTo>
                  <a:lnTo>
                    <a:pt x="1496" y="371"/>
                  </a:lnTo>
                  <a:lnTo>
                    <a:pt x="1500" y="378"/>
                  </a:lnTo>
                  <a:lnTo>
                    <a:pt x="1504" y="382"/>
                  </a:lnTo>
                  <a:lnTo>
                    <a:pt x="1508" y="389"/>
                  </a:lnTo>
                  <a:lnTo>
                    <a:pt x="1510" y="394"/>
                  </a:lnTo>
                  <a:lnTo>
                    <a:pt x="1514" y="398"/>
                  </a:lnTo>
                  <a:lnTo>
                    <a:pt x="1516" y="403"/>
                  </a:lnTo>
                  <a:lnTo>
                    <a:pt x="1520" y="408"/>
                  </a:lnTo>
                  <a:lnTo>
                    <a:pt x="1522" y="413"/>
                  </a:lnTo>
                  <a:lnTo>
                    <a:pt x="1523" y="419"/>
                  </a:lnTo>
                  <a:lnTo>
                    <a:pt x="1527" y="422"/>
                  </a:lnTo>
                  <a:lnTo>
                    <a:pt x="1531" y="427"/>
                  </a:lnTo>
                  <a:lnTo>
                    <a:pt x="1533" y="436"/>
                  </a:lnTo>
                  <a:lnTo>
                    <a:pt x="1539" y="445"/>
                  </a:lnTo>
                  <a:lnTo>
                    <a:pt x="1543" y="452"/>
                  </a:lnTo>
                  <a:lnTo>
                    <a:pt x="1547" y="461"/>
                  </a:lnTo>
                  <a:lnTo>
                    <a:pt x="1549" y="468"/>
                  </a:lnTo>
                  <a:lnTo>
                    <a:pt x="1552" y="475"/>
                  </a:lnTo>
                  <a:lnTo>
                    <a:pt x="1554" y="482"/>
                  </a:lnTo>
                  <a:lnTo>
                    <a:pt x="1556" y="489"/>
                  </a:lnTo>
                  <a:lnTo>
                    <a:pt x="1558" y="496"/>
                  </a:lnTo>
                  <a:lnTo>
                    <a:pt x="1560" y="501"/>
                  </a:lnTo>
                  <a:lnTo>
                    <a:pt x="1560" y="507"/>
                  </a:lnTo>
                  <a:lnTo>
                    <a:pt x="1562" y="514"/>
                  </a:lnTo>
                  <a:lnTo>
                    <a:pt x="1562" y="519"/>
                  </a:lnTo>
                  <a:lnTo>
                    <a:pt x="1562" y="524"/>
                  </a:lnTo>
                  <a:lnTo>
                    <a:pt x="1564" y="529"/>
                  </a:lnTo>
                  <a:lnTo>
                    <a:pt x="1564" y="535"/>
                  </a:lnTo>
                  <a:lnTo>
                    <a:pt x="1564" y="538"/>
                  </a:lnTo>
                  <a:lnTo>
                    <a:pt x="1564" y="544"/>
                  </a:lnTo>
                  <a:lnTo>
                    <a:pt x="1564" y="547"/>
                  </a:lnTo>
                  <a:lnTo>
                    <a:pt x="1564" y="552"/>
                  </a:lnTo>
                  <a:lnTo>
                    <a:pt x="1564" y="556"/>
                  </a:lnTo>
                  <a:lnTo>
                    <a:pt x="1564" y="561"/>
                  </a:lnTo>
                  <a:lnTo>
                    <a:pt x="1564" y="565"/>
                  </a:lnTo>
                  <a:lnTo>
                    <a:pt x="1566" y="570"/>
                  </a:lnTo>
                  <a:lnTo>
                    <a:pt x="1564" y="577"/>
                  </a:lnTo>
                  <a:lnTo>
                    <a:pt x="1562" y="586"/>
                  </a:lnTo>
                  <a:lnTo>
                    <a:pt x="1560" y="591"/>
                  </a:lnTo>
                  <a:lnTo>
                    <a:pt x="1558" y="596"/>
                  </a:lnTo>
                  <a:lnTo>
                    <a:pt x="1554" y="600"/>
                  </a:lnTo>
                  <a:lnTo>
                    <a:pt x="1552" y="605"/>
                  </a:lnTo>
                  <a:lnTo>
                    <a:pt x="1550" y="609"/>
                  </a:lnTo>
                  <a:lnTo>
                    <a:pt x="1547" y="614"/>
                  </a:lnTo>
                  <a:lnTo>
                    <a:pt x="1543" y="617"/>
                  </a:lnTo>
                  <a:lnTo>
                    <a:pt x="1539" y="623"/>
                  </a:lnTo>
                  <a:lnTo>
                    <a:pt x="1533" y="626"/>
                  </a:lnTo>
                  <a:lnTo>
                    <a:pt x="1529" y="631"/>
                  </a:lnTo>
                  <a:lnTo>
                    <a:pt x="1523" y="635"/>
                  </a:lnTo>
                  <a:lnTo>
                    <a:pt x="1520" y="640"/>
                  </a:lnTo>
                  <a:lnTo>
                    <a:pt x="1514" y="644"/>
                  </a:lnTo>
                  <a:lnTo>
                    <a:pt x="1508" y="647"/>
                  </a:lnTo>
                  <a:lnTo>
                    <a:pt x="1502" y="651"/>
                  </a:lnTo>
                  <a:lnTo>
                    <a:pt x="1496" y="656"/>
                  </a:lnTo>
                  <a:lnTo>
                    <a:pt x="1489" y="658"/>
                  </a:lnTo>
                  <a:lnTo>
                    <a:pt x="1483" y="661"/>
                  </a:lnTo>
                  <a:lnTo>
                    <a:pt x="1477" y="665"/>
                  </a:lnTo>
                  <a:lnTo>
                    <a:pt x="1471" y="668"/>
                  </a:lnTo>
                  <a:lnTo>
                    <a:pt x="1464" y="670"/>
                  </a:lnTo>
                  <a:lnTo>
                    <a:pt x="1456" y="674"/>
                  </a:lnTo>
                  <a:lnTo>
                    <a:pt x="1450" y="675"/>
                  </a:lnTo>
                  <a:lnTo>
                    <a:pt x="1442" y="677"/>
                  </a:lnTo>
                  <a:lnTo>
                    <a:pt x="1435" y="677"/>
                  </a:lnTo>
                  <a:lnTo>
                    <a:pt x="1427" y="679"/>
                  </a:lnTo>
                  <a:lnTo>
                    <a:pt x="1419" y="681"/>
                  </a:lnTo>
                  <a:lnTo>
                    <a:pt x="1414" y="682"/>
                  </a:lnTo>
                  <a:lnTo>
                    <a:pt x="1404" y="681"/>
                  </a:lnTo>
                  <a:lnTo>
                    <a:pt x="1396" y="681"/>
                  </a:lnTo>
                  <a:lnTo>
                    <a:pt x="1388" y="681"/>
                  </a:lnTo>
                  <a:lnTo>
                    <a:pt x="1381" y="681"/>
                  </a:lnTo>
                  <a:lnTo>
                    <a:pt x="1373" y="681"/>
                  </a:lnTo>
                  <a:lnTo>
                    <a:pt x="1365" y="679"/>
                  </a:lnTo>
                  <a:lnTo>
                    <a:pt x="1360" y="679"/>
                  </a:lnTo>
                  <a:lnTo>
                    <a:pt x="1352" y="679"/>
                  </a:lnTo>
                  <a:lnTo>
                    <a:pt x="1344" y="677"/>
                  </a:lnTo>
                  <a:lnTo>
                    <a:pt x="1336" y="675"/>
                  </a:lnTo>
                  <a:lnTo>
                    <a:pt x="1331" y="675"/>
                  </a:lnTo>
                  <a:lnTo>
                    <a:pt x="1323" y="674"/>
                  </a:lnTo>
                  <a:lnTo>
                    <a:pt x="1317" y="672"/>
                  </a:lnTo>
                  <a:lnTo>
                    <a:pt x="1311" y="670"/>
                  </a:lnTo>
                  <a:lnTo>
                    <a:pt x="1306" y="668"/>
                  </a:lnTo>
                  <a:lnTo>
                    <a:pt x="1300" y="668"/>
                  </a:lnTo>
                  <a:lnTo>
                    <a:pt x="1294" y="667"/>
                  </a:lnTo>
                  <a:lnTo>
                    <a:pt x="1288" y="665"/>
                  </a:lnTo>
                  <a:lnTo>
                    <a:pt x="1282" y="663"/>
                  </a:lnTo>
                  <a:lnTo>
                    <a:pt x="1279" y="661"/>
                  </a:lnTo>
                  <a:lnTo>
                    <a:pt x="1269" y="658"/>
                  </a:lnTo>
                  <a:lnTo>
                    <a:pt x="1261" y="656"/>
                  </a:lnTo>
                  <a:lnTo>
                    <a:pt x="1255" y="653"/>
                  </a:lnTo>
                  <a:lnTo>
                    <a:pt x="1252" y="651"/>
                  </a:lnTo>
                  <a:lnTo>
                    <a:pt x="1250" y="651"/>
                  </a:lnTo>
                  <a:lnTo>
                    <a:pt x="1246" y="649"/>
                  </a:lnTo>
                  <a:lnTo>
                    <a:pt x="1240" y="649"/>
                  </a:lnTo>
                  <a:lnTo>
                    <a:pt x="1236" y="649"/>
                  </a:lnTo>
                  <a:lnTo>
                    <a:pt x="1232" y="649"/>
                  </a:lnTo>
                  <a:lnTo>
                    <a:pt x="1228" y="649"/>
                  </a:lnTo>
                  <a:lnTo>
                    <a:pt x="1223" y="649"/>
                  </a:lnTo>
                  <a:lnTo>
                    <a:pt x="1215" y="649"/>
                  </a:lnTo>
                  <a:lnTo>
                    <a:pt x="1209" y="649"/>
                  </a:lnTo>
                  <a:lnTo>
                    <a:pt x="1201" y="649"/>
                  </a:lnTo>
                  <a:lnTo>
                    <a:pt x="1196" y="649"/>
                  </a:lnTo>
                  <a:lnTo>
                    <a:pt x="1186" y="647"/>
                  </a:lnTo>
                  <a:lnTo>
                    <a:pt x="1178" y="647"/>
                  </a:lnTo>
                  <a:lnTo>
                    <a:pt x="1169" y="647"/>
                  </a:lnTo>
                  <a:lnTo>
                    <a:pt x="1161" y="647"/>
                  </a:lnTo>
                  <a:lnTo>
                    <a:pt x="1155" y="647"/>
                  </a:lnTo>
                  <a:lnTo>
                    <a:pt x="1151" y="647"/>
                  </a:lnTo>
                  <a:lnTo>
                    <a:pt x="1145" y="647"/>
                  </a:lnTo>
                  <a:lnTo>
                    <a:pt x="1142" y="647"/>
                  </a:lnTo>
                  <a:lnTo>
                    <a:pt x="1132" y="646"/>
                  </a:lnTo>
                  <a:lnTo>
                    <a:pt x="1122" y="646"/>
                  </a:lnTo>
                  <a:lnTo>
                    <a:pt x="1118" y="646"/>
                  </a:lnTo>
                  <a:lnTo>
                    <a:pt x="1113" y="646"/>
                  </a:lnTo>
                  <a:lnTo>
                    <a:pt x="1109" y="646"/>
                  </a:lnTo>
                  <a:lnTo>
                    <a:pt x="1103" y="646"/>
                  </a:lnTo>
                  <a:lnTo>
                    <a:pt x="1093" y="646"/>
                  </a:lnTo>
                  <a:lnTo>
                    <a:pt x="1086" y="646"/>
                  </a:lnTo>
                  <a:lnTo>
                    <a:pt x="1076" y="646"/>
                  </a:lnTo>
                  <a:lnTo>
                    <a:pt x="1066" y="646"/>
                  </a:lnTo>
                  <a:lnTo>
                    <a:pt x="1057" y="646"/>
                  </a:lnTo>
                  <a:lnTo>
                    <a:pt x="1049" y="646"/>
                  </a:lnTo>
                  <a:lnTo>
                    <a:pt x="1041" y="646"/>
                  </a:lnTo>
                  <a:lnTo>
                    <a:pt x="1034" y="646"/>
                  </a:lnTo>
                  <a:lnTo>
                    <a:pt x="1026" y="646"/>
                  </a:lnTo>
                  <a:lnTo>
                    <a:pt x="1020" y="646"/>
                  </a:lnTo>
                  <a:lnTo>
                    <a:pt x="1012" y="646"/>
                  </a:lnTo>
                  <a:lnTo>
                    <a:pt x="1005" y="646"/>
                  </a:lnTo>
                  <a:lnTo>
                    <a:pt x="995" y="647"/>
                  </a:lnTo>
                  <a:lnTo>
                    <a:pt x="985" y="649"/>
                  </a:lnTo>
                  <a:lnTo>
                    <a:pt x="980" y="649"/>
                  </a:lnTo>
                  <a:lnTo>
                    <a:pt x="976" y="651"/>
                  </a:lnTo>
                  <a:lnTo>
                    <a:pt x="970" y="651"/>
                  </a:lnTo>
                  <a:lnTo>
                    <a:pt x="964" y="653"/>
                  </a:lnTo>
                  <a:lnTo>
                    <a:pt x="958" y="654"/>
                  </a:lnTo>
                  <a:lnTo>
                    <a:pt x="953" y="656"/>
                  </a:lnTo>
                  <a:lnTo>
                    <a:pt x="947" y="658"/>
                  </a:lnTo>
                  <a:lnTo>
                    <a:pt x="941" y="660"/>
                  </a:lnTo>
                  <a:lnTo>
                    <a:pt x="935" y="660"/>
                  </a:lnTo>
                  <a:lnTo>
                    <a:pt x="929" y="661"/>
                  </a:lnTo>
                  <a:lnTo>
                    <a:pt x="922" y="663"/>
                  </a:lnTo>
                  <a:lnTo>
                    <a:pt x="918" y="665"/>
                  </a:lnTo>
                  <a:lnTo>
                    <a:pt x="910" y="667"/>
                  </a:lnTo>
                  <a:lnTo>
                    <a:pt x="904" y="668"/>
                  </a:lnTo>
                  <a:lnTo>
                    <a:pt x="899" y="670"/>
                  </a:lnTo>
                  <a:lnTo>
                    <a:pt x="893" y="672"/>
                  </a:lnTo>
                  <a:lnTo>
                    <a:pt x="885" y="674"/>
                  </a:lnTo>
                  <a:lnTo>
                    <a:pt x="879" y="675"/>
                  </a:lnTo>
                  <a:lnTo>
                    <a:pt x="874" y="677"/>
                  </a:lnTo>
                  <a:lnTo>
                    <a:pt x="866" y="679"/>
                  </a:lnTo>
                  <a:lnTo>
                    <a:pt x="860" y="681"/>
                  </a:lnTo>
                  <a:lnTo>
                    <a:pt x="854" y="682"/>
                  </a:lnTo>
                  <a:lnTo>
                    <a:pt x="847" y="684"/>
                  </a:lnTo>
                  <a:lnTo>
                    <a:pt x="843" y="688"/>
                  </a:lnTo>
                  <a:lnTo>
                    <a:pt x="835" y="689"/>
                  </a:lnTo>
                  <a:lnTo>
                    <a:pt x="829" y="691"/>
                  </a:lnTo>
                  <a:lnTo>
                    <a:pt x="823" y="691"/>
                  </a:lnTo>
                  <a:lnTo>
                    <a:pt x="818" y="695"/>
                  </a:lnTo>
                  <a:lnTo>
                    <a:pt x="810" y="696"/>
                  </a:lnTo>
                  <a:lnTo>
                    <a:pt x="806" y="698"/>
                  </a:lnTo>
                  <a:lnTo>
                    <a:pt x="800" y="700"/>
                  </a:lnTo>
                  <a:lnTo>
                    <a:pt x="794" y="702"/>
                  </a:lnTo>
                  <a:lnTo>
                    <a:pt x="789" y="704"/>
                  </a:lnTo>
                  <a:lnTo>
                    <a:pt x="785" y="705"/>
                  </a:lnTo>
                  <a:lnTo>
                    <a:pt x="779" y="707"/>
                  </a:lnTo>
                  <a:lnTo>
                    <a:pt x="775" y="709"/>
                  </a:lnTo>
                  <a:lnTo>
                    <a:pt x="769" y="709"/>
                  </a:lnTo>
                  <a:lnTo>
                    <a:pt x="764" y="712"/>
                  </a:lnTo>
                  <a:lnTo>
                    <a:pt x="760" y="712"/>
                  </a:lnTo>
                  <a:lnTo>
                    <a:pt x="756" y="716"/>
                  </a:lnTo>
                  <a:lnTo>
                    <a:pt x="748" y="718"/>
                  </a:lnTo>
                  <a:lnTo>
                    <a:pt x="740" y="719"/>
                  </a:lnTo>
                  <a:lnTo>
                    <a:pt x="735" y="723"/>
                  </a:lnTo>
                  <a:lnTo>
                    <a:pt x="729" y="725"/>
                  </a:lnTo>
                  <a:lnTo>
                    <a:pt x="721" y="726"/>
                  </a:lnTo>
                  <a:lnTo>
                    <a:pt x="719" y="728"/>
                  </a:lnTo>
                  <a:lnTo>
                    <a:pt x="719" y="730"/>
                  </a:lnTo>
                  <a:lnTo>
                    <a:pt x="721" y="733"/>
                  </a:lnTo>
                  <a:lnTo>
                    <a:pt x="721" y="735"/>
                  </a:lnTo>
                  <a:lnTo>
                    <a:pt x="723" y="739"/>
                  </a:lnTo>
                  <a:lnTo>
                    <a:pt x="725" y="742"/>
                  </a:lnTo>
                  <a:lnTo>
                    <a:pt x="729" y="747"/>
                  </a:lnTo>
                  <a:lnTo>
                    <a:pt x="729" y="751"/>
                  </a:lnTo>
                  <a:lnTo>
                    <a:pt x="731" y="758"/>
                  </a:lnTo>
                  <a:lnTo>
                    <a:pt x="735" y="762"/>
                  </a:lnTo>
                  <a:lnTo>
                    <a:pt x="739" y="769"/>
                  </a:lnTo>
                  <a:lnTo>
                    <a:pt x="740" y="776"/>
                  </a:lnTo>
                  <a:lnTo>
                    <a:pt x="742" y="783"/>
                  </a:lnTo>
                  <a:lnTo>
                    <a:pt x="746" y="790"/>
                  </a:lnTo>
                  <a:lnTo>
                    <a:pt x="750" y="798"/>
                  </a:lnTo>
                  <a:lnTo>
                    <a:pt x="752" y="806"/>
                  </a:lnTo>
                  <a:lnTo>
                    <a:pt x="756" y="814"/>
                  </a:lnTo>
                  <a:lnTo>
                    <a:pt x="760" y="823"/>
                  </a:lnTo>
                  <a:lnTo>
                    <a:pt x="764" y="832"/>
                  </a:lnTo>
                  <a:lnTo>
                    <a:pt x="767" y="841"/>
                  </a:lnTo>
                  <a:lnTo>
                    <a:pt x="771" y="851"/>
                  </a:lnTo>
                  <a:lnTo>
                    <a:pt x="775" y="860"/>
                  </a:lnTo>
                  <a:lnTo>
                    <a:pt x="781" y="871"/>
                  </a:lnTo>
                  <a:lnTo>
                    <a:pt x="785" y="879"/>
                  </a:lnTo>
                  <a:lnTo>
                    <a:pt x="789" y="890"/>
                  </a:lnTo>
                  <a:lnTo>
                    <a:pt x="794" y="900"/>
                  </a:lnTo>
                  <a:lnTo>
                    <a:pt x="798" y="911"/>
                  </a:lnTo>
                  <a:lnTo>
                    <a:pt x="802" y="920"/>
                  </a:lnTo>
                  <a:lnTo>
                    <a:pt x="808" y="932"/>
                  </a:lnTo>
                  <a:lnTo>
                    <a:pt x="812" y="943"/>
                  </a:lnTo>
                  <a:lnTo>
                    <a:pt x="818" y="953"/>
                  </a:lnTo>
                  <a:lnTo>
                    <a:pt x="820" y="962"/>
                  </a:lnTo>
                  <a:lnTo>
                    <a:pt x="825" y="974"/>
                  </a:lnTo>
                  <a:lnTo>
                    <a:pt x="829" y="983"/>
                  </a:lnTo>
                  <a:lnTo>
                    <a:pt x="833" y="995"/>
                  </a:lnTo>
                  <a:lnTo>
                    <a:pt x="839" y="1004"/>
                  </a:lnTo>
                  <a:lnTo>
                    <a:pt x="843" y="1015"/>
                  </a:lnTo>
                  <a:lnTo>
                    <a:pt x="847" y="1025"/>
                  </a:lnTo>
                  <a:lnTo>
                    <a:pt x="850" y="1036"/>
                  </a:lnTo>
                  <a:lnTo>
                    <a:pt x="854" y="1045"/>
                  </a:lnTo>
                  <a:lnTo>
                    <a:pt x="858" y="1053"/>
                  </a:lnTo>
                  <a:lnTo>
                    <a:pt x="862" y="1064"/>
                  </a:lnTo>
                  <a:lnTo>
                    <a:pt x="866" y="1073"/>
                  </a:lnTo>
                  <a:lnTo>
                    <a:pt x="870" y="1082"/>
                  </a:lnTo>
                  <a:lnTo>
                    <a:pt x="874" y="1090"/>
                  </a:lnTo>
                  <a:lnTo>
                    <a:pt x="877" y="1099"/>
                  </a:lnTo>
                  <a:lnTo>
                    <a:pt x="881" y="1108"/>
                  </a:lnTo>
                  <a:lnTo>
                    <a:pt x="883" y="1115"/>
                  </a:lnTo>
                  <a:lnTo>
                    <a:pt x="887" y="1122"/>
                  </a:lnTo>
                  <a:lnTo>
                    <a:pt x="889" y="1129"/>
                  </a:lnTo>
                  <a:lnTo>
                    <a:pt x="893" y="1136"/>
                  </a:lnTo>
                  <a:lnTo>
                    <a:pt x="893" y="1141"/>
                  </a:lnTo>
                  <a:lnTo>
                    <a:pt x="897" y="1147"/>
                  </a:lnTo>
                  <a:lnTo>
                    <a:pt x="899" y="1152"/>
                  </a:lnTo>
                  <a:lnTo>
                    <a:pt x="901" y="1157"/>
                  </a:lnTo>
                  <a:lnTo>
                    <a:pt x="902" y="1161"/>
                  </a:lnTo>
                  <a:lnTo>
                    <a:pt x="902" y="1164"/>
                  </a:lnTo>
                  <a:lnTo>
                    <a:pt x="902" y="1168"/>
                  </a:lnTo>
                  <a:lnTo>
                    <a:pt x="904" y="1171"/>
                  </a:lnTo>
                  <a:lnTo>
                    <a:pt x="906" y="1175"/>
                  </a:lnTo>
                  <a:lnTo>
                    <a:pt x="906" y="1177"/>
                  </a:lnTo>
                  <a:lnTo>
                    <a:pt x="902" y="1173"/>
                  </a:lnTo>
                  <a:lnTo>
                    <a:pt x="901" y="1169"/>
                  </a:lnTo>
                  <a:lnTo>
                    <a:pt x="899" y="1166"/>
                  </a:lnTo>
                  <a:lnTo>
                    <a:pt x="897" y="1162"/>
                  </a:lnTo>
                  <a:lnTo>
                    <a:pt x="893" y="1159"/>
                  </a:lnTo>
                  <a:lnTo>
                    <a:pt x="893" y="1155"/>
                  </a:lnTo>
                  <a:lnTo>
                    <a:pt x="889" y="1148"/>
                  </a:lnTo>
                  <a:lnTo>
                    <a:pt x="885" y="1145"/>
                  </a:lnTo>
                  <a:lnTo>
                    <a:pt x="883" y="1138"/>
                  </a:lnTo>
                  <a:lnTo>
                    <a:pt x="881" y="1133"/>
                  </a:lnTo>
                  <a:lnTo>
                    <a:pt x="877" y="1126"/>
                  </a:lnTo>
                  <a:lnTo>
                    <a:pt x="874" y="1118"/>
                  </a:lnTo>
                  <a:lnTo>
                    <a:pt x="870" y="1111"/>
                  </a:lnTo>
                  <a:lnTo>
                    <a:pt x="868" y="1104"/>
                  </a:lnTo>
                  <a:lnTo>
                    <a:pt x="864" y="1097"/>
                  </a:lnTo>
                  <a:lnTo>
                    <a:pt x="860" y="1089"/>
                  </a:lnTo>
                  <a:lnTo>
                    <a:pt x="856" y="1080"/>
                  </a:lnTo>
                  <a:lnTo>
                    <a:pt x="852" y="1073"/>
                  </a:lnTo>
                  <a:lnTo>
                    <a:pt x="847" y="1064"/>
                  </a:lnTo>
                  <a:lnTo>
                    <a:pt x="843" y="1055"/>
                  </a:lnTo>
                  <a:lnTo>
                    <a:pt x="839" y="1046"/>
                  </a:lnTo>
                  <a:lnTo>
                    <a:pt x="835" y="1038"/>
                  </a:lnTo>
                  <a:lnTo>
                    <a:pt x="829" y="1027"/>
                  </a:lnTo>
                  <a:lnTo>
                    <a:pt x="825" y="1017"/>
                  </a:lnTo>
                  <a:lnTo>
                    <a:pt x="821" y="1008"/>
                  </a:lnTo>
                  <a:lnTo>
                    <a:pt x="818" y="997"/>
                  </a:lnTo>
                  <a:lnTo>
                    <a:pt x="812" y="987"/>
                  </a:lnTo>
                  <a:lnTo>
                    <a:pt x="808" y="978"/>
                  </a:lnTo>
                  <a:lnTo>
                    <a:pt x="804" y="969"/>
                  </a:lnTo>
                  <a:lnTo>
                    <a:pt x="800" y="958"/>
                  </a:lnTo>
                  <a:lnTo>
                    <a:pt x="794" y="948"/>
                  </a:lnTo>
                  <a:lnTo>
                    <a:pt x="791" y="937"/>
                  </a:lnTo>
                  <a:lnTo>
                    <a:pt x="787" y="929"/>
                  </a:lnTo>
                  <a:lnTo>
                    <a:pt x="783" y="918"/>
                  </a:lnTo>
                  <a:lnTo>
                    <a:pt x="777" y="909"/>
                  </a:lnTo>
                  <a:lnTo>
                    <a:pt x="773" y="899"/>
                  </a:lnTo>
                  <a:lnTo>
                    <a:pt x="767" y="890"/>
                  </a:lnTo>
                  <a:lnTo>
                    <a:pt x="766" y="879"/>
                  </a:lnTo>
                  <a:lnTo>
                    <a:pt x="760" y="871"/>
                  </a:lnTo>
                  <a:lnTo>
                    <a:pt x="756" y="860"/>
                  </a:lnTo>
                  <a:lnTo>
                    <a:pt x="752" y="853"/>
                  </a:lnTo>
                  <a:lnTo>
                    <a:pt x="748" y="844"/>
                  </a:lnTo>
                  <a:lnTo>
                    <a:pt x="744" y="835"/>
                  </a:lnTo>
                  <a:lnTo>
                    <a:pt x="740" y="827"/>
                  </a:lnTo>
                  <a:lnTo>
                    <a:pt x="737" y="820"/>
                  </a:lnTo>
                  <a:lnTo>
                    <a:pt x="733" y="811"/>
                  </a:lnTo>
                  <a:lnTo>
                    <a:pt x="729" y="804"/>
                  </a:lnTo>
                  <a:lnTo>
                    <a:pt x="725" y="797"/>
                  </a:lnTo>
                  <a:lnTo>
                    <a:pt x="721" y="790"/>
                  </a:lnTo>
                  <a:lnTo>
                    <a:pt x="719" y="783"/>
                  </a:lnTo>
                  <a:lnTo>
                    <a:pt x="715" y="776"/>
                  </a:lnTo>
                  <a:lnTo>
                    <a:pt x="713" y="770"/>
                  </a:lnTo>
                  <a:lnTo>
                    <a:pt x="712" y="767"/>
                  </a:lnTo>
                  <a:lnTo>
                    <a:pt x="708" y="762"/>
                  </a:lnTo>
                  <a:lnTo>
                    <a:pt x="706" y="756"/>
                  </a:lnTo>
                  <a:lnTo>
                    <a:pt x="702" y="753"/>
                  </a:lnTo>
                  <a:lnTo>
                    <a:pt x="700" y="749"/>
                  </a:lnTo>
                  <a:lnTo>
                    <a:pt x="700" y="746"/>
                  </a:lnTo>
                  <a:lnTo>
                    <a:pt x="696" y="742"/>
                  </a:lnTo>
                  <a:lnTo>
                    <a:pt x="694" y="740"/>
                  </a:lnTo>
                  <a:lnTo>
                    <a:pt x="690" y="739"/>
                  </a:lnTo>
                  <a:lnTo>
                    <a:pt x="686" y="737"/>
                  </a:lnTo>
                  <a:lnTo>
                    <a:pt x="681" y="733"/>
                  </a:lnTo>
                  <a:lnTo>
                    <a:pt x="675" y="732"/>
                  </a:lnTo>
                  <a:lnTo>
                    <a:pt x="667" y="726"/>
                  </a:lnTo>
                  <a:lnTo>
                    <a:pt x="659" y="725"/>
                  </a:lnTo>
                  <a:lnTo>
                    <a:pt x="654" y="721"/>
                  </a:lnTo>
                  <a:lnTo>
                    <a:pt x="648" y="719"/>
                  </a:lnTo>
                  <a:lnTo>
                    <a:pt x="644" y="718"/>
                  </a:lnTo>
                  <a:lnTo>
                    <a:pt x="638" y="718"/>
                  </a:lnTo>
                  <a:lnTo>
                    <a:pt x="631" y="714"/>
                  </a:lnTo>
                  <a:lnTo>
                    <a:pt x="625" y="712"/>
                  </a:lnTo>
                  <a:lnTo>
                    <a:pt x="619" y="709"/>
                  </a:lnTo>
                  <a:lnTo>
                    <a:pt x="611" y="707"/>
                  </a:lnTo>
                  <a:lnTo>
                    <a:pt x="604" y="705"/>
                  </a:lnTo>
                  <a:lnTo>
                    <a:pt x="596" y="702"/>
                  </a:lnTo>
                  <a:lnTo>
                    <a:pt x="588" y="700"/>
                  </a:lnTo>
                  <a:lnTo>
                    <a:pt x="580" y="698"/>
                  </a:lnTo>
                  <a:lnTo>
                    <a:pt x="573" y="695"/>
                  </a:lnTo>
                  <a:lnTo>
                    <a:pt x="563" y="693"/>
                  </a:lnTo>
                  <a:lnTo>
                    <a:pt x="553" y="691"/>
                  </a:lnTo>
                  <a:lnTo>
                    <a:pt x="546" y="688"/>
                  </a:lnTo>
                  <a:lnTo>
                    <a:pt x="534" y="686"/>
                  </a:lnTo>
                  <a:lnTo>
                    <a:pt x="524" y="684"/>
                  </a:lnTo>
                  <a:lnTo>
                    <a:pt x="515" y="681"/>
                  </a:lnTo>
                  <a:lnTo>
                    <a:pt x="505" y="679"/>
                  </a:lnTo>
                  <a:lnTo>
                    <a:pt x="494" y="675"/>
                  </a:lnTo>
                  <a:lnTo>
                    <a:pt x="482" y="674"/>
                  </a:lnTo>
                  <a:lnTo>
                    <a:pt x="470" y="672"/>
                  </a:lnTo>
                  <a:lnTo>
                    <a:pt x="459" y="668"/>
                  </a:lnTo>
                  <a:lnTo>
                    <a:pt x="445" y="667"/>
                  </a:lnTo>
                  <a:lnTo>
                    <a:pt x="434" y="665"/>
                  </a:lnTo>
                  <a:lnTo>
                    <a:pt x="420" y="661"/>
                  </a:lnTo>
                  <a:lnTo>
                    <a:pt x="409" y="660"/>
                  </a:lnTo>
                  <a:lnTo>
                    <a:pt x="393" y="658"/>
                  </a:lnTo>
                  <a:lnTo>
                    <a:pt x="380" y="656"/>
                  </a:lnTo>
                  <a:lnTo>
                    <a:pt x="366" y="654"/>
                  </a:lnTo>
                  <a:lnTo>
                    <a:pt x="353" y="653"/>
                  </a:lnTo>
                  <a:lnTo>
                    <a:pt x="337" y="651"/>
                  </a:lnTo>
                  <a:lnTo>
                    <a:pt x="322" y="649"/>
                  </a:lnTo>
                  <a:lnTo>
                    <a:pt x="307" y="649"/>
                  </a:lnTo>
                  <a:lnTo>
                    <a:pt x="291" y="647"/>
                  </a:lnTo>
                  <a:lnTo>
                    <a:pt x="276" y="646"/>
                  </a:lnTo>
                  <a:lnTo>
                    <a:pt x="260" y="644"/>
                  </a:lnTo>
                  <a:lnTo>
                    <a:pt x="243" y="642"/>
                  </a:lnTo>
                  <a:lnTo>
                    <a:pt x="227" y="642"/>
                  </a:lnTo>
                  <a:lnTo>
                    <a:pt x="208" y="642"/>
                  </a:lnTo>
                  <a:lnTo>
                    <a:pt x="191" y="642"/>
                  </a:lnTo>
                  <a:lnTo>
                    <a:pt x="173" y="642"/>
                  </a:lnTo>
                  <a:lnTo>
                    <a:pt x="156" y="642"/>
                  </a:lnTo>
                  <a:lnTo>
                    <a:pt x="137" y="640"/>
                  </a:lnTo>
                  <a:lnTo>
                    <a:pt x="118" y="640"/>
                  </a:lnTo>
                  <a:lnTo>
                    <a:pt x="98" y="640"/>
                  </a:lnTo>
                  <a:lnTo>
                    <a:pt x="81" y="642"/>
                  </a:lnTo>
                  <a:lnTo>
                    <a:pt x="62" y="642"/>
                  </a:lnTo>
                  <a:lnTo>
                    <a:pt x="40" y="642"/>
                  </a:lnTo>
                  <a:lnTo>
                    <a:pt x="21" y="644"/>
                  </a:lnTo>
                  <a:lnTo>
                    <a:pt x="0" y="646"/>
                  </a:lnTo>
                  <a:lnTo>
                    <a:pt x="8" y="6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510" name="Freeform 63"/>
            <p:cNvSpPr>
              <a:spLocks/>
            </p:cNvSpPr>
            <p:nvPr/>
          </p:nvSpPr>
          <p:spPr bwMode="auto">
            <a:xfrm>
              <a:off x="989" y="3828"/>
              <a:ext cx="92" cy="96"/>
            </a:xfrm>
            <a:custGeom>
              <a:avLst/>
              <a:gdLst>
                <a:gd name="T0" fmla="*/ 0 w 185"/>
                <a:gd name="T1" fmla="*/ 0 h 194"/>
                <a:gd name="T2" fmla="*/ 0 w 185"/>
                <a:gd name="T3" fmla="*/ 0 h 194"/>
                <a:gd name="T4" fmla="*/ 0 w 185"/>
                <a:gd name="T5" fmla="*/ 0 h 194"/>
                <a:gd name="T6" fmla="*/ 0 w 185"/>
                <a:gd name="T7" fmla="*/ 0 h 194"/>
                <a:gd name="T8" fmla="*/ 0 w 185"/>
                <a:gd name="T9" fmla="*/ 0 h 194"/>
                <a:gd name="T10" fmla="*/ 0 w 185"/>
                <a:gd name="T11" fmla="*/ 0 h 194"/>
                <a:gd name="T12" fmla="*/ 0 w 185"/>
                <a:gd name="T13" fmla="*/ 0 h 194"/>
                <a:gd name="T14" fmla="*/ 0 w 185"/>
                <a:gd name="T15" fmla="*/ 0 h 1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5" h="194">
                  <a:moveTo>
                    <a:pt x="112" y="0"/>
                  </a:moveTo>
                  <a:lnTo>
                    <a:pt x="0" y="97"/>
                  </a:lnTo>
                  <a:lnTo>
                    <a:pt x="185" y="194"/>
                  </a:lnTo>
                  <a:lnTo>
                    <a:pt x="181" y="169"/>
                  </a:lnTo>
                  <a:lnTo>
                    <a:pt x="60" y="90"/>
                  </a:lnTo>
                  <a:lnTo>
                    <a:pt x="119" y="51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511" name="Freeform 64"/>
            <p:cNvSpPr>
              <a:spLocks/>
            </p:cNvSpPr>
            <p:nvPr/>
          </p:nvSpPr>
          <p:spPr bwMode="auto">
            <a:xfrm>
              <a:off x="984" y="3607"/>
              <a:ext cx="91" cy="67"/>
            </a:xfrm>
            <a:custGeom>
              <a:avLst/>
              <a:gdLst>
                <a:gd name="T0" fmla="*/ 1 w 181"/>
                <a:gd name="T1" fmla="*/ 1 h 134"/>
                <a:gd name="T2" fmla="*/ 1 w 181"/>
                <a:gd name="T3" fmla="*/ 1 h 134"/>
                <a:gd name="T4" fmla="*/ 1 w 181"/>
                <a:gd name="T5" fmla="*/ 1 h 134"/>
                <a:gd name="T6" fmla="*/ 1 w 181"/>
                <a:gd name="T7" fmla="*/ 1 h 134"/>
                <a:gd name="T8" fmla="*/ 1 w 181"/>
                <a:gd name="T9" fmla="*/ 1 h 134"/>
                <a:gd name="T10" fmla="*/ 1 w 181"/>
                <a:gd name="T11" fmla="*/ 1 h 134"/>
                <a:gd name="T12" fmla="*/ 1 w 181"/>
                <a:gd name="T13" fmla="*/ 1 h 134"/>
                <a:gd name="T14" fmla="*/ 1 w 181"/>
                <a:gd name="T15" fmla="*/ 1 h 134"/>
                <a:gd name="T16" fmla="*/ 1 w 181"/>
                <a:gd name="T17" fmla="*/ 1 h 134"/>
                <a:gd name="T18" fmla="*/ 1 w 181"/>
                <a:gd name="T19" fmla="*/ 1 h 134"/>
                <a:gd name="T20" fmla="*/ 1 w 181"/>
                <a:gd name="T21" fmla="*/ 1 h 134"/>
                <a:gd name="T22" fmla="*/ 1 w 181"/>
                <a:gd name="T23" fmla="*/ 1 h 134"/>
                <a:gd name="T24" fmla="*/ 1 w 181"/>
                <a:gd name="T25" fmla="*/ 1 h 134"/>
                <a:gd name="T26" fmla="*/ 1 w 181"/>
                <a:gd name="T27" fmla="*/ 1 h 134"/>
                <a:gd name="T28" fmla="*/ 1 w 181"/>
                <a:gd name="T29" fmla="*/ 1 h 134"/>
                <a:gd name="T30" fmla="*/ 1 w 181"/>
                <a:gd name="T31" fmla="*/ 1 h 134"/>
                <a:gd name="T32" fmla="*/ 1 w 181"/>
                <a:gd name="T33" fmla="*/ 1 h 134"/>
                <a:gd name="T34" fmla="*/ 1 w 181"/>
                <a:gd name="T35" fmla="*/ 1 h 134"/>
                <a:gd name="T36" fmla="*/ 1 w 181"/>
                <a:gd name="T37" fmla="*/ 1 h 134"/>
                <a:gd name="T38" fmla="*/ 1 w 181"/>
                <a:gd name="T39" fmla="*/ 1 h 134"/>
                <a:gd name="T40" fmla="*/ 1 w 181"/>
                <a:gd name="T41" fmla="*/ 1 h 134"/>
                <a:gd name="T42" fmla="*/ 1 w 181"/>
                <a:gd name="T43" fmla="*/ 1 h 134"/>
                <a:gd name="T44" fmla="*/ 1 w 181"/>
                <a:gd name="T45" fmla="*/ 1 h 134"/>
                <a:gd name="T46" fmla="*/ 1 w 181"/>
                <a:gd name="T47" fmla="*/ 1 h 134"/>
                <a:gd name="T48" fmla="*/ 1 w 181"/>
                <a:gd name="T49" fmla="*/ 1 h 134"/>
                <a:gd name="T50" fmla="*/ 1 w 181"/>
                <a:gd name="T51" fmla="*/ 1 h 134"/>
                <a:gd name="T52" fmla="*/ 1 w 181"/>
                <a:gd name="T53" fmla="*/ 1 h 134"/>
                <a:gd name="T54" fmla="*/ 1 w 181"/>
                <a:gd name="T55" fmla="*/ 1 h 134"/>
                <a:gd name="T56" fmla="*/ 1 w 181"/>
                <a:gd name="T57" fmla="*/ 1 h 134"/>
                <a:gd name="T58" fmla="*/ 1 w 181"/>
                <a:gd name="T59" fmla="*/ 1 h 134"/>
                <a:gd name="T60" fmla="*/ 1 w 181"/>
                <a:gd name="T61" fmla="*/ 1 h 134"/>
                <a:gd name="T62" fmla="*/ 1 w 181"/>
                <a:gd name="T63" fmla="*/ 1 h 134"/>
                <a:gd name="T64" fmla="*/ 1 w 181"/>
                <a:gd name="T65" fmla="*/ 1 h 134"/>
                <a:gd name="T66" fmla="*/ 1 w 181"/>
                <a:gd name="T67" fmla="*/ 1 h 134"/>
                <a:gd name="T68" fmla="*/ 1 w 181"/>
                <a:gd name="T69" fmla="*/ 1 h 134"/>
                <a:gd name="T70" fmla="*/ 1 w 181"/>
                <a:gd name="T71" fmla="*/ 1 h 134"/>
                <a:gd name="T72" fmla="*/ 1 w 181"/>
                <a:gd name="T73" fmla="*/ 1 h 134"/>
                <a:gd name="T74" fmla="*/ 1 w 181"/>
                <a:gd name="T75" fmla="*/ 1 h 134"/>
                <a:gd name="T76" fmla="*/ 1 w 181"/>
                <a:gd name="T77" fmla="*/ 1 h 134"/>
                <a:gd name="T78" fmla="*/ 1 w 181"/>
                <a:gd name="T79" fmla="*/ 1 h 134"/>
                <a:gd name="T80" fmla="*/ 0 w 181"/>
                <a:gd name="T81" fmla="*/ 0 h 13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81" h="134">
                  <a:moveTo>
                    <a:pt x="0" y="0"/>
                  </a:moveTo>
                  <a:lnTo>
                    <a:pt x="2" y="2"/>
                  </a:lnTo>
                  <a:lnTo>
                    <a:pt x="8" y="7"/>
                  </a:lnTo>
                  <a:lnTo>
                    <a:pt x="12" y="11"/>
                  </a:lnTo>
                  <a:lnTo>
                    <a:pt x="16" y="16"/>
                  </a:lnTo>
                  <a:lnTo>
                    <a:pt x="19" y="23"/>
                  </a:lnTo>
                  <a:lnTo>
                    <a:pt x="21" y="30"/>
                  </a:lnTo>
                  <a:lnTo>
                    <a:pt x="21" y="39"/>
                  </a:lnTo>
                  <a:lnTo>
                    <a:pt x="21" y="47"/>
                  </a:lnTo>
                  <a:lnTo>
                    <a:pt x="18" y="54"/>
                  </a:lnTo>
                  <a:lnTo>
                    <a:pt x="16" y="62"/>
                  </a:lnTo>
                  <a:lnTo>
                    <a:pt x="12" y="67"/>
                  </a:lnTo>
                  <a:lnTo>
                    <a:pt x="10" y="72"/>
                  </a:lnTo>
                  <a:lnTo>
                    <a:pt x="12" y="76"/>
                  </a:lnTo>
                  <a:lnTo>
                    <a:pt x="14" y="79"/>
                  </a:lnTo>
                  <a:lnTo>
                    <a:pt x="21" y="79"/>
                  </a:lnTo>
                  <a:lnTo>
                    <a:pt x="29" y="77"/>
                  </a:lnTo>
                  <a:lnTo>
                    <a:pt x="35" y="76"/>
                  </a:lnTo>
                  <a:lnTo>
                    <a:pt x="39" y="76"/>
                  </a:lnTo>
                  <a:lnTo>
                    <a:pt x="46" y="76"/>
                  </a:lnTo>
                  <a:lnTo>
                    <a:pt x="52" y="74"/>
                  </a:lnTo>
                  <a:lnTo>
                    <a:pt x="58" y="72"/>
                  </a:lnTo>
                  <a:lnTo>
                    <a:pt x="64" y="72"/>
                  </a:lnTo>
                  <a:lnTo>
                    <a:pt x="70" y="70"/>
                  </a:lnTo>
                  <a:lnTo>
                    <a:pt x="77" y="70"/>
                  </a:lnTo>
                  <a:lnTo>
                    <a:pt x="83" y="70"/>
                  </a:lnTo>
                  <a:lnTo>
                    <a:pt x="89" y="72"/>
                  </a:lnTo>
                  <a:lnTo>
                    <a:pt x="95" y="72"/>
                  </a:lnTo>
                  <a:lnTo>
                    <a:pt x="100" y="76"/>
                  </a:lnTo>
                  <a:lnTo>
                    <a:pt x="104" y="76"/>
                  </a:lnTo>
                  <a:lnTo>
                    <a:pt x="110" y="79"/>
                  </a:lnTo>
                  <a:lnTo>
                    <a:pt x="116" y="84"/>
                  </a:lnTo>
                  <a:lnTo>
                    <a:pt x="124" y="90"/>
                  </a:lnTo>
                  <a:lnTo>
                    <a:pt x="131" y="93"/>
                  </a:lnTo>
                  <a:lnTo>
                    <a:pt x="137" y="100"/>
                  </a:lnTo>
                  <a:lnTo>
                    <a:pt x="145" y="107"/>
                  </a:lnTo>
                  <a:lnTo>
                    <a:pt x="151" y="113"/>
                  </a:lnTo>
                  <a:lnTo>
                    <a:pt x="156" y="118"/>
                  </a:lnTo>
                  <a:lnTo>
                    <a:pt x="162" y="123"/>
                  </a:lnTo>
                  <a:lnTo>
                    <a:pt x="168" y="127"/>
                  </a:lnTo>
                  <a:lnTo>
                    <a:pt x="172" y="132"/>
                  </a:lnTo>
                  <a:lnTo>
                    <a:pt x="178" y="134"/>
                  </a:lnTo>
                  <a:lnTo>
                    <a:pt x="181" y="130"/>
                  </a:lnTo>
                  <a:lnTo>
                    <a:pt x="180" y="125"/>
                  </a:lnTo>
                  <a:lnTo>
                    <a:pt x="178" y="121"/>
                  </a:lnTo>
                  <a:lnTo>
                    <a:pt x="176" y="116"/>
                  </a:lnTo>
                  <a:lnTo>
                    <a:pt x="174" y="111"/>
                  </a:lnTo>
                  <a:lnTo>
                    <a:pt x="170" y="105"/>
                  </a:lnTo>
                  <a:lnTo>
                    <a:pt x="166" y="100"/>
                  </a:lnTo>
                  <a:lnTo>
                    <a:pt x="162" y="95"/>
                  </a:lnTo>
                  <a:lnTo>
                    <a:pt x="158" y="90"/>
                  </a:lnTo>
                  <a:lnTo>
                    <a:pt x="153" y="84"/>
                  </a:lnTo>
                  <a:lnTo>
                    <a:pt x="149" y="79"/>
                  </a:lnTo>
                  <a:lnTo>
                    <a:pt x="145" y="74"/>
                  </a:lnTo>
                  <a:lnTo>
                    <a:pt x="141" y="70"/>
                  </a:lnTo>
                  <a:lnTo>
                    <a:pt x="131" y="63"/>
                  </a:lnTo>
                  <a:lnTo>
                    <a:pt x="122" y="58"/>
                  </a:lnTo>
                  <a:lnTo>
                    <a:pt x="118" y="56"/>
                  </a:lnTo>
                  <a:lnTo>
                    <a:pt x="114" y="54"/>
                  </a:lnTo>
                  <a:lnTo>
                    <a:pt x="106" y="53"/>
                  </a:lnTo>
                  <a:lnTo>
                    <a:pt x="100" y="53"/>
                  </a:lnTo>
                  <a:lnTo>
                    <a:pt x="93" y="53"/>
                  </a:lnTo>
                  <a:lnTo>
                    <a:pt x="85" y="53"/>
                  </a:lnTo>
                  <a:lnTo>
                    <a:pt x="79" y="53"/>
                  </a:lnTo>
                  <a:lnTo>
                    <a:pt x="72" y="54"/>
                  </a:lnTo>
                  <a:lnTo>
                    <a:pt x="64" y="54"/>
                  </a:lnTo>
                  <a:lnTo>
                    <a:pt x="58" y="54"/>
                  </a:lnTo>
                  <a:lnTo>
                    <a:pt x="52" y="56"/>
                  </a:lnTo>
                  <a:lnTo>
                    <a:pt x="48" y="56"/>
                  </a:lnTo>
                  <a:lnTo>
                    <a:pt x="43" y="56"/>
                  </a:lnTo>
                  <a:lnTo>
                    <a:pt x="39" y="58"/>
                  </a:lnTo>
                  <a:lnTo>
                    <a:pt x="37" y="58"/>
                  </a:lnTo>
                  <a:lnTo>
                    <a:pt x="37" y="56"/>
                  </a:lnTo>
                  <a:lnTo>
                    <a:pt x="39" y="53"/>
                  </a:lnTo>
                  <a:lnTo>
                    <a:pt x="41" y="46"/>
                  </a:lnTo>
                  <a:lnTo>
                    <a:pt x="45" y="40"/>
                  </a:lnTo>
                  <a:lnTo>
                    <a:pt x="48" y="32"/>
                  </a:lnTo>
                  <a:lnTo>
                    <a:pt x="50" y="25"/>
                  </a:lnTo>
                  <a:lnTo>
                    <a:pt x="50" y="16"/>
                  </a:lnTo>
                  <a:lnTo>
                    <a:pt x="5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512" name="Freeform 65"/>
            <p:cNvSpPr>
              <a:spLocks/>
            </p:cNvSpPr>
            <p:nvPr/>
          </p:nvSpPr>
          <p:spPr bwMode="auto">
            <a:xfrm>
              <a:off x="369" y="3924"/>
              <a:ext cx="1008" cy="312"/>
            </a:xfrm>
            <a:custGeom>
              <a:avLst/>
              <a:gdLst>
                <a:gd name="T0" fmla="*/ 1 w 2015"/>
                <a:gd name="T1" fmla="*/ 1 h 622"/>
                <a:gd name="T2" fmla="*/ 1 w 2015"/>
                <a:gd name="T3" fmla="*/ 1 h 622"/>
                <a:gd name="T4" fmla="*/ 1 w 2015"/>
                <a:gd name="T5" fmla="*/ 1 h 622"/>
                <a:gd name="T6" fmla="*/ 1 w 2015"/>
                <a:gd name="T7" fmla="*/ 1 h 622"/>
                <a:gd name="T8" fmla="*/ 1 w 2015"/>
                <a:gd name="T9" fmla="*/ 1 h 622"/>
                <a:gd name="T10" fmla="*/ 1 w 2015"/>
                <a:gd name="T11" fmla="*/ 1 h 622"/>
                <a:gd name="T12" fmla="*/ 1 w 2015"/>
                <a:gd name="T13" fmla="*/ 1 h 622"/>
                <a:gd name="T14" fmla="*/ 1 w 2015"/>
                <a:gd name="T15" fmla="*/ 1 h 622"/>
                <a:gd name="T16" fmla="*/ 1 w 2015"/>
                <a:gd name="T17" fmla="*/ 1 h 622"/>
                <a:gd name="T18" fmla="*/ 1 w 2015"/>
                <a:gd name="T19" fmla="*/ 1 h 622"/>
                <a:gd name="T20" fmla="*/ 1 w 2015"/>
                <a:gd name="T21" fmla="*/ 1 h 622"/>
                <a:gd name="T22" fmla="*/ 1 w 2015"/>
                <a:gd name="T23" fmla="*/ 1 h 622"/>
                <a:gd name="T24" fmla="*/ 1 w 2015"/>
                <a:gd name="T25" fmla="*/ 1 h 622"/>
                <a:gd name="T26" fmla="*/ 1 w 2015"/>
                <a:gd name="T27" fmla="*/ 1 h 622"/>
                <a:gd name="T28" fmla="*/ 1 w 2015"/>
                <a:gd name="T29" fmla="*/ 1 h 622"/>
                <a:gd name="T30" fmla="*/ 1 w 2015"/>
                <a:gd name="T31" fmla="*/ 1 h 622"/>
                <a:gd name="T32" fmla="*/ 1 w 2015"/>
                <a:gd name="T33" fmla="*/ 1 h 622"/>
                <a:gd name="T34" fmla="*/ 1 w 2015"/>
                <a:gd name="T35" fmla="*/ 1 h 622"/>
                <a:gd name="T36" fmla="*/ 1 w 2015"/>
                <a:gd name="T37" fmla="*/ 1 h 622"/>
                <a:gd name="T38" fmla="*/ 1 w 2015"/>
                <a:gd name="T39" fmla="*/ 1 h 622"/>
                <a:gd name="T40" fmla="*/ 1 w 2015"/>
                <a:gd name="T41" fmla="*/ 1 h 622"/>
                <a:gd name="T42" fmla="*/ 1 w 2015"/>
                <a:gd name="T43" fmla="*/ 1 h 622"/>
                <a:gd name="T44" fmla="*/ 1 w 2015"/>
                <a:gd name="T45" fmla="*/ 1 h 622"/>
                <a:gd name="T46" fmla="*/ 1 w 2015"/>
                <a:gd name="T47" fmla="*/ 1 h 622"/>
                <a:gd name="T48" fmla="*/ 1 w 2015"/>
                <a:gd name="T49" fmla="*/ 1 h 622"/>
                <a:gd name="T50" fmla="*/ 1 w 2015"/>
                <a:gd name="T51" fmla="*/ 1 h 622"/>
                <a:gd name="T52" fmla="*/ 1 w 2015"/>
                <a:gd name="T53" fmla="*/ 1 h 622"/>
                <a:gd name="T54" fmla="*/ 1 w 2015"/>
                <a:gd name="T55" fmla="*/ 1 h 622"/>
                <a:gd name="T56" fmla="*/ 1 w 2015"/>
                <a:gd name="T57" fmla="*/ 1 h 622"/>
                <a:gd name="T58" fmla="*/ 1 w 2015"/>
                <a:gd name="T59" fmla="*/ 1 h 622"/>
                <a:gd name="T60" fmla="*/ 1 w 2015"/>
                <a:gd name="T61" fmla="*/ 1 h 622"/>
                <a:gd name="T62" fmla="*/ 1 w 2015"/>
                <a:gd name="T63" fmla="*/ 1 h 622"/>
                <a:gd name="T64" fmla="*/ 1 w 2015"/>
                <a:gd name="T65" fmla="*/ 1 h 622"/>
                <a:gd name="T66" fmla="*/ 1 w 2015"/>
                <a:gd name="T67" fmla="*/ 1 h 622"/>
                <a:gd name="T68" fmla="*/ 1 w 2015"/>
                <a:gd name="T69" fmla="*/ 1 h 622"/>
                <a:gd name="T70" fmla="*/ 1 w 2015"/>
                <a:gd name="T71" fmla="*/ 1 h 622"/>
                <a:gd name="T72" fmla="*/ 1 w 2015"/>
                <a:gd name="T73" fmla="*/ 1 h 622"/>
                <a:gd name="T74" fmla="*/ 1 w 2015"/>
                <a:gd name="T75" fmla="*/ 1 h 622"/>
                <a:gd name="T76" fmla="*/ 1 w 2015"/>
                <a:gd name="T77" fmla="*/ 1 h 622"/>
                <a:gd name="T78" fmla="*/ 1 w 2015"/>
                <a:gd name="T79" fmla="*/ 1 h 622"/>
                <a:gd name="T80" fmla="*/ 1 w 2015"/>
                <a:gd name="T81" fmla="*/ 1 h 622"/>
                <a:gd name="T82" fmla="*/ 1 w 2015"/>
                <a:gd name="T83" fmla="*/ 1 h 622"/>
                <a:gd name="T84" fmla="*/ 1 w 2015"/>
                <a:gd name="T85" fmla="*/ 1 h 622"/>
                <a:gd name="T86" fmla="*/ 1 w 2015"/>
                <a:gd name="T87" fmla="*/ 1 h 622"/>
                <a:gd name="T88" fmla="*/ 1 w 2015"/>
                <a:gd name="T89" fmla="*/ 1 h 622"/>
                <a:gd name="T90" fmla="*/ 1 w 2015"/>
                <a:gd name="T91" fmla="*/ 1 h 622"/>
                <a:gd name="T92" fmla="*/ 1 w 2015"/>
                <a:gd name="T93" fmla="*/ 1 h 622"/>
                <a:gd name="T94" fmla="*/ 1 w 2015"/>
                <a:gd name="T95" fmla="*/ 1 h 622"/>
                <a:gd name="T96" fmla="*/ 1 w 2015"/>
                <a:gd name="T97" fmla="*/ 1 h 622"/>
                <a:gd name="T98" fmla="*/ 1 w 2015"/>
                <a:gd name="T99" fmla="*/ 1 h 622"/>
                <a:gd name="T100" fmla="*/ 1 w 2015"/>
                <a:gd name="T101" fmla="*/ 1 h 622"/>
                <a:gd name="T102" fmla="*/ 1 w 2015"/>
                <a:gd name="T103" fmla="*/ 1 h 622"/>
                <a:gd name="T104" fmla="*/ 1 w 2015"/>
                <a:gd name="T105" fmla="*/ 1 h 622"/>
                <a:gd name="T106" fmla="*/ 1 w 2015"/>
                <a:gd name="T107" fmla="*/ 1 h 622"/>
                <a:gd name="T108" fmla="*/ 1 w 2015"/>
                <a:gd name="T109" fmla="*/ 1 h 622"/>
                <a:gd name="T110" fmla="*/ 1 w 2015"/>
                <a:gd name="T111" fmla="*/ 1 h 622"/>
                <a:gd name="T112" fmla="*/ 1 w 2015"/>
                <a:gd name="T113" fmla="*/ 1 h 622"/>
                <a:gd name="T114" fmla="*/ 1 w 2015"/>
                <a:gd name="T115" fmla="*/ 1 h 622"/>
                <a:gd name="T116" fmla="*/ 1 w 2015"/>
                <a:gd name="T117" fmla="*/ 1 h 622"/>
                <a:gd name="T118" fmla="*/ 1 w 2015"/>
                <a:gd name="T119" fmla="*/ 1 h 622"/>
                <a:gd name="T120" fmla="*/ 1 w 2015"/>
                <a:gd name="T121" fmla="*/ 1 h 622"/>
                <a:gd name="T122" fmla="*/ 1 w 2015"/>
                <a:gd name="T123" fmla="*/ 1 h 622"/>
                <a:gd name="T124" fmla="*/ 0 w 2015"/>
                <a:gd name="T125" fmla="*/ 1 h 62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015" h="622">
                  <a:moveTo>
                    <a:pt x="0" y="132"/>
                  </a:moveTo>
                  <a:lnTo>
                    <a:pt x="115" y="573"/>
                  </a:lnTo>
                  <a:lnTo>
                    <a:pt x="117" y="571"/>
                  </a:lnTo>
                  <a:lnTo>
                    <a:pt x="125" y="569"/>
                  </a:lnTo>
                  <a:lnTo>
                    <a:pt x="129" y="568"/>
                  </a:lnTo>
                  <a:lnTo>
                    <a:pt x="135" y="566"/>
                  </a:lnTo>
                  <a:lnTo>
                    <a:pt x="142" y="562"/>
                  </a:lnTo>
                  <a:lnTo>
                    <a:pt x="150" y="562"/>
                  </a:lnTo>
                  <a:lnTo>
                    <a:pt x="154" y="561"/>
                  </a:lnTo>
                  <a:lnTo>
                    <a:pt x="158" y="559"/>
                  </a:lnTo>
                  <a:lnTo>
                    <a:pt x="164" y="557"/>
                  </a:lnTo>
                  <a:lnTo>
                    <a:pt x="169" y="555"/>
                  </a:lnTo>
                  <a:lnTo>
                    <a:pt x="175" y="554"/>
                  </a:lnTo>
                  <a:lnTo>
                    <a:pt x="179" y="554"/>
                  </a:lnTo>
                  <a:lnTo>
                    <a:pt x="185" y="552"/>
                  </a:lnTo>
                  <a:lnTo>
                    <a:pt x="191" y="550"/>
                  </a:lnTo>
                  <a:lnTo>
                    <a:pt x="196" y="548"/>
                  </a:lnTo>
                  <a:lnTo>
                    <a:pt x="204" y="547"/>
                  </a:lnTo>
                  <a:lnTo>
                    <a:pt x="210" y="545"/>
                  </a:lnTo>
                  <a:lnTo>
                    <a:pt x="218" y="545"/>
                  </a:lnTo>
                  <a:lnTo>
                    <a:pt x="223" y="543"/>
                  </a:lnTo>
                  <a:lnTo>
                    <a:pt x="231" y="541"/>
                  </a:lnTo>
                  <a:lnTo>
                    <a:pt x="239" y="540"/>
                  </a:lnTo>
                  <a:lnTo>
                    <a:pt x="247" y="538"/>
                  </a:lnTo>
                  <a:lnTo>
                    <a:pt x="254" y="536"/>
                  </a:lnTo>
                  <a:lnTo>
                    <a:pt x="262" y="534"/>
                  </a:lnTo>
                  <a:lnTo>
                    <a:pt x="270" y="533"/>
                  </a:lnTo>
                  <a:lnTo>
                    <a:pt x="279" y="531"/>
                  </a:lnTo>
                  <a:lnTo>
                    <a:pt x="287" y="529"/>
                  </a:lnTo>
                  <a:lnTo>
                    <a:pt x="295" y="529"/>
                  </a:lnTo>
                  <a:lnTo>
                    <a:pt x="304" y="527"/>
                  </a:lnTo>
                  <a:lnTo>
                    <a:pt x="314" y="527"/>
                  </a:lnTo>
                  <a:lnTo>
                    <a:pt x="322" y="524"/>
                  </a:lnTo>
                  <a:lnTo>
                    <a:pt x="331" y="524"/>
                  </a:lnTo>
                  <a:lnTo>
                    <a:pt x="339" y="522"/>
                  </a:lnTo>
                  <a:lnTo>
                    <a:pt x="351" y="520"/>
                  </a:lnTo>
                  <a:lnTo>
                    <a:pt x="358" y="520"/>
                  </a:lnTo>
                  <a:lnTo>
                    <a:pt x="368" y="520"/>
                  </a:lnTo>
                  <a:lnTo>
                    <a:pt x="380" y="518"/>
                  </a:lnTo>
                  <a:lnTo>
                    <a:pt x="389" y="518"/>
                  </a:lnTo>
                  <a:lnTo>
                    <a:pt x="399" y="517"/>
                  </a:lnTo>
                  <a:lnTo>
                    <a:pt x="411" y="515"/>
                  </a:lnTo>
                  <a:lnTo>
                    <a:pt x="420" y="515"/>
                  </a:lnTo>
                  <a:lnTo>
                    <a:pt x="430" y="515"/>
                  </a:lnTo>
                  <a:lnTo>
                    <a:pt x="441" y="513"/>
                  </a:lnTo>
                  <a:lnTo>
                    <a:pt x="451" y="513"/>
                  </a:lnTo>
                  <a:lnTo>
                    <a:pt x="463" y="513"/>
                  </a:lnTo>
                  <a:lnTo>
                    <a:pt x="474" y="513"/>
                  </a:lnTo>
                  <a:lnTo>
                    <a:pt x="484" y="513"/>
                  </a:lnTo>
                  <a:lnTo>
                    <a:pt x="493" y="513"/>
                  </a:lnTo>
                  <a:lnTo>
                    <a:pt x="505" y="513"/>
                  </a:lnTo>
                  <a:lnTo>
                    <a:pt x="517" y="513"/>
                  </a:lnTo>
                  <a:lnTo>
                    <a:pt x="528" y="513"/>
                  </a:lnTo>
                  <a:lnTo>
                    <a:pt x="540" y="515"/>
                  </a:lnTo>
                  <a:lnTo>
                    <a:pt x="551" y="515"/>
                  </a:lnTo>
                  <a:lnTo>
                    <a:pt x="563" y="517"/>
                  </a:lnTo>
                  <a:lnTo>
                    <a:pt x="574" y="517"/>
                  </a:lnTo>
                  <a:lnTo>
                    <a:pt x="584" y="518"/>
                  </a:lnTo>
                  <a:lnTo>
                    <a:pt x="596" y="518"/>
                  </a:lnTo>
                  <a:lnTo>
                    <a:pt x="607" y="520"/>
                  </a:lnTo>
                  <a:lnTo>
                    <a:pt x="617" y="520"/>
                  </a:lnTo>
                  <a:lnTo>
                    <a:pt x="628" y="520"/>
                  </a:lnTo>
                  <a:lnTo>
                    <a:pt x="640" y="522"/>
                  </a:lnTo>
                  <a:lnTo>
                    <a:pt x="650" y="524"/>
                  </a:lnTo>
                  <a:lnTo>
                    <a:pt x="659" y="524"/>
                  </a:lnTo>
                  <a:lnTo>
                    <a:pt x="671" y="525"/>
                  </a:lnTo>
                  <a:lnTo>
                    <a:pt x="681" y="527"/>
                  </a:lnTo>
                  <a:lnTo>
                    <a:pt x="692" y="529"/>
                  </a:lnTo>
                  <a:lnTo>
                    <a:pt x="702" y="529"/>
                  </a:lnTo>
                  <a:lnTo>
                    <a:pt x="711" y="531"/>
                  </a:lnTo>
                  <a:lnTo>
                    <a:pt x="721" y="531"/>
                  </a:lnTo>
                  <a:lnTo>
                    <a:pt x="731" y="533"/>
                  </a:lnTo>
                  <a:lnTo>
                    <a:pt x="740" y="534"/>
                  </a:lnTo>
                  <a:lnTo>
                    <a:pt x="748" y="536"/>
                  </a:lnTo>
                  <a:lnTo>
                    <a:pt x="758" y="536"/>
                  </a:lnTo>
                  <a:lnTo>
                    <a:pt x="767" y="538"/>
                  </a:lnTo>
                  <a:lnTo>
                    <a:pt x="775" y="538"/>
                  </a:lnTo>
                  <a:lnTo>
                    <a:pt x="785" y="541"/>
                  </a:lnTo>
                  <a:lnTo>
                    <a:pt x="792" y="541"/>
                  </a:lnTo>
                  <a:lnTo>
                    <a:pt x="802" y="545"/>
                  </a:lnTo>
                  <a:lnTo>
                    <a:pt x="810" y="545"/>
                  </a:lnTo>
                  <a:lnTo>
                    <a:pt x="817" y="547"/>
                  </a:lnTo>
                  <a:lnTo>
                    <a:pt x="825" y="548"/>
                  </a:lnTo>
                  <a:lnTo>
                    <a:pt x="833" y="550"/>
                  </a:lnTo>
                  <a:lnTo>
                    <a:pt x="841" y="550"/>
                  </a:lnTo>
                  <a:lnTo>
                    <a:pt x="848" y="554"/>
                  </a:lnTo>
                  <a:lnTo>
                    <a:pt x="856" y="554"/>
                  </a:lnTo>
                  <a:lnTo>
                    <a:pt x="864" y="555"/>
                  </a:lnTo>
                  <a:lnTo>
                    <a:pt x="870" y="557"/>
                  </a:lnTo>
                  <a:lnTo>
                    <a:pt x="877" y="559"/>
                  </a:lnTo>
                  <a:lnTo>
                    <a:pt x="883" y="559"/>
                  </a:lnTo>
                  <a:lnTo>
                    <a:pt x="891" y="561"/>
                  </a:lnTo>
                  <a:lnTo>
                    <a:pt x="897" y="562"/>
                  </a:lnTo>
                  <a:lnTo>
                    <a:pt x="902" y="562"/>
                  </a:lnTo>
                  <a:lnTo>
                    <a:pt x="908" y="564"/>
                  </a:lnTo>
                  <a:lnTo>
                    <a:pt x="914" y="566"/>
                  </a:lnTo>
                  <a:lnTo>
                    <a:pt x="920" y="568"/>
                  </a:lnTo>
                  <a:lnTo>
                    <a:pt x="924" y="569"/>
                  </a:lnTo>
                  <a:lnTo>
                    <a:pt x="929" y="569"/>
                  </a:lnTo>
                  <a:lnTo>
                    <a:pt x="935" y="571"/>
                  </a:lnTo>
                  <a:lnTo>
                    <a:pt x="943" y="573"/>
                  </a:lnTo>
                  <a:lnTo>
                    <a:pt x="952" y="576"/>
                  </a:lnTo>
                  <a:lnTo>
                    <a:pt x="960" y="578"/>
                  </a:lnTo>
                  <a:lnTo>
                    <a:pt x="966" y="578"/>
                  </a:lnTo>
                  <a:lnTo>
                    <a:pt x="972" y="580"/>
                  </a:lnTo>
                  <a:lnTo>
                    <a:pt x="978" y="584"/>
                  </a:lnTo>
                  <a:lnTo>
                    <a:pt x="981" y="584"/>
                  </a:lnTo>
                  <a:lnTo>
                    <a:pt x="985" y="585"/>
                  </a:lnTo>
                  <a:lnTo>
                    <a:pt x="987" y="587"/>
                  </a:lnTo>
                  <a:lnTo>
                    <a:pt x="989" y="589"/>
                  </a:lnTo>
                  <a:lnTo>
                    <a:pt x="993" y="589"/>
                  </a:lnTo>
                  <a:lnTo>
                    <a:pt x="995" y="594"/>
                  </a:lnTo>
                  <a:lnTo>
                    <a:pt x="999" y="599"/>
                  </a:lnTo>
                  <a:lnTo>
                    <a:pt x="1003" y="606"/>
                  </a:lnTo>
                  <a:lnTo>
                    <a:pt x="1006" y="612"/>
                  </a:lnTo>
                  <a:lnTo>
                    <a:pt x="1012" y="617"/>
                  </a:lnTo>
                  <a:lnTo>
                    <a:pt x="1016" y="620"/>
                  </a:lnTo>
                  <a:lnTo>
                    <a:pt x="1026" y="622"/>
                  </a:lnTo>
                  <a:lnTo>
                    <a:pt x="1030" y="622"/>
                  </a:lnTo>
                  <a:lnTo>
                    <a:pt x="1035" y="622"/>
                  </a:lnTo>
                  <a:lnTo>
                    <a:pt x="1041" y="622"/>
                  </a:lnTo>
                  <a:lnTo>
                    <a:pt x="1051" y="622"/>
                  </a:lnTo>
                  <a:lnTo>
                    <a:pt x="1059" y="622"/>
                  </a:lnTo>
                  <a:lnTo>
                    <a:pt x="1066" y="622"/>
                  </a:lnTo>
                  <a:lnTo>
                    <a:pt x="1074" y="620"/>
                  </a:lnTo>
                  <a:lnTo>
                    <a:pt x="1084" y="620"/>
                  </a:lnTo>
                  <a:lnTo>
                    <a:pt x="1091" y="619"/>
                  </a:lnTo>
                  <a:lnTo>
                    <a:pt x="1099" y="619"/>
                  </a:lnTo>
                  <a:lnTo>
                    <a:pt x="1107" y="617"/>
                  </a:lnTo>
                  <a:lnTo>
                    <a:pt x="1114" y="615"/>
                  </a:lnTo>
                  <a:lnTo>
                    <a:pt x="1120" y="613"/>
                  </a:lnTo>
                  <a:lnTo>
                    <a:pt x="1124" y="613"/>
                  </a:lnTo>
                  <a:lnTo>
                    <a:pt x="1128" y="610"/>
                  </a:lnTo>
                  <a:lnTo>
                    <a:pt x="1132" y="608"/>
                  </a:lnTo>
                  <a:lnTo>
                    <a:pt x="1134" y="601"/>
                  </a:lnTo>
                  <a:lnTo>
                    <a:pt x="1140" y="594"/>
                  </a:lnTo>
                  <a:lnTo>
                    <a:pt x="1143" y="585"/>
                  </a:lnTo>
                  <a:lnTo>
                    <a:pt x="1149" y="578"/>
                  </a:lnTo>
                  <a:lnTo>
                    <a:pt x="1151" y="569"/>
                  </a:lnTo>
                  <a:lnTo>
                    <a:pt x="1157" y="564"/>
                  </a:lnTo>
                  <a:lnTo>
                    <a:pt x="1159" y="559"/>
                  </a:lnTo>
                  <a:lnTo>
                    <a:pt x="1161" y="559"/>
                  </a:lnTo>
                  <a:lnTo>
                    <a:pt x="1161" y="557"/>
                  </a:lnTo>
                  <a:lnTo>
                    <a:pt x="1165" y="554"/>
                  </a:lnTo>
                  <a:lnTo>
                    <a:pt x="1168" y="550"/>
                  </a:lnTo>
                  <a:lnTo>
                    <a:pt x="1172" y="547"/>
                  </a:lnTo>
                  <a:lnTo>
                    <a:pt x="1178" y="543"/>
                  </a:lnTo>
                  <a:lnTo>
                    <a:pt x="1184" y="540"/>
                  </a:lnTo>
                  <a:lnTo>
                    <a:pt x="1190" y="534"/>
                  </a:lnTo>
                  <a:lnTo>
                    <a:pt x="1197" y="529"/>
                  </a:lnTo>
                  <a:lnTo>
                    <a:pt x="1205" y="524"/>
                  </a:lnTo>
                  <a:lnTo>
                    <a:pt x="1215" y="518"/>
                  </a:lnTo>
                  <a:lnTo>
                    <a:pt x="1219" y="515"/>
                  </a:lnTo>
                  <a:lnTo>
                    <a:pt x="1224" y="511"/>
                  </a:lnTo>
                  <a:lnTo>
                    <a:pt x="1228" y="510"/>
                  </a:lnTo>
                  <a:lnTo>
                    <a:pt x="1234" y="506"/>
                  </a:lnTo>
                  <a:lnTo>
                    <a:pt x="1240" y="503"/>
                  </a:lnTo>
                  <a:lnTo>
                    <a:pt x="1244" y="501"/>
                  </a:lnTo>
                  <a:lnTo>
                    <a:pt x="1251" y="497"/>
                  </a:lnTo>
                  <a:lnTo>
                    <a:pt x="1257" y="496"/>
                  </a:lnTo>
                  <a:lnTo>
                    <a:pt x="1261" y="492"/>
                  </a:lnTo>
                  <a:lnTo>
                    <a:pt x="1269" y="489"/>
                  </a:lnTo>
                  <a:lnTo>
                    <a:pt x="1275" y="485"/>
                  </a:lnTo>
                  <a:lnTo>
                    <a:pt x="1280" y="482"/>
                  </a:lnTo>
                  <a:lnTo>
                    <a:pt x="1288" y="478"/>
                  </a:lnTo>
                  <a:lnTo>
                    <a:pt x="1294" y="476"/>
                  </a:lnTo>
                  <a:lnTo>
                    <a:pt x="1302" y="471"/>
                  </a:lnTo>
                  <a:lnTo>
                    <a:pt x="1309" y="469"/>
                  </a:lnTo>
                  <a:lnTo>
                    <a:pt x="1315" y="466"/>
                  </a:lnTo>
                  <a:lnTo>
                    <a:pt x="1323" y="462"/>
                  </a:lnTo>
                  <a:lnTo>
                    <a:pt x="1330" y="459"/>
                  </a:lnTo>
                  <a:lnTo>
                    <a:pt x="1338" y="457"/>
                  </a:lnTo>
                  <a:lnTo>
                    <a:pt x="1346" y="453"/>
                  </a:lnTo>
                  <a:lnTo>
                    <a:pt x="1354" y="450"/>
                  </a:lnTo>
                  <a:lnTo>
                    <a:pt x="1363" y="446"/>
                  </a:lnTo>
                  <a:lnTo>
                    <a:pt x="1371" y="445"/>
                  </a:lnTo>
                  <a:lnTo>
                    <a:pt x="1381" y="441"/>
                  </a:lnTo>
                  <a:lnTo>
                    <a:pt x="1388" y="438"/>
                  </a:lnTo>
                  <a:lnTo>
                    <a:pt x="1396" y="436"/>
                  </a:lnTo>
                  <a:lnTo>
                    <a:pt x="1406" y="432"/>
                  </a:lnTo>
                  <a:lnTo>
                    <a:pt x="1415" y="431"/>
                  </a:lnTo>
                  <a:lnTo>
                    <a:pt x="1425" y="427"/>
                  </a:lnTo>
                  <a:lnTo>
                    <a:pt x="1433" y="425"/>
                  </a:lnTo>
                  <a:lnTo>
                    <a:pt x="1444" y="424"/>
                  </a:lnTo>
                  <a:lnTo>
                    <a:pt x="1454" y="420"/>
                  </a:lnTo>
                  <a:lnTo>
                    <a:pt x="1464" y="418"/>
                  </a:lnTo>
                  <a:lnTo>
                    <a:pt x="1473" y="415"/>
                  </a:lnTo>
                  <a:lnTo>
                    <a:pt x="1483" y="413"/>
                  </a:lnTo>
                  <a:lnTo>
                    <a:pt x="1494" y="411"/>
                  </a:lnTo>
                  <a:lnTo>
                    <a:pt x="1504" y="409"/>
                  </a:lnTo>
                  <a:lnTo>
                    <a:pt x="1516" y="408"/>
                  </a:lnTo>
                  <a:lnTo>
                    <a:pt x="1525" y="406"/>
                  </a:lnTo>
                  <a:lnTo>
                    <a:pt x="1537" y="404"/>
                  </a:lnTo>
                  <a:lnTo>
                    <a:pt x="1546" y="402"/>
                  </a:lnTo>
                  <a:lnTo>
                    <a:pt x="1558" y="401"/>
                  </a:lnTo>
                  <a:lnTo>
                    <a:pt x="1570" y="399"/>
                  </a:lnTo>
                  <a:lnTo>
                    <a:pt x="1579" y="397"/>
                  </a:lnTo>
                  <a:lnTo>
                    <a:pt x="1591" y="397"/>
                  </a:lnTo>
                  <a:lnTo>
                    <a:pt x="1600" y="395"/>
                  </a:lnTo>
                  <a:lnTo>
                    <a:pt x="1612" y="394"/>
                  </a:lnTo>
                  <a:lnTo>
                    <a:pt x="1624" y="394"/>
                  </a:lnTo>
                  <a:lnTo>
                    <a:pt x="1635" y="392"/>
                  </a:lnTo>
                  <a:lnTo>
                    <a:pt x="1645" y="390"/>
                  </a:lnTo>
                  <a:lnTo>
                    <a:pt x="1656" y="390"/>
                  </a:lnTo>
                  <a:lnTo>
                    <a:pt x="1666" y="390"/>
                  </a:lnTo>
                  <a:lnTo>
                    <a:pt x="1678" y="388"/>
                  </a:lnTo>
                  <a:lnTo>
                    <a:pt x="1689" y="388"/>
                  </a:lnTo>
                  <a:lnTo>
                    <a:pt x="1701" y="388"/>
                  </a:lnTo>
                  <a:lnTo>
                    <a:pt x="1708" y="387"/>
                  </a:lnTo>
                  <a:lnTo>
                    <a:pt x="1720" y="387"/>
                  </a:lnTo>
                  <a:lnTo>
                    <a:pt x="1730" y="387"/>
                  </a:lnTo>
                  <a:lnTo>
                    <a:pt x="1741" y="387"/>
                  </a:lnTo>
                  <a:lnTo>
                    <a:pt x="1751" y="385"/>
                  </a:lnTo>
                  <a:lnTo>
                    <a:pt x="1761" y="385"/>
                  </a:lnTo>
                  <a:lnTo>
                    <a:pt x="1772" y="385"/>
                  </a:lnTo>
                  <a:lnTo>
                    <a:pt x="1782" y="385"/>
                  </a:lnTo>
                  <a:lnTo>
                    <a:pt x="1789" y="385"/>
                  </a:lnTo>
                  <a:lnTo>
                    <a:pt x="1801" y="385"/>
                  </a:lnTo>
                  <a:lnTo>
                    <a:pt x="1809" y="385"/>
                  </a:lnTo>
                  <a:lnTo>
                    <a:pt x="1820" y="385"/>
                  </a:lnTo>
                  <a:lnTo>
                    <a:pt x="1828" y="385"/>
                  </a:lnTo>
                  <a:lnTo>
                    <a:pt x="1838" y="385"/>
                  </a:lnTo>
                  <a:lnTo>
                    <a:pt x="1847" y="385"/>
                  </a:lnTo>
                  <a:lnTo>
                    <a:pt x="1857" y="387"/>
                  </a:lnTo>
                  <a:lnTo>
                    <a:pt x="1865" y="387"/>
                  </a:lnTo>
                  <a:lnTo>
                    <a:pt x="1872" y="387"/>
                  </a:lnTo>
                  <a:lnTo>
                    <a:pt x="1880" y="387"/>
                  </a:lnTo>
                  <a:lnTo>
                    <a:pt x="1890" y="387"/>
                  </a:lnTo>
                  <a:lnTo>
                    <a:pt x="1897" y="387"/>
                  </a:lnTo>
                  <a:lnTo>
                    <a:pt x="1905" y="387"/>
                  </a:lnTo>
                  <a:lnTo>
                    <a:pt x="1911" y="387"/>
                  </a:lnTo>
                  <a:lnTo>
                    <a:pt x="1919" y="387"/>
                  </a:lnTo>
                  <a:lnTo>
                    <a:pt x="1926" y="387"/>
                  </a:lnTo>
                  <a:lnTo>
                    <a:pt x="1932" y="387"/>
                  </a:lnTo>
                  <a:lnTo>
                    <a:pt x="1940" y="388"/>
                  </a:lnTo>
                  <a:lnTo>
                    <a:pt x="1946" y="388"/>
                  </a:lnTo>
                  <a:lnTo>
                    <a:pt x="1953" y="388"/>
                  </a:lnTo>
                  <a:lnTo>
                    <a:pt x="1959" y="388"/>
                  </a:lnTo>
                  <a:lnTo>
                    <a:pt x="1965" y="390"/>
                  </a:lnTo>
                  <a:lnTo>
                    <a:pt x="1971" y="390"/>
                  </a:lnTo>
                  <a:lnTo>
                    <a:pt x="1975" y="390"/>
                  </a:lnTo>
                  <a:lnTo>
                    <a:pt x="1980" y="390"/>
                  </a:lnTo>
                  <a:lnTo>
                    <a:pt x="1984" y="390"/>
                  </a:lnTo>
                  <a:lnTo>
                    <a:pt x="1988" y="392"/>
                  </a:lnTo>
                  <a:lnTo>
                    <a:pt x="1996" y="392"/>
                  </a:lnTo>
                  <a:lnTo>
                    <a:pt x="2002" y="394"/>
                  </a:lnTo>
                  <a:lnTo>
                    <a:pt x="2007" y="394"/>
                  </a:lnTo>
                  <a:lnTo>
                    <a:pt x="2011" y="394"/>
                  </a:lnTo>
                  <a:lnTo>
                    <a:pt x="2013" y="394"/>
                  </a:lnTo>
                  <a:lnTo>
                    <a:pt x="2015" y="394"/>
                  </a:lnTo>
                  <a:lnTo>
                    <a:pt x="2013" y="394"/>
                  </a:lnTo>
                  <a:lnTo>
                    <a:pt x="2013" y="390"/>
                  </a:lnTo>
                  <a:lnTo>
                    <a:pt x="2011" y="387"/>
                  </a:lnTo>
                  <a:lnTo>
                    <a:pt x="2009" y="381"/>
                  </a:lnTo>
                  <a:lnTo>
                    <a:pt x="2004" y="374"/>
                  </a:lnTo>
                  <a:lnTo>
                    <a:pt x="2000" y="367"/>
                  </a:lnTo>
                  <a:lnTo>
                    <a:pt x="1998" y="362"/>
                  </a:lnTo>
                  <a:lnTo>
                    <a:pt x="1996" y="357"/>
                  </a:lnTo>
                  <a:lnTo>
                    <a:pt x="1994" y="351"/>
                  </a:lnTo>
                  <a:lnTo>
                    <a:pt x="1992" y="348"/>
                  </a:lnTo>
                  <a:lnTo>
                    <a:pt x="1988" y="341"/>
                  </a:lnTo>
                  <a:lnTo>
                    <a:pt x="1986" y="336"/>
                  </a:lnTo>
                  <a:lnTo>
                    <a:pt x="1982" y="329"/>
                  </a:lnTo>
                  <a:lnTo>
                    <a:pt x="1980" y="323"/>
                  </a:lnTo>
                  <a:lnTo>
                    <a:pt x="1977" y="318"/>
                  </a:lnTo>
                  <a:lnTo>
                    <a:pt x="1973" y="311"/>
                  </a:lnTo>
                  <a:lnTo>
                    <a:pt x="1969" y="304"/>
                  </a:lnTo>
                  <a:lnTo>
                    <a:pt x="1967" y="299"/>
                  </a:lnTo>
                  <a:lnTo>
                    <a:pt x="1963" y="292"/>
                  </a:lnTo>
                  <a:lnTo>
                    <a:pt x="1959" y="285"/>
                  </a:lnTo>
                  <a:lnTo>
                    <a:pt x="1955" y="276"/>
                  </a:lnTo>
                  <a:lnTo>
                    <a:pt x="1951" y="269"/>
                  </a:lnTo>
                  <a:lnTo>
                    <a:pt x="1946" y="262"/>
                  </a:lnTo>
                  <a:lnTo>
                    <a:pt x="1944" y="255"/>
                  </a:lnTo>
                  <a:lnTo>
                    <a:pt x="1938" y="246"/>
                  </a:lnTo>
                  <a:lnTo>
                    <a:pt x="1936" y="239"/>
                  </a:lnTo>
                  <a:lnTo>
                    <a:pt x="1930" y="230"/>
                  </a:lnTo>
                  <a:lnTo>
                    <a:pt x="1926" y="223"/>
                  </a:lnTo>
                  <a:lnTo>
                    <a:pt x="1921" y="214"/>
                  </a:lnTo>
                  <a:lnTo>
                    <a:pt x="1917" y="207"/>
                  </a:lnTo>
                  <a:lnTo>
                    <a:pt x="1911" y="198"/>
                  </a:lnTo>
                  <a:lnTo>
                    <a:pt x="1907" y="190"/>
                  </a:lnTo>
                  <a:lnTo>
                    <a:pt x="1901" y="183"/>
                  </a:lnTo>
                  <a:lnTo>
                    <a:pt x="1897" y="174"/>
                  </a:lnTo>
                  <a:lnTo>
                    <a:pt x="1892" y="165"/>
                  </a:lnTo>
                  <a:lnTo>
                    <a:pt x="1886" y="156"/>
                  </a:lnTo>
                  <a:lnTo>
                    <a:pt x="1882" y="149"/>
                  </a:lnTo>
                  <a:lnTo>
                    <a:pt x="1876" y="140"/>
                  </a:lnTo>
                  <a:lnTo>
                    <a:pt x="1870" y="133"/>
                  </a:lnTo>
                  <a:lnTo>
                    <a:pt x="1865" y="125"/>
                  </a:lnTo>
                  <a:lnTo>
                    <a:pt x="1861" y="118"/>
                  </a:lnTo>
                  <a:lnTo>
                    <a:pt x="1855" y="111"/>
                  </a:lnTo>
                  <a:lnTo>
                    <a:pt x="1849" y="102"/>
                  </a:lnTo>
                  <a:lnTo>
                    <a:pt x="1843" y="95"/>
                  </a:lnTo>
                  <a:lnTo>
                    <a:pt x="1838" y="88"/>
                  </a:lnTo>
                  <a:lnTo>
                    <a:pt x="1832" y="81"/>
                  </a:lnTo>
                  <a:lnTo>
                    <a:pt x="1826" y="74"/>
                  </a:lnTo>
                  <a:lnTo>
                    <a:pt x="1820" y="65"/>
                  </a:lnTo>
                  <a:lnTo>
                    <a:pt x="1815" y="58"/>
                  </a:lnTo>
                  <a:lnTo>
                    <a:pt x="1809" y="52"/>
                  </a:lnTo>
                  <a:lnTo>
                    <a:pt x="1803" y="45"/>
                  </a:lnTo>
                  <a:lnTo>
                    <a:pt x="1797" y="38"/>
                  </a:lnTo>
                  <a:lnTo>
                    <a:pt x="1791" y="31"/>
                  </a:lnTo>
                  <a:lnTo>
                    <a:pt x="1788" y="28"/>
                  </a:lnTo>
                  <a:lnTo>
                    <a:pt x="1782" y="21"/>
                  </a:lnTo>
                  <a:lnTo>
                    <a:pt x="1774" y="16"/>
                  </a:lnTo>
                  <a:lnTo>
                    <a:pt x="1770" y="12"/>
                  </a:lnTo>
                  <a:lnTo>
                    <a:pt x="1764" y="7"/>
                  </a:lnTo>
                  <a:lnTo>
                    <a:pt x="1685" y="0"/>
                  </a:lnTo>
                  <a:lnTo>
                    <a:pt x="1653" y="17"/>
                  </a:lnTo>
                  <a:lnTo>
                    <a:pt x="1764" y="24"/>
                  </a:lnTo>
                  <a:lnTo>
                    <a:pt x="1766" y="26"/>
                  </a:lnTo>
                  <a:lnTo>
                    <a:pt x="1768" y="30"/>
                  </a:lnTo>
                  <a:lnTo>
                    <a:pt x="1772" y="33"/>
                  </a:lnTo>
                  <a:lnTo>
                    <a:pt x="1774" y="38"/>
                  </a:lnTo>
                  <a:lnTo>
                    <a:pt x="1780" y="45"/>
                  </a:lnTo>
                  <a:lnTo>
                    <a:pt x="1782" y="47"/>
                  </a:lnTo>
                  <a:lnTo>
                    <a:pt x="1786" y="52"/>
                  </a:lnTo>
                  <a:lnTo>
                    <a:pt x="1789" y="56"/>
                  </a:lnTo>
                  <a:lnTo>
                    <a:pt x="1791" y="61"/>
                  </a:lnTo>
                  <a:lnTo>
                    <a:pt x="1795" y="65"/>
                  </a:lnTo>
                  <a:lnTo>
                    <a:pt x="1799" y="70"/>
                  </a:lnTo>
                  <a:lnTo>
                    <a:pt x="1801" y="75"/>
                  </a:lnTo>
                  <a:lnTo>
                    <a:pt x="1805" y="81"/>
                  </a:lnTo>
                  <a:lnTo>
                    <a:pt x="1809" y="86"/>
                  </a:lnTo>
                  <a:lnTo>
                    <a:pt x="1813" y="91"/>
                  </a:lnTo>
                  <a:lnTo>
                    <a:pt x="1816" y="96"/>
                  </a:lnTo>
                  <a:lnTo>
                    <a:pt x="1822" y="103"/>
                  </a:lnTo>
                  <a:lnTo>
                    <a:pt x="1826" y="109"/>
                  </a:lnTo>
                  <a:lnTo>
                    <a:pt x="1830" y="114"/>
                  </a:lnTo>
                  <a:lnTo>
                    <a:pt x="1834" y="121"/>
                  </a:lnTo>
                  <a:lnTo>
                    <a:pt x="1840" y="128"/>
                  </a:lnTo>
                  <a:lnTo>
                    <a:pt x="1843" y="133"/>
                  </a:lnTo>
                  <a:lnTo>
                    <a:pt x="1847" y="140"/>
                  </a:lnTo>
                  <a:lnTo>
                    <a:pt x="1853" y="147"/>
                  </a:lnTo>
                  <a:lnTo>
                    <a:pt x="1857" y="154"/>
                  </a:lnTo>
                  <a:lnTo>
                    <a:pt x="1863" y="162"/>
                  </a:lnTo>
                  <a:lnTo>
                    <a:pt x="1867" y="169"/>
                  </a:lnTo>
                  <a:lnTo>
                    <a:pt x="1870" y="176"/>
                  </a:lnTo>
                  <a:lnTo>
                    <a:pt x="1876" y="183"/>
                  </a:lnTo>
                  <a:lnTo>
                    <a:pt x="1880" y="190"/>
                  </a:lnTo>
                  <a:lnTo>
                    <a:pt x="1884" y="197"/>
                  </a:lnTo>
                  <a:lnTo>
                    <a:pt x="1890" y="204"/>
                  </a:lnTo>
                  <a:lnTo>
                    <a:pt x="1894" y="211"/>
                  </a:lnTo>
                  <a:lnTo>
                    <a:pt x="1897" y="218"/>
                  </a:lnTo>
                  <a:lnTo>
                    <a:pt x="1903" y="225"/>
                  </a:lnTo>
                  <a:lnTo>
                    <a:pt x="1907" y="234"/>
                  </a:lnTo>
                  <a:lnTo>
                    <a:pt x="1911" y="241"/>
                  </a:lnTo>
                  <a:lnTo>
                    <a:pt x="1915" y="248"/>
                  </a:lnTo>
                  <a:lnTo>
                    <a:pt x="1921" y="255"/>
                  </a:lnTo>
                  <a:lnTo>
                    <a:pt x="1924" y="262"/>
                  </a:lnTo>
                  <a:lnTo>
                    <a:pt x="1928" y="269"/>
                  </a:lnTo>
                  <a:lnTo>
                    <a:pt x="1932" y="276"/>
                  </a:lnTo>
                  <a:lnTo>
                    <a:pt x="1936" y="283"/>
                  </a:lnTo>
                  <a:lnTo>
                    <a:pt x="1940" y="290"/>
                  </a:lnTo>
                  <a:lnTo>
                    <a:pt x="1944" y="297"/>
                  </a:lnTo>
                  <a:lnTo>
                    <a:pt x="1946" y="304"/>
                  </a:lnTo>
                  <a:lnTo>
                    <a:pt x="1950" y="311"/>
                  </a:lnTo>
                  <a:lnTo>
                    <a:pt x="1953" y="318"/>
                  </a:lnTo>
                  <a:lnTo>
                    <a:pt x="1957" y="325"/>
                  </a:lnTo>
                  <a:lnTo>
                    <a:pt x="1959" y="332"/>
                  </a:lnTo>
                  <a:lnTo>
                    <a:pt x="1963" y="337"/>
                  </a:lnTo>
                  <a:lnTo>
                    <a:pt x="1965" y="344"/>
                  </a:lnTo>
                  <a:lnTo>
                    <a:pt x="1969" y="351"/>
                  </a:lnTo>
                  <a:lnTo>
                    <a:pt x="1971" y="357"/>
                  </a:lnTo>
                  <a:lnTo>
                    <a:pt x="1973" y="364"/>
                  </a:lnTo>
                  <a:lnTo>
                    <a:pt x="1975" y="369"/>
                  </a:lnTo>
                  <a:lnTo>
                    <a:pt x="1977" y="376"/>
                  </a:lnTo>
                  <a:lnTo>
                    <a:pt x="1975" y="374"/>
                  </a:lnTo>
                  <a:lnTo>
                    <a:pt x="1969" y="374"/>
                  </a:lnTo>
                  <a:lnTo>
                    <a:pt x="1965" y="374"/>
                  </a:lnTo>
                  <a:lnTo>
                    <a:pt x="1957" y="373"/>
                  </a:lnTo>
                  <a:lnTo>
                    <a:pt x="1950" y="373"/>
                  </a:lnTo>
                  <a:lnTo>
                    <a:pt x="1944" y="371"/>
                  </a:lnTo>
                  <a:lnTo>
                    <a:pt x="1940" y="371"/>
                  </a:lnTo>
                  <a:lnTo>
                    <a:pt x="1934" y="371"/>
                  </a:lnTo>
                  <a:lnTo>
                    <a:pt x="1930" y="371"/>
                  </a:lnTo>
                  <a:lnTo>
                    <a:pt x="1924" y="371"/>
                  </a:lnTo>
                  <a:lnTo>
                    <a:pt x="1919" y="369"/>
                  </a:lnTo>
                  <a:lnTo>
                    <a:pt x="1911" y="369"/>
                  </a:lnTo>
                  <a:lnTo>
                    <a:pt x="1905" y="369"/>
                  </a:lnTo>
                  <a:lnTo>
                    <a:pt x="1899" y="367"/>
                  </a:lnTo>
                  <a:lnTo>
                    <a:pt x="1892" y="367"/>
                  </a:lnTo>
                  <a:lnTo>
                    <a:pt x="1884" y="367"/>
                  </a:lnTo>
                  <a:lnTo>
                    <a:pt x="1878" y="367"/>
                  </a:lnTo>
                  <a:lnTo>
                    <a:pt x="1870" y="367"/>
                  </a:lnTo>
                  <a:lnTo>
                    <a:pt x="1863" y="367"/>
                  </a:lnTo>
                  <a:lnTo>
                    <a:pt x="1855" y="365"/>
                  </a:lnTo>
                  <a:lnTo>
                    <a:pt x="1847" y="365"/>
                  </a:lnTo>
                  <a:lnTo>
                    <a:pt x="1840" y="365"/>
                  </a:lnTo>
                  <a:lnTo>
                    <a:pt x="1832" y="365"/>
                  </a:lnTo>
                  <a:lnTo>
                    <a:pt x="1822" y="365"/>
                  </a:lnTo>
                  <a:lnTo>
                    <a:pt x="1815" y="365"/>
                  </a:lnTo>
                  <a:lnTo>
                    <a:pt x="1805" y="364"/>
                  </a:lnTo>
                  <a:lnTo>
                    <a:pt x="1797" y="364"/>
                  </a:lnTo>
                  <a:lnTo>
                    <a:pt x="1788" y="364"/>
                  </a:lnTo>
                  <a:lnTo>
                    <a:pt x="1778" y="364"/>
                  </a:lnTo>
                  <a:lnTo>
                    <a:pt x="1768" y="364"/>
                  </a:lnTo>
                  <a:lnTo>
                    <a:pt x="1761" y="364"/>
                  </a:lnTo>
                  <a:lnTo>
                    <a:pt x="1751" y="364"/>
                  </a:lnTo>
                  <a:lnTo>
                    <a:pt x="1741" y="364"/>
                  </a:lnTo>
                  <a:lnTo>
                    <a:pt x="1732" y="364"/>
                  </a:lnTo>
                  <a:lnTo>
                    <a:pt x="1722" y="364"/>
                  </a:lnTo>
                  <a:lnTo>
                    <a:pt x="1712" y="364"/>
                  </a:lnTo>
                  <a:lnTo>
                    <a:pt x="1703" y="364"/>
                  </a:lnTo>
                  <a:lnTo>
                    <a:pt x="1693" y="364"/>
                  </a:lnTo>
                  <a:lnTo>
                    <a:pt x="1683" y="364"/>
                  </a:lnTo>
                  <a:lnTo>
                    <a:pt x="1674" y="365"/>
                  </a:lnTo>
                  <a:lnTo>
                    <a:pt x="1664" y="365"/>
                  </a:lnTo>
                  <a:lnTo>
                    <a:pt x="1654" y="365"/>
                  </a:lnTo>
                  <a:lnTo>
                    <a:pt x="1645" y="365"/>
                  </a:lnTo>
                  <a:lnTo>
                    <a:pt x="1635" y="367"/>
                  </a:lnTo>
                  <a:lnTo>
                    <a:pt x="1626" y="367"/>
                  </a:lnTo>
                  <a:lnTo>
                    <a:pt x="1616" y="367"/>
                  </a:lnTo>
                  <a:lnTo>
                    <a:pt x="1606" y="369"/>
                  </a:lnTo>
                  <a:lnTo>
                    <a:pt x="1597" y="369"/>
                  </a:lnTo>
                  <a:lnTo>
                    <a:pt x="1589" y="371"/>
                  </a:lnTo>
                  <a:lnTo>
                    <a:pt x="1577" y="371"/>
                  </a:lnTo>
                  <a:lnTo>
                    <a:pt x="1570" y="373"/>
                  </a:lnTo>
                  <a:lnTo>
                    <a:pt x="1560" y="374"/>
                  </a:lnTo>
                  <a:lnTo>
                    <a:pt x="1550" y="376"/>
                  </a:lnTo>
                  <a:lnTo>
                    <a:pt x="1543" y="376"/>
                  </a:lnTo>
                  <a:lnTo>
                    <a:pt x="1533" y="378"/>
                  </a:lnTo>
                  <a:lnTo>
                    <a:pt x="1525" y="380"/>
                  </a:lnTo>
                  <a:lnTo>
                    <a:pt x="1516" y="383"/>
                  </a:lnTo>
                  <a:lnTo>
                    <a:pt x="1508" y="385"/>
                  </a:lnTo>
                  <a:lnTo>
                    <a:pt x="1500" y="387"/>
                  </a:lnTo>
                  <a:lnTo>
                    <a:pt x="1491" y="387"/>
                  </a:lnTo>
                  <a:lnTo>
                    <a:pt x="1481" y="390"/>
                  </a:lnTo>
                  <a:lnTo>
                    <a:pt x="1473" y="392"/>
                  </a:lnTo>
                  <a:lnTo>
                    <a:pt x="1464" y="394"/>
                  </a:lnTo>
                  <a:lnTo>
                    <a:pt x="1456" y="397"/>
                  </a:lnTo>
                  <a:lnTo>
                    <a:pt x="1448" y="401"/>
                  </a:lnTo>
                  <a:lnTo>
                    <a:pt x="1438" y="402"/>
                  </a:lnTo>
                  <a:lnTo>
                    <a:pt x="1429" y="404"/>
                  </a:lnTo>
                  <a:lnTo>
                    <a:pt x="1421" y="408"/>
                  </a:lnTo>
                  <a:lnTo>
                    <a:pt x="1413" y="411"/>
                  </a:lnTo>
                  <a:lnTo>
                    <a:pt x="1404" y="413"/>
                  </a:lnTo>
                  <a:lnTo>
                    <a:pt x="1396" y="416"/>
                  </a:lnTo>
                  <a:lnTo>
                    <a:pt x="1388" y="420"/>
                  </a:lnTo>
                  <a:lnTo>
                    <a:pt x="1381" y="424"/>
                  </a:lnTo>
                  <a:lnTo>
                    <a:pt x="1371" y="427"/>
                  </a:lnTo>
                  <a:lnTo>
                    <a:pt x="1361" y="429"/>
                  </a:lnTo>
                  <a:lnTo>
                    <a:pt x="1354" y="432"/>
                  </a:lnTo>
                  <a:lnTo>
                    <a:pt x="1346" y="436"/>
                  </a:lnTo>
                  <a:lnTo>
                    <a:pt x="1338" y="439"/>
                  </a:lnTo>
                  <a:lnTo>
                    <a:pt x="1330" y="443"/>
                  </a:lnTo>
                  <a:lnTo>
                    <a:pt x="1323" y="446"/>
                  </a:lnTo>
                  <a:lnTo>
                    <a:pt x="1315" y="450"/>
                  </a:lnTo>
                  <a:lnTo>
                    <a:pt x="1305" y="453"/>
                  </a:lnTo>
                  <a:lnTo>
                    <a:pt x="1298" y="457"/>
                  </a:lnTo>
                  <a:lnTo>
                    <a:pt x="1290" y="460"/>
                  </a:lnTo>
                  <a:lnTo>
                    <a:pt x="1284" y="464"/>
                  </a:lnTo>
                  <a:lnTo>
                    <a:pt x="1276" y="467"/>
                  </a:lnTo>
                  <a:lnTo>
                    <a:pt x="1269" y="471"/>
                  </a:lnTo>
                  <a:lnTo>
                    <a:pt x="1261" y="474"/>
                  </a:lnTo>
                  <a:lnTo>
                    <a:pt x="1255" y="478"/>
                  </a:lnTo>
                  <a:lnTo>
                    <a:pt x="1248" y="482"/>
                  </a:lnTo>
                  <a:lnTo>
                    <a:pt x="1242" y="485"/>
                  </a:lnTo>
                  <a:lnTo>
                    <a:pt x="1234" y="487"/>
                  </a:lnTo>
                  <a:lnTo>
                    <a:pt x="1228" y="490"/>
                  </a:lnTo>
                  <a:lnTo>
                    <a:pt x="1222" y="494"/>
                  </a:lnTo>
                  <a:lnTo>
                    <a:pt x="1217" y="497"/>
                  </a:lnTo>
                  <a:lnTo>
                    <a:pt x="1211" y="501"/>
                  </a:lnTo>
                  <a:lnTo>
                    <a:pt x="1205" y="503"/>
                  </a:lnTo>
                  <a:lnTo>
                    <a:pt x="1199" y="506"/>
                  </a:lnTo>
                  <a:lnTo>
                    <a:pt x="1194" y="510"/>
                  </a:lnTo>
                  <a:lnTo>
                    <a:pt x="1188" y="511"/>
                  </a:lnTo>
                  <a:lnTo>
                    <a:pt x="1184" y="515"/>
                  </a:lnTo>
                  <a:lnTo>
                    <a:pt x="1178" y="517"/>
                  </a:lnTo>
                  <a:lnTo>
                    <a:pt x="1174" y="520"/>
                  </a:lnTo>
                  <a:lnTo>
                    <a:pt x="1170" y="522"/>
                  </a:lnTo>
                  <a:lnTo>
                    <a:pt x="1167" y="525"/>
                  </a:lnTo>
                  <a:lnTo>
                    <a:pt x="1157" y="529"/>
                  </a:lnTo>
                  <a:lnTo>
                    <a:pt x="1151" y="534"/>
                  </a:lnTo>
                  <a:lnTo>
                    <a:pt x="1145" y="536"/>
                  </a:lnTo>
                  <a:lnTo>
                    <a:pt x="1141" y="541"/>
                  </a:lnTo>
                  <a:lnTo>
                    <a:pt x="1134" y="545"/>
                  </a:lnTo>
                  <a:lnTo>
                    <a:pt x="1132" y="547"/>
                  </a:lnTo>
                  <a:lnTo>
                    <a:pt x="1116" y="601"/>
                  </a:lnTo>
                  <a:lnTo>
                    <a:pt x="1032" y="608"/>
                  </a:lnTo>
                  <a:lnTo>
                    <a:pt x="1012" y="575"/>
                  </a:lnTo>
                  <a:lnTo>
                    <a:pt x="1014" y="573"/>
                  </a:lnTo>
                  <a:lnTo>
                    <a:pt x="1018" y="573"/>
                  </a:lnTo>
                  <a:lnTo>
                    <a:pt x="1024" y="569"/>
                  </a:lnTo>
                  <a:lnTo>
                    <a:pt x="1032" y="568"/>
                  </a:lnTo>
                  <a:lnTo>
                    <a:pt x="1039" y="564"/>
                  </a:lnTo>
                  <a:lnTo>
                    <a:pt x="1049" y="562"/>
                  </a:lnTo>
                  <a:lnTo>
                    <a:pt x="1055" y="561"/>
                  </a:lnTo>
                  <a:lnTo>
                    <a:pt x="1062" y="561"/>
                  </a:lnTo>
                  <a:lnTo>
                    <a:pt x="1066" y="559"/>
                  </a:lnTo>
                  <a:lnTo>
                    <a:pt x="1070" y="561"/>
                  </a:lnTo>
                  <a:lnTo>
                    <a:pt x="1076" y="562"/>
                  </a:lnTo>
                  <a:lnTo>
                    <a:pt x="1082" y="564"/>
                  </a:lnTo>
                  <a:lnTo>
                    <a:pt x="1089" y="566"/>
                  </a:lnTo>
                  <a:lnTo>
                    <a:pt x="1091" y="562"/>
                  </a:lnTo>
                  <a:lnTo>
                    <a:pt x="1089" y="554"/>
                  </a:lnTo>
                  <a:lnTo>
                    <a:pt x="1087" y="547"/>
                  </a:lnTo>
                  <a:lnTo>
                    <a:pt x="1086" y="541"/>
                  </a:lnTo>
                  <a:lnTo>
                    <a:pt x="1078" y="540"/>
                  </a:lnTo>
                  <a:lnTo>
                    <a:pt x="1076" y="538"/>
                  </a:lnTo>
                  <a:lnTo>
                    <a:pt x="1072" y="538"/>
                  </a:lnTo>
                  <a:lnTo>
                    <a:pt x="1066" y="538"/>
                  </a:lnTo>
                  <a:lnTo>
                    <a:pt x="1062" y="540"/>
                  </a:lnTo>
                  <a:lnTo>
                    <a:pt x="1057" y="540"/>
                  </a:lnTo>
                  <a:lnTo>
                    <a:pt x="1051" y="540"/>
                  </a:lnTo>
                  <a:lnTo>
                    <a:pt x="1043" y="541"/>
                  </a:lnTo>
                  <a:lnTo>
                    <a:pt x="1039" y="543"/>
                  </a:lnTo>
                  <a:lnTo>
                    <a:pt x="1032" y="543"/>
                  </a:lnTo>
                  <a:lnTo>
                    <a:pt x="1026" y="545"/>
                  </a:lnTo>
                  <a:lnTo>
                    <a:pt x="1020" y="547"/>
                  </a:lnTo>
                  <a:lnTo>
                    <a:pt x="1016" y="550"/>
                  </a:lnTo>
                  <a:lnTo>
                    <a:pt x="1010" y="552"/>
                  </a:lnTo>
                  <a:lnTo>
                    <a:pt x="1006" y="554"/>
                  </a:lnTo>
                  <a:lnTo>
                    <a:pt x="1003" y="557"/>
                  </a:lnTo>
                  <a:lnTo>
                    <a:pt x="1001" y="561"/>
                  </a:lnTo>
                  <a:lnTo>
                    <a:pt x="999" y="559"/>
                  </a:lnTo>
                  <a:lnTo>
                    <a:pt x="997" y="559"/>
                  </a:lnTo>
                  <a:lnTo>
                    <a:pt x="995" y="557"/>
                  </a:lnTo>
                  <a:lnTo>
                    <a:pt x="989" y="557"/>
                  </a:lnTo>
                  <a:lnTo>
                    <a:pt x="983" y="554"/>
                  </a:lnTo>
                  <a:lnTo>
                    <a:pt x="978" y="554"/>
                  </a:lnTo>
                  <a:lnTo>
                    <a:pt x="968" y="550"/>
                  </a:lnTo>
                  <a:lnTo>
                    <a:pt x="960" y="548"/>
                  </a:lnTo>
                  <a:lnTo>
                    <a:pt x="952" y="547"/>
                  </a:lnTo>
                  <a:lnTo>
                    <a:pt x="949" y="545"/>
                  </a:lnTo>
                  <a:lnTo>
                    <a:pt x="943" y="545"/>
                  </a:lnTo>
                  <a:lnTo>
                    <a:pt x="937" y="543"/>
                  </a:lnTo>
                  <a:lnTo>
                    <a:pt x="931" y="541"/>
                  </a:lnTo>
                  <a:lnTo>
                    <a:pt x="924" y="541"/>
                  </a:lnTo>
                  <a:lnTo>
                    <a:pt x="918" y="540"/>
                  </a:lnTo>
                  <a:lnTo>
                    <a:pt x="912" y="538"/>
                  </a:lnTo>
                  <a:lnTo>
                    <a:pt x="904" y="536"/>
                  </a:lnTo>
                  <a:lnTo>
                    <a:pt x="898" y="536"/>
                  </a:lnTo>
                  <a:lnTo>
                    <a:pt x="891" y="533"/>
                  </a:lnTo>
                  <a:lnTo>
                    <a:pt x="885" y="533"/>
                  </a:lnTo>
                  <a:lnTo>
                    <a:pt x="877" y="531"/>
                  </a:lnTo>
                  <a:lnTo>
                    <a:pt x="868" y="529"/>
                  </a:lnTo>
                  <a:lnTo>
                    <a:pt x="860" y="527"/>
                  </a:lnTo>
                  <a:lnTo>
                    <a:pt x="854" y="527"/>
                  </a:lnTo>
                  <a:lnTo>
                    <a:pt x="844" y="524"/>
                  </a:lnTo>
                  <a:lnTo>
                    <a:pt x="837" y="522"/>
                  </a:lnTo>
                  <a:lnTo>
                    <a:pt x="827" y="520"/>
                  </a:lnTo>
                  <a:lnTo>
                    <a:pt x="819" y="520"/>
                  </a:lnTo>
                  <a:lnTo>
                    <a:pt x="812" y="518"/>
                  </a:lnTo>
                  <a:lnTo>
                    <a:pt x="802" y="517"/>
                  </a:lnTo>
                  <a:lnTo>
                    <a:pt x="794" y="515"/>
                  </a:lnTo>
                  <a:lnTo>
                    <a:pt x="785" y="513"/>
                  </a:lnTo>
                  <a:lnTo>
                    <a:pt x="775" y="511"/>
                  </a:lnTo>
                  <a:lnTo>
                    <a:pt x="765" y="511"/>
                  </a:lnTo>
                  <a:lnTo>
                    <a:pt x="756" y="510"/>
                  </a:lnTo>
                  <a:lnTo>
                    <a:pt x="748" y="508"/>
                  </a:lnTo>
                  <a:lnTo>
                    <a:pt x="738" y="506"/>
                  </a:lnTo>
                  <a:lnTo>
                    <a:pt x="729" y="506"/>
                  </a:lnTo>
                  <a:lnTo>
                    <a:pt x="719" y="504"/>
                  </a:lnTo>
                  <a:lnTo>
                    <a:pt x="711" y="503"/>
                  </a:lnTo>
                  <a:lnTo>
                    <a:pt x="700" y="503"/>
                  </a:lnTo>
                  <a:lnTo>
                    <a:pt x="690" y="501"/>
                  </a:lnTo>
                  <a:lnTo>
                    <a:pt x="681" y="499"/>
                  </a:lnTo>
                  <a:lnTo>
                    <a:pt x="673" y="499"/>
                  </a:lnTo>
                  <a:lnTo>
                    <a:pt x="661" y="497"/>
                  </a:lnTo>
                  <a:lnTo>
                    <a:pt x="652" y="496"/>
                  </a:lnTo>
                  <a:lnTo>
                    <a:pt x="642" y="496"/>
                  </a:lnTo>
                  <a:lnTo>
                    <a:pt x="634" y="496"/>
                  </a:lnTo>
                  <a:lnTo>
                    <a:pt x="623" y="496"/>
                  </a:lnTo>
                  <a:lnTo>
                    <a:pt x="613" y="494"/>
                  </a:lnTo>
                  <a:lnTo>
                    <a:pt x="603" y="494"/>
                  </a:lnTo>
                  <a:lnTo>
                    <a:pt x="594" y="494"/>
                  </a:lnTo>
                  <a:lnTo>
                    <a:pt x="584" y="494"/>
                  </a:lnTo>
                  <a:lnTo>
                    <a:pt x="576" y="494"/>
                  </a:lnTo>
                  <a:lnTo>
                    <a:pt x="567" y="494"/>
                  </a:lnTo>
                  <a:lnTo>
                    <a:pt x="557" y="494"/>
                  </a:lnTo>
                  <a:lnTo>
                    <a:pt x="547" y="494"/>
                  </a:lnTo>
                  <a:lnTo>
                    <a:pt x="540" y="494"/>
                  </a:lnTo>
                  <a:lnTo>
                    <a:pt x="528" y="494"/>
                  </a:lnTo>
                  <a:lnTo>
                    <a:pt x="520" y="494"/>
                  </a:lnTo>
                  <a:lnTo>
                    <a:pt x="511" y="494"/>
                  </a:lnTo>
                  <a:lnTo>
                    <a:pt x="501" y="494"/>
                  </a:lnTo>
                  <a:lnTo>
                    <a:pt x="492" y="494"/>
                  </a:lnTo>
                  <a:lnTo>
                    <a:pt x="482" y="496"/>
                  </a:lnTo>
                  <a:lnTo>
                    <a:pt x="472" y="496"/>
                  </a:lnTo>
                  <a:lnTo>
                    <a:pt x="463" y="496"/>
                  </a:lnTo>
                  <a:lnTo>
                    <a:pt x="453" y="496"/>
                  </a:lnTo>
                  <a:lnTo>
                    <a:pt x="443" y="497"/>
                  </a:lnTo>
                  <a:lnTo>
                    <a:pt x="434" y="497"/>
                  </a:lnTo>
                  <a:lnTo>
                    <a:pt x="426" y="499"/>
                  </a:lnTo>
                  <a:lnTo>
                    <a:pt x="416" y="499"/>
                  </a:lnTo>
                  <a:lnTo>
                    <a:pt x="407" y="501"/>
                  </a:lnTo>
                  <a:lnTo>
                    <a:pt x="397" y="501"/>
                  </a:lnTo>
                  <a:lnTo>
                    <a:pt x="389" y="503"/>
                  </a:lnTo>
                  <a:lnTo>
                    <a:pt x="380" y="503"/>
                  </a:lnTo>
                  <a:lnTo>
                    <a:pt x="370" y="504"/>
                  </a:lnTo>
                  <a:lnTo>
                    <a:pt x="360" y="506"/>
                  </a:lnTo>
                  <a:lnTo>
                    <a:pt x="353" y="508"/>
                  </a:lnTo>
                  <a:lnTo>
                    <a:pt x="343" y="508"/>
                  </a:lnTo>
                  <a:lnTo>
                    <a:pt x="335" y="510"/>
                  </a:lnTo>
                  <a:lnTo>
                    <a:pt x="328" y="511"/>
                  </a:lnTo>
                  <a:lnTo>
                    <a:pt x="318" y="511"/>
                  </a:lnTo>
                  <a:lnTo>
                    <a:pt x="310" y="513"/>
                  </a:lnTo>
                  <a:lnTo>
                    <a:pt x="301" y="515"/>
                  </a:lnTo>
                  <a:lnTo>
                    <a:pt x="293" y="515"/>
                  </a:lnTo>
                  <a:lnTo>
                    <a:pt x="285" y="517"/>
                  </a:lnTo>
                  <a:lnTo>
                    <a:pt x="277" y="518"/>
                  </a:lnTo>
                  <a:lnTo>
                    <a:pt x="272" y="520"/>
                  </a:lnTo>
                  <a:lnTo>
                    <a:pt x="264" y="520"/>
                  </a:lnTo>
                  <a:lnTo>
                    <a:pt x="256" y="522"/>
                  </a:lnTo>
                  <a:lnTo>
                    <a:pt x="247" y="524"/>
                  </a:lnTo>
                  <a:lnTo>
                    <a:pt x="241" y="525"/>
                  </a:lnTo>
                  <a:lnTo>
                    <a:pt x="233" y="525"/>
                  </a:lnTo>
                  <a:lnTo>
                    <a:pt x="227" y="527"/>
                  </a:lnTo>
                  <a:lnTo>
                    <a:pt x="220" y="529"/>
                  </a:lnTo>
                  <a:lnTo>
                    <a:pt x="214" y="529"/>
                  </a:lnTo>
                  <a:lnTo>
                    <a:pt x="208" y="531"/>
                  </a:lnTo>
                  <a:lnTo>
                    <a:pt x="202" y="531"/>
                  </a:lnTo>
                  <a:lnTo>
                    <a:pt x="196" y="533"/>
                  </a:lnTo>
                  <a:lnTo>
                    <a:pt x="191" y="534"/>
                  </a:lnTo>
                  <a:lnTo>
                    <a:pt x="185" y="534"/>
                  </a:lnTo>
                  <a:lnTo>
                    <a:pt x="179" y="536"/>
                  </a:lnTo>
                  <a:lnTo>
                    <a:pt x="175" y="536"/>
                  </a:lnTo>
                  <a:lnTo>
                    <a:pt x="171" y="538"/>
                  </a:lnTo>
                  <a:lnTo>
                    <a:pt x="162" y="540"/>
                  </a:lnTo>
                  <a:lnTo>
                    <a:pt x="154" y="541"/>
                  </a:lnTo>
                  <a:lnTo>
                    <a:pt x="146" y="543"/>
                  </a:lnTo>
                  <a:lnTo>
                    <a:pt x="142" y="545"/>
                  </a:lnTo>
                  <a:lnTo>
                    <a:pt x="135" y="547"/>
                  </a:lnTo>
                  <a:lnTo>
                    <a:pt x="133" y="548"/>
                  </a:lnTo>
                  <a:lnTo>
                    <a:pt x="19" y="118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513" name="Freeform 66"/>
            <p:cNvSpPr>
              <a:spLocks/>
            </p:cNvSpPr>
            <p:nvPr/>
          </p:nvSpPr>
          <p:spPr bwMode="auto">
            <a:xfrm>
              <a:off x="440" y="4193"/>
              <a:ext cx="445" cy="88"/>
            </a:xfrm>
            <a:custGeom>
              <a:avLst/>
              <a:gdLst>
                <a:gd name="T0" fmla="*/ 1 w 890"/>
                <a:gd name="T1" fmla="*/ 0 h 178"/>
                <a:gd name="T2" fmla="*/ 1 w 890"/>
                <a:gd name="T3" fmla="*/ 0 h 178"/>
                <a:gd name="T4" fmla="*/ 1 w 890"/>
                <a:gd name="T5" fmla="*/ 0 h 178"/>
                <a:gd name="T6" fmla="*/ 1 w 890"/>
                <a:gd name="T7" fmla="*/ 0 h 178"/>
                <a:gd name="T8" fmla="*/ 1 w 890"/>
                <a:gd name="T9" fmla="*/ 0 h 178"/>
                <a:gd name="T10" fmla="*/ 1 w 890"/>
                <a:gd name="T11" fmla="*/ 0 h 178"/>
                <a:gd name="T12" fmla="*/ 1 w 890"/>
                <a:gd name="T13" fmla="*/ 0 h 178"/>
                <a:gd name="T14" fmla="*/ 1 w 890"/>
                <a:gd name="T15" fmla="*/ 0 h 178"/>
                <a:gd name="T16" fmla="*/ 1 w 890"/>
                <a:gd name="T17" fmla="*/ 0 h 178"/>
                <a:gd name="T18" fmla="*/ 1 w 890"/>
                <a:gd name="T19" fmla="*/ 0 h 178"/>
                <a:gd name="T20" fmla="*/ 1 w 890"/>
                <a:gd name="T21" fmla="*/ 0 h 178"/>
                <a:gd name="T22" fmla="*/ 1 w 890"/>
                <a:gd name="T23" fmla="*/ 0 h 178"/>
                <a:gd name="T24" fmla="*/ 1 w 890"/>
                <a:gd name="T25" fmla="*/ 0 h 178"/>
                <a:gd name="T26" fmla="*/ 1 w 890"/>
                <a:gd name="T27" fmla="*/ 0 h 178"/>
                <a:gd name="T28" fmla="*/ 1 w 890"/>
                <a:gd name="T29" fmla="*/ 0 h 178"/>
                <a:gd name="T30" fmla="*/ 1 w 890"/>
                <a:gd name="T31" fmla="*/ 0 h 178"/>
                <a:gd name="T32" fmla="*/ 1 w 890"/>
                <a:gd name="T33" fmla="*/ 0 h 178"/>
                <a:gd name="T34" fmla="*/ 1 w 890"/>
                <a:gd name="T35" fmla="*/ 0 h 178"/>
                <a:gd name="T36" fmla="*/ 1 w 890"/>
                <a:gd name="T37" fmla="*/ 0 h 178"/>
                <a:gd name="T38" fmla="*/ 1 w 890"/>
                <a:gd name="T39" fmla="*/ 0 h 178"/>
                <a:gd name="T40" fmla="*/ 1 w 890"/>
                <a:gd name="T41" fmla="*/ 0 h 178"/>
                <a:gd name="T42" fmla="*/ 1 w 890"/>
                <a:gd name="T43" fmla="*/ 0 h 178"/>
                <a:gd name="T44" fmla="*/ 1 w 890"/>
                <a:gd name="T45" fmla="*/ 0 h 178"/>
                <a:gd name="T46" fmla="*/ 1 w 890"/>
                <a:gd name="T47" fmla="*/ 0 h 178"/>
                <a:gd name="T48" fmla="*/ 1 w 890"/>
                <a:gd name="T49" fmla="*/ 0 h 178"/>
                <a:gd name="T50" fmla="*/ 1 w 890"/>
                <a:gd name="T51" fmla="*/ 0 h 178"/>
                <a:gd name="T52" fmla="*/ 1 w 890"/>
                <a:gd name="T53" fmla="*/ 0 h 178"/>
                <a:gd name="T54" fmla="*/ 1 w 890"/>
                <a:gd name="T55" fmla="*/ 0 h 178"/>
                <a:gd name="T56" fmla="*/ 1 w 890"/>
                <a:gd name="T57" fmla="*/ 0 h 178"/>
                <a:gd name="T58" fmla="*/ 1 w 890"/>
                <a:gd name="T59" fmla="*/ 0 h 178"/>
                <a:gd name="T60" fmla="*/ 1 w 890"/>
                <a:gd name="T61" fmla="*/ 0 h 178"/>
                <a:gd name="T62" fmla="*/ 1 w 890"/>
                <a:gd name="T63" fmla="*/ 0 h 178"/>
                <a:gd name="T64" fmla="*/ 1 w 890"/>
                <a:gd name="T65" fmla="*/ 0 h 178"/>
                <a:gd name="T66" fmla="*/ 1 w 890"/>
                <a:gd name="T67" fmla="*/ 0 h 178"/>
                <a:gd name="T68" fmla="*/ 1 w 890"/>
                <a:gd name="T69" fmla="*/ 0 h 178"/>
                <a:gd name="T70" fmla="*/ 1 w 890"/>
                <a:gd name="T71" fmla="*/ 0 h 178"/>
                <a:gd name="T72" fmla="*/ 1 w 890"/>
                <a:gd name="T73" fmla="*/ 0 h 178"/>
                <a:gd name="T74" fmla="*/ 1 w 890"/>
                <a:gd name="T75" fmla="*/ 0 h 178"/>
                <a:gd name="T76" fmla="*/ 1 w 890"/>
                <a:gd name="T77" fmla="*/ 0 h 178"/>
                <a:gd name="T78" fmla="*/ 1 w 890"/>
                <a:gd name="T79" fmla="*/ 0 h 178"/>
                <a:gd name="T80" fmla="*/ 1 w 890"/>
                <a:gd name="T81" fmla="*/ 0 h 178"/>
                <a:gd name="T82" fmla="*/ 1 w 890"/>
                <a:gd name="T83" fmla="*/ 0 h 178"/>
                <a:gd name="T84" fmla="*/ 1 w 890"/>
                <a:gd name="T85" fmla="*/ 0 h 178"/>
                <a:gd name="T86" fmla="*/ 1 w 890"/>
                <a:gd name="T87" fmla="*/ 0 h 178"/>
                <a:gd name="T88" fmla="*/ 1 w 890"/>
                <a:gd name="T89" fmla="*/ 0 h 178"/>
                <a:gd name="T90" fmla="*/ 1 w 890"/>
                <a:gd name="T91" fmla="*/ 0 h 178"/>
                <a:gd name="T92" fmla="*/ 1 w 890"/>
                <a:gd name="T93" fmla="*/ 0 h 178"/>
                <a:gd name="T94" fmla="*/ 1 w 890"/>
                <a:gd name="T95" fmla="*/ 0 h 178"/>
                <a:gd name="T96" fmla="*/ 1 w 890"/>
                <a:gd name="T97" fmla="*/ 0 h 178"/>
                <a:gd name="T98" fmla="*/ 1 w 890"/>
                <a:gd name="T99" fmla="*/ 0 h 178"/>
                <a:gd name="T100" fmla="*/ 1 w 890"/>
                <a:gd name="T101" fmla="*/ 0 h 178"/>
                <a:gd name="T102" fmla="*/ 1 w 890"/>
                <a:gd name="T103" fmla="*/ 0 h 178"/>
                <a:gd name="T104" fmla="*/ 1 w 890"/>
                <a:gd name="T105" fmla="*/ 0 h 178"/>
                <a:gd name="T106" fmla="*/ 1 w 890"/>
                <a:gd name="T107" fmla="*/ 0 h 178"/>
                <a:gd name="T108" fmla="*/ 1 w 890"/>
                <a:gd name="T109" fmla="*/ 0 h 178"/>
                <a:gd name="T110" fmla="*/ 1 w 890"/>
                <a:gd name="T111" fmla="*/ 0 h 178"/>
                <a:gd name="T112" fmla="*/ 1 w 890"/>
                <a:gd name="T113" fmla="*/ 0 h 178"/>
                <a:gd name="T114" fmla="*/ 1 w 890"/>
                <a:gd name="T115" fmla="*/ 0 h 178"/>
                <a:gd name="T116" fmla="*/ 1 w 890"/>
                <a:gd name="T117" fmla="*/ 0 h 178"/>
                <a:gd name="T118" fmla="*/ 1 w 890"/>
                <a:gd name="T119" fmla="*/ 0 h 178"/>
                <a:gd name="T120" fmla="*/ 1 w 890"/>
                <a:gd name="T121" fmla="*/ 0 h 178"/>
                <a:gd name="T122" fmla="*/ 1 w 890"/>
                <a:gd name="T123" fmla="*/ 0 h 178"/>
                <a:gd name="T124" fmla="*/ 1 w 890"/>
                <a:gd name="T125" fmla="*/ 0 h 17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890" h="178">
                  <a:moveTo>
                    <a:pt x="0" y="56"/>
                  </a:moveTo>
                  <a:lnTo>
                    <a:pt x="2" y="56"/>
                  </a:lnTo>
                  <a:lnTo>
                    <a:pt x="10" y="55"/>
                  </a:lnTo>
                  <a:lnTo>
                    <a:pt x="14" y="53"/>
                  </a:lnTo>
                  <a:lnTo>
                    <a:pt x="20" y="53"/>
                  </a:lnTo>
                  <a:lnTo>
                    <a:pt x="26" y="51"/>
                  </a:lnTo>
                  <a:lnTo>
                    <a:pt x="33" y="49"/>
                  </a:lnTo>
                  <a:lnTo>
                    <a:pt x="41" y="48"/>
                  </a:lnTo>
                  <a:lnTo>
                    <a:pt x="51" y="46"/>
                  </a:lnTo>
                  <a:lnTo>
                    <a:pt x="54" y="44"/>
                  </a:lnTo>
                  <a:lnTo>
                    <a:pt x="60" y="42"/>
                  </a:lnTo>
                  <a:lnTo>
                    <a:pt x="66" y="42"/>
                  </a:lnTo>
                  <a:lnTo>
                    <a:pt x="72" y="42"/>
                  </a:lnTo>
                  <a:lnTo>
                    <a:pt x="78" y="40"/>
                  </a:lnTo>
                  <a:lnTo>
                    <a:pt x="81" y="39"/>
                  </a:lnTo>
                  <a:lnTo>
                    <a:pt x="87" y="37"/>
                  </a:lnTo>
                  <a:lnTo>
                    <a:pt x="95" y="37"/>
                  </a:lnTo>
                  <a:lnTo>
                    <a:pt x="101" y="35"/>
                  </a:lnTo>
                  <a:lnTo>
                    <a:pt x="108" y="33"/>
                  </a:lnTo>
                  <a:lnTo>
                    <a:pt x="114" y="33"/>
                  </a:lnTo>
                  <a:lnTo>
                    <a:pt x="122" y="33"/>
                  </a:lnTo>
                  <a:lnTo>
                    <a:pt x="128" y="32"/>
                  </a:lnTo>
                  <a:lnTo>
                    <a:pt x="135" y="30"/>
                  </a:lnTo>
                  <a:lnTo>
                    <a:pt x="141" y="28"/>
                  </a:lnTo>
                  <a:lnTo>
                    <a:pt x="149" y="26"/>
                  </a:lnTo>
                  <a:lnTo>
                    <a:pt x="157" y="26"/>
                  </a:lnTo>
                  <a:lnTo>
                    <a:pt x="164" y="25"/>
                  </a:lnTo>
                  <a:lnTo>
                    <a:pt x="172" y="23"/>
                  </a:lnTo>
                  <a:lnTo>
                    <a:pt x="180" y="23"/>
                  </a:lnTo>
                  <a:lnTo>
                    <a:pt x="188" y="21"/>
                  </a:lnTo>
                  <a:lnTo>
                    <a:pt x="195" y="19"/>
                  </a:lnTo>
                  <a:lnTo>
                    <a:pt x="203" y="18"/>
                  </a:lnTo>
                  <a:lnTo>
                    <a:pt x="211" y="18"/>
                  </a:lnTo>
                  <a:lnTo>
                    <a:pt x="218" y="16"/>
                  </a:lnTo>
                  <a:lnTo>
                    <a:pt x="228" y="16"/>
                  </a:lnTo>
                  <a:lnTo>
                    <a:pt x="236" y="14"/>
                  </a:lnTo>
                  <a:lnTo>
                    <a:pt x="245" y="14"/>
                  </a:lnTo>
                  <a:lnTo>
                    <a:pt x="253" y="12"/>
                  </a:lnTo>
                  <a:lnTo>
                    <a:pt x="261" y="11"/>
                  </a:lnTo>
                  <a:lnTo>
                    <a:pt x="270" y="9"/>
                  </a:lnTo>
                  <a:lnTo>
                    <a:pt x="278" y="9"/>
                  </a:lnTo>
                  <a:lnTo>
                    <a:pt x="288" y="9"/>
                  </a:lnTo>
                  <a:lnTo>
                    <a:pt x="296" y="7"/>
                  </a:lnTo>
                  <a:lnTo>
                    <a:pt x="305" y="7"/>
                  </a:lnTo>
                  <a:lnTo>
                    <a:pt x="315" y="7"/>
                  </a:lnTo>
                  <a:lnTo>
                    <a:pt x="323" y="5"/>
                  </a:lnTo>
                  <a:lnTo>
                    <a:pt x="332" y="4"/>
                  </a:lnTo>
                  <a:lnTo>
                    <a:pt x="340" y="4"/>
                  </a:lnTo>
                  <a:lnTo>
                    <a:pt x="350" y="4"/>
                  </a:lnTo>
                  <a:lnTo>
                    <a:pt x="357" y="2"/>
                  </a:lnTo>
                  <a:lnTo>
                    <a:pt x="367" y="2"/>
                  </a:lnTo>
                  <a:lnTo>
                    <a:pt x="377" y="2"/>
                  </a:lnTo>
                  <a:lnTo>
                    <a:pt x="386" y="2"/>
                  </a:lnTo>
                  <a:lnTo>
                    <a:pt x="394" y="0"/>
                  </a:lnTo>
                  <a:lnTo>
                    <a:pt x="404" y="0"/>
                  </a:lnTo>
                  <a:lnTo>
                    <a:pt x="411" y="0"/>
                  </a:lnTo>
                  <a:lnTo>
                    <a:pt x="421" y="0"/>
                  </a:lnTo>
                  <a:lnTo>
                    <a:pt x="429" y="0"/>
                  </a:lnTo>
                  <a:lnTo>
                    <a:pt x="438" y="0"/>
                  </a:lnTo>
                  <a:lnTo>
                    <a:pt x="446" y="0"/>
                  </a:lnTo>
                  <a:lnTo>
                    <a:pt x="456" y="0"/>
                  </a:lnTo>
                  <a:lnTo>
                    <a:pt x="465" y="0"/>
                  </a:lnTo>
                  <a:lnTo>
                    <a:pt x="473" y="0"/>
                  </a:lnTo>
                  <a:lnTo>
                    <a:pt x="483" y="0"/>
                  </a:lnTo>
                  <a:lnTo>
                    <a:pt x="492" y="0"/>
                  </a:lnTo>
                  <a:lnTo>
                    <a:pt x="500" y="0"/>
                  </a:lnTo>
                  <a:lnTo>
                    <a:pt x="510" y="2"/>
                  </a:lnTo>
                  <a:lnTo>
                    <a:pt x="517" y="2"/>
                  </a:lnTo>
                  <a:lnTo>
                    <a:pt x="527" y="4"/>
                  </a:lnTo>
                  <a:lnTo>
                    <a:pt x="535" y="4"/>
                  </a:lnTo>
                  <a:lnTo>
                    <a:pt x="544" y="5"/>
                  </a:lnTo>
                  <a:lnTo>
                    <a:pt x="554" y="5"/>
                  </a:lnTo>
                  <a:lnTo>
                    <a:pt x="562" y="7"/>
                  </a:lnTo>
                  <a:lnTo>
                    <a:pt x="569" y="7"/>
                  </a:lnTo>
                  <a:lnTo>
                    <a:pt x="579" y="9"/>
                  </a:lnTo>
                  <a:lnTo>
                    <a:pt x="587" y="9"/>
                  </a:lnTo>
                  <a:lnTo>
                    <a:pt x="596" y="11"/>
                  </a:lnTo>
                  <a:lnTo>
                    <a:pt x="604" y="12"/>
                  </a:lnTo>
                  <a:lnTo>
                    <a:pt x="612" y="14"/>
                  </a:lnTo>
                  <a:lnTo>
                    <a:pt x="620" y="14"/>
                  </a:lnTo>
                  <a:lnTo>
                    <a:pt x="627" y="16"/>
                  </a:lnTo>
                  <a:lnTo>
                    <a:pt x="635" y="18"/>
                  </a:lnTo>
                  <a:lnTo>
                    <a:pt x="643" y="18"/>
                  </a:lnTo>
                  <a:lnTo>
                    <a:pt x="650" y="19"/>
                  </a:lnTo>
                  <a:lnTo>
                    <a:pt x="658" y="21"/>
                  </a:lnTo>
                  <a:lnTo>
                    <a:pt x="664" y="23"/>
                  </a:lnTo>
                  <a:lnTo>
                    <a:pt x="672" y="25"/>
                  </a:lnTo>
                  <a:lnTo>
                    <a:pt x="679" y="25"/>
                  </a:lnTo>
                  <a:lnTo>
                    <a:pt x="685" y="26"/>
                  </a:lnTo>
                  <a:lnTo>
                    <a:pt x="691" y="26"/>
                  </a:lnTo>
                  <a:lnTo>
                    <a:pt x="699" y="28"/>
                  </a:lnTo>
                  <a:lnTo>
                    <a:pt x="704" y="30"/>
                  </a:lnTo>
                  <a:lnTo>
                    <a:pt x="710" y="32"/>
                  </a:lnTo>
                  <a:lnTo>
                    <a:pt x="716" y="33"/>
                  </a:lnTo>
                  <a:lnTo>
                    <a:pt x="722" y="33"/>
                  </a:lnTo>
                  <a:lnTo>
                    <a:pt x="728" y="35"/>
                  </a:lnTo>
                  <a:lnTo>
                    <a:pt x="733" y="37"/>
                  </a:lnTo>
                  <a:lnTo>
                    <a:pt x="737" y="37"/>
                  </a:lnTo>
                  <a:lnTo>
                    <a:pt x="743" y="39"/>
                  </a:lnTo>
                  <a:lnTo>
                    <a:pt x="749" y="40"/>
                  </a:lnTo>
                  <a:lnTo>
                    <a:pt x="755" y="42"/>
                  </a:lnTo>
                  <a:lnTo>
                    <a:pt x="760" y="42"/>
                  </a:lnTo>
                  <a:lnTo>
                    <a:pt x="768" y="46"/>
                  </a:lnTo>
                  <a:lnTo>
                    <a:pt x="774" y="48"/>
                  </a:lnTo>
                  <a:lnTo>
                    <a:pt x="782" y="49"/>
                  </a:lnTo>
                  <a:lnTo>
                    <a:pt x="785" y="49"/>
                  </a:lnTo>
                  <a:lnTo>
                    <a:pt x="789" y="51"/>
                  </a:lnTo>
                  <a:lnTo>
                    <a:pt x="791" y="51"/>
                  </a:lnTo>
                  <a:lnTo>
                    <a:pt x="791" y="53"/>
                  </a:lnTo>
                  <a:lnTo>
                    <a:pt x="874" y="72"/>
                  </a:lnTo>
                  <a:lnTo>
                    <a:pt x="890" y="93"/>
                  </a:lnTo>
                  <a:lnTo>
                    <a:pt x="888" y="95"/>
                  </a:lnTo>
                  <a:lnTo>
                    <a:pt x="882" y="100"/>
                  </a:lnTo>
                  <a:lnTo>
                    <a:pt x="878" y="102"/>
                  </a:lnTo>
                  <a:lnTo>
                    <a:pt x="872" y="104"/>
                  </a:lnTo>
                  <a:lnTo>
                    <a:pt x="866" y="106"/>
                  </a:lnTo>
                  <a:lnTo>
                    <a:pt x="859" y="107"/>
                  </a:lnTo>
                  <a:lnTo>
                    <a:pt x="853" y="107"/>
                  </a:lnTo>
                  <a:lnTo>
                    <a:pt x="847" y="107"/>
                  </a:lnTo>
                  <a:lnTo>
                    <a:pt x="839" y="107"/>
                  </a:lnTo>
                  <a:lnTo>
                    <a:pt x="832" y="107"/>
                  </a:lnTo>
                  <a:lnTo>
                    <a:pt x="828" y="107"/>
                  </a:lnTo>
                  <a:lnTo>
                    <a:pt x="822" y="107"/>
                  </a:lnTo>
                  <a:lnTo>
                    <a:pt x="816" y="107"/>
                  </a:lnTo>
                  <a:lnTo>
                    <a:pt x="812" y="107"/>
                  </a:lnTo>
                  <a:lnTo>
                    <a:pt x="807" y="107"/>
                  </a:lnTo>
                  <a:lnTo>
                    <a:pt x="801" y="107"/>
                  </a:lnTo>
                  <a:lnTo>
                    <a:pt x="797" y="107"/>
                  </a:lnTo>
                  <a:lnTo>
                    <a:pt x="791" y="107"/>
                  </a:lnTo>
                  <a:lnTo>
                    <a:pt x="785" y="107"/>
                  </a:lnTo>
                  <a:lnTo>
                    <a:pt x="780" y="107"/>
                  </a:lnTo>
                  <a:lnTo>
                    <a:pt x="774" y="107"/>
                  </a:lnTo>
                  <a:lnTo>
                    <a:pt x="770" y="107"/>
                  </a:lnTo>
                  <a:lnTo>
                    <a:pt x="762" y="107"/>
                  </a:lnTo>
                  <a:lnTo>
                    <a:pt x="756" y="107"/>
                  </a:lnTo>
                  <a:lnTo>
                    <a:pt x="753" y="107"/>
                  </a:lnTo>
                  <a:lnTo>
                    <a:pt x="747" y="107"/>
                  </a:lnTo>
                  <a:lnTo>
                    <a:pt x="741" y="107"/>
                  </a:lnTo>
                  <a:lnTo>
                    <a:pt x="735" y="107"/>
                  </a:lnTo>
                  <a:lnTo>
                    <a:pt x="729" y="107"/>
                  </a:lnTo>
                  <a:lnTo>
                    <a:pt x="726" y="107"/>
                  </a:lnTo>
                  <a:lnTo>
                    <a:pt x="720" y="107"/>
                  </a:lnTo>
                  <a:lnTo>
                    <a:pt x="714" y="107"/>
                  </a:lnTo>
                  <a:lnTo>
                    <a:pt x="710" y="107"/>
                  </a:lnTo>
                  <a:lnTo>
                    <a:pt x="706" y="107"/>
                  </a:lnTo>
                  <a:lnTo>
                    <a:pt x="701" y="106"/>
                  </a:lnTo>
                  <a:lnTo>
                    <a:pt x="693" y="106"/>
                  </a:lnTo>
                  <a:lnTo>
                    <a:pt x="689" y="106"/>
                  </a:lnTo>
                  <a:lnTo>
                    <a:pt x="685" y="106"/>
                  </a:lnTo>
                  <a:lnTo>
                    <a:pt x="679" y="106"/>
                  </a:lnTo>
                  <a:lnTo>
                    <a:pt x="675" y="107"/>
                  </a:lnTo>
                  <a:lnTo>
                    <a:pt x="670" y="107"/>
                  </a:lnTo>
                  <a:lnTo>
                    <a:pt x="662" y="107"/>
                  </a:lnTo>
                  <a:lnTo>
                    <a:pt x="656" y="107"/>
                  </a:lnTo>
                  <a:lnTo>
                    <a:pt x="650" y="109"/>
                  </a:lnTo>
                  <a:lnTo>
                    <a:pt x="643" y="109"/>
                  </a:lnTo>
                  <a:lnTo>
                    <a:pt x="637" y="109"/>
                  </a:lnTo>
                  <a:lnTo>
                    <a:pt x="629" y="111"/>
                  </a:lnTo>
                  <a:lnTo>
                    <a:pt x="621" y="111"/>
                  </a:lnTo>
                  <a:lnTo>
                    <a:pt x="614" y="111"/>
                  </a:lnTo>
                  <a:lnTo>
                    <a:pt x="606" y="111"/>
                  </a:lnTo>
                  <a:lnTo>
                    <a:pt x="596" y="111"/>
                  </a:lnTo>
                  <a:lnTo>
                    <a:pt x="589" y="113"/>
                  </a:lnTo>
                  <a:lnTo>
                    <a:pt x="579" y="113"/>
                  </a:lnTo>
                  <a:lnTo>
                    <a:pt x="569" y="113"/>
                  </a:lnTo>
                  <a:lnTo>
                    <a:pt x="560" y="114"/>
                  </a:lnTo>
                  <a:lnTo>
                    <a:pt x="552" y="116"/>
                  </a:lnTo>
                  <a:lnTo>
                    <a:pt x="540" y="116"/>
                  </a:lnTo>
                  <a:lnTo>
                    <a:pt x="531" y="118"/>
                  </a:lnTo>
                  <a:lnTo>
                    <a:pt x="521" y="118"/>
                  </a:lnTo>
                  <a:lnTo>
                    <a:pt x="512" y="120"/>
                  </a:lnTo>
                  <a:lnTo>
                    <a:pt x="500" y="120"/>
                  </a:lnTo>
                  <a:lnTo>
                    <a:pt x="490" y="121"/>
                  </a:lnTo>
                  <a:lnTo>
                    <a:pt x="479" y="123"/>
                  </a:lnTo>
                  <a:lnTo>
                    <a:pt x="471" y="125"/>
                  </a:lnTo>
                  <a:lnTo>
                    <a:pt x="459" y="125"/>
                  </a:lnTo>
                  <a:lnTo>
                    <a:pt x="448" y="127"/>
                  </a:lnTo>
                  <a:lnTo>
                    <a:pt x="436" y="127"/>
                  </a:lnTo>
                  <a:lnTo>
                    <a:pt x="425" y="128"/>
                  </a:lnTo>
                  <a:lnTo>
                    <a:pt x="415" y="128"/>
                  </a:lnTo>
                  <a:lnTo>
                    <a:pt x="404" y="130"/>
                  </a:lnTo>
                  <a:lnTo>
                    <a:pt x="392" y="132"/>
                  </a:lnTo>
                  <a:lnTo>
                    <a:pt x="382" y="134"/>
                  </a:lnTo>
                  <a:lnTo>
                    <a:pt x="371" y="135"/>
                  </a:lnTo>
                  <a:lnTo>
                    <a:pt x="359" y="135"/>
                  </a:lnTo>
                  <a:lnTo>
                    <a:pt x="350" y="137"/>
                  </a:lnTo>
                  <a:lnTo>
                    <a:pt x="338" y="139"/>
                  </a:lnTo>
                  <a:lnTo>
                    <a:pt x="326" y="141"/>
                  </a:lnTo>
                  <a:lnTo>
                    <a:pt x="317" y="142"/>
                  </a:lnTo>
                  <a:lnTo>
                    <a:pt x="305" y="144"/>
                  </a:lnTo>
                  <a:lnTo>
                    <a:pt x="296" y="146"/>
                  </a:lnTo>
                  <a:lnTo>
                    <a:pt x="284" y="148"/>
                  </a:lnTo>
                  <a:lnTo>
                    <a:pt x="272" y="149"/>
                  </a:lnTo>
                  <a:lnTo>
                    <a:pt x="263" y="151"/>
                  </a:lnTo>
                  <a:lnTo>
                    <a:pt x="251" y="153"/>
                  </a:lnTo>
                  <a:lnTo>
                    <a:pt x="242" y="155"/>
                  </a:lnTo>
                  <a:lnTo>
                    <a:pt x="232" y="157"/>
                  </a:lnTo>
                  <a:lnTo>
                    <a:pt x="222" y="158"/>
                  </a:lnTo>
                  <a:lnTo>
                    <a:pt x="213" y="162"/>
                  </a:lnTo>
                  <a:lnTo>
                    <a:pt x="201" y="162"/>
                  </a:lnTo>
                  <a:lnTo>
                    <a:pt x="193" y="164"/>
                  </a:lnTo>
                  <a:lnTo>
                    <a:pt x="184" y="165"/>
                  </a:lnTo>
                  <a:lnTo>
                    <a:pt x="174" y="169"/>
                  </a:lnTo>
                  <a:lnTo>
                    <a:pt x="164" y="171"/>
                  </a:lnTo>
                  <a:lnTo>
                    <a:pt x="157" y="172"/>
                  </a:lnTo>
                  <a:lnTo>
                    <a:pt x="149" y="176"/>
                  </a:lnTo>
                  <a:lnTo>
                    <a:pt x="141" y="178"/>
                  </a:lnTo>
                  <a:lnTo>
                    <a:pt x="118" y="157"/>
                  </a:lnTo>
                  <a:lnTo>
                    <a:pt x="122" y="155"/>
                  </a:lnTo>
                  <a:lnTo>
                    <a:pt x="124" y="155"/>
                  </a:lnTo>
                  <a:lnTo>
                    <a:pt x="128" y="153"/>
                  </a:lnTo>
                  <a:lnTo>
                    <a:pt x="132" y="153"/>
                  </a:lnTo>
                  <a:lnTo>
                    <a:pt x="137" y="153"/>
                  </a:lnTo>
                  <a:lnTo>
                    <a:pt x="141" y="151"/>
                  </a:lnTo>
                  <a:lnTo>
                    <a:pt x="147" y="149"/>
                  </a:lnTo>
                  <a:lnTo>
                    <a:pt x="151" y="148"/>
                  </a:lnTo>
                  <a:lnTo>
                    <a:pt x="159" y="148"/>
                  </a:lnTo>
                  <a:lnTo>
                    <a:pt x="166" y="146"/>
                  </a:lnTo>
                  <a:lnTo>
                    <a:pt x="174" y="144"/>
                  </a:lnTo>
                  <a:lnTo>
                    <a:pt x="182" y="144"/>
                  </a:lnTo>
                  <a:lnTo>
                    <a:pt x="189" y="142"/>
                  </a:lnTo>
                  <a:lnTo>
                    <a:pt x="197" y="141"/>
                  </a:lnTo>
                  <a:lnTo>
                    <a:pt x="207" y="139"/>
                  </a:lnTo>
                  <a:lnTo>
                    <a:pt x="215" y="137"/>
                  </a:lnTo>
                  <a:lnTo>
                    <a:pt x="226" y="135"/>
                  </a:lnTo>
                  <a:lnTo>
                    <a:pt x="236" y="134"/>
                  </a:lnTo>
                  <a:lnTo>
                    <a:pt x="245" y="132"/>
                  </a:lnTo>
                  <a:lnTo>
                    <a:pt x="257" y="130"/>
                  </a:lnTo>
                  <a:lnTo>
                    <a:pt x="269" y="128"/>
                  </a:lnTo>
                  <a:lnTo>
                    <a:pt x="278" y="127"/>
                  </a:lnTo>
                  <a:lnTo>
                    <a:pt x="290" y="125"/>
                  </a:lnTo>
                  <a:lnTo>
                    <a:pt x="301" y="123"/>
                  </a:lnTo>
                  <a:lnTo>
                    <a:pt x="315" y="121"/>
                  </a:lnTo>
                  <a:lnTo>
                    <a:pt x="326" y="120"/>
                  </a:lnTo>
                  <a:lnTo>
                    <a:pt x="338" y="118"/>
                  </a:lnTo>
                  <a:lnTo>
                    <a:pt x="351" y="116"/>
                  </a:lnTo>
                  <a:lnTo>
                    <a:pt x="365" y="114"/>
                  </a:lnTo>
                  <a:lnTo>
                    <a:pt x="377" y="111"/>
                  </a:lnTo>
                  <a:lnTo>
                    <a:pt x="388" y="109"/>
                  </a:lnTo>
                  <a:lnTo>
                    <a:pt x="402" y="107"/>
                  </a:lnTo>
                  <a:lnTo>
                    <a:pt x="415" y="106"/>
                  </a:lnTo>
                  <a:lnTo>
                    <a:pt x="429" y="104"/>
                  </a:lnTo>
                  <a:lnTo>
                    <a:pt x="442" y="102"/>
                  </a:lnTo>
                  <a:lnTo>
                    <a:pt x="454" y="100"/>
                  </a:lnTo>
                  <a:lnTo>
                    <a:pt x="469" y="100"/>
                  </a:lnTo>
                  <a:lnTo>
                    <a:pt x="481" y="97"/>
                  </a:lnTo>
                  <a:lnTo>
                    <a:pt x="494" y="97"/>
                  </a:lnTo>
                  <a:lnTo>
                    <a:pt x="508" y="95"/>
                  </a:lnTo>
                  <a:lnTo>
                    <a:pt x="521" y="95"/>
                  </a:lnTo>
                  <a:lnTo>
                    <a:pt x="535" y="93"/>
                  </a:lnTo>
                  <a:lnTo>
                    <a:pt x="548" y="91"/>
                  </a:lnTo>
                  <a:lnTo>
                    <a:pt x="562" y="90"/>
                  </a:lnTo>
                  <a:lnTo>
                    <a:pt x="573" y="90"/>
                  </a:lnTo>
                  <a:lnTo>
                    <a:pt x="587" y="88"/>
                  </a:lnTo>
                  <a:lnTo>
                    <a:pt x="598" y="88"/>
                  </a:lnTo>
                  <a:lnTo>
                    <a:pt x="610" y="86"/>
                  </a:lnTo>
                  <a:lnTo>
                    <a:pt x="623" y="86"/>
                  </a:lnTo>
                  <a:lnTo>
                    <a:pt x="635" y="86"/>
                  </a:lnTo>
                  <a:lnTo>
                    <a:pt x="648" y="86"/>
                  </a:lnTo>
                  <a:lnTo>
                    <a:pt x="660" y="86"/>
                  </a:lnTo>
                  <a:lnTo>
                    <a:pt x="672" y="86"/>
                  </a:lnTo>
                  <a:lnTo>
                    <a:pt x="683" y="86"/>
                  </a:lnTo>
                  <a:lnTo>
                    <a:pt x="695" y="86"/>
                  </a:lnTo>
                  <a:lnTo>
                    <a:pt x="704" y="86"/>
                  </a:lnTo>
                  <a:lnTo>
                    <a:pt x="716" y="88"/>
                  </a:lnTo>
                  <a:lnTo>
                    <a:pt x="726" y="88"/>
                  </a:lnTo>
                  <a:lnTo>
                    <a:pt x="735" y="90"/>
                  </a:lnTo>
                  <a:lnTo>
                    <a:pt x="745" y="91"/>
                  </a:lnTo>
                  <a:lnTo>
                    <a:pt x="755" y="93"/>
                  </a:lnTo>
                  <a:lnTo>
                    <a:pt x="753" y="91"/>
                  </a:lnTo>
                  <a:lnTo>
                    <a:pt x="747" y="90"/>
                  </a:lnTo>
                  <a:lnTo>
                    <a:pt x="743" y="86"/>
                  </a:lnTo>
                  <a:lnTo>
                    <a:pt x="737" y="86"/>
                  </a:lnTo>
                  <a:lnTo>
                    <a:pt x="731" y="84"/>
                  </a:lnTo>
                  <a:lnTo>
                    <a:pt x="726" y="83"/>
                  </a:lnTo>
                  <a:lnTo>
                    <a:pt x="720" y="81"/>
                  </a:lnTo>
                  <a:lnTo>
                    <a:pt x="716" y="79"/>
                  </a:lnTo>
                  <a:lnTo>
                    <a:pt x="710" y="77"/>
                  </a:lnTo>
                  <a:lnTo>
                    <a:pt x="706" y="77"/>
                  </a:lnTo>
                  <a:lnTo>
                    <a:pt x="701" y="76"/>
                  </a:lnTo>
                  <a:lnTo>
                    <a:pt x="695" y="76"/>
                  </a:lnTo>
                  <a:lnTo>
                    <a:pt x="689" y="74"/>
                  </a:lnTo>
                  <a:lnTo>
                    <a:pt x="683" y="72"/>
                  </a:lnTo>
                  <a:lnTo>
                    <a:pt x="675" y="70"/>
                  </a:lnTo>
                  <a:lnTo>
                    <a:pt x="668" y="70"/>
                  </a:lnTo>
                  <a:lnTo>
                    <a:pt x="660" y="69"/>
                  </a:lnTo>
                  <a:lnTo>
                    <a:pt x="652" y="69"/>
                  </a:lnTo>
                  <a:lnTo>
                    <a:pt x="645" y="67"/>
                  </a:lnTo>
                  <a:lnTo>
                    <a:pt x="635" y="67"/>
                  </a:lnTo>
                  <a:lnTo>
                    <a:pt x="627" y="67"/>
                  </a:lnTo>
                  <a:lnTo>
                    <a:pt x="618" y="67"/>
                  </a:lnTo>
                  <a:lnTo>
                    <a:pt x="608" y="65"/>
                  </a:lnTo>
                  <a:lnTo>
                    <a:pt x="598" y="65"/>
                  </a:lnTo>
                  <a:lnTo>
                    <a:pt x="587" y="63"/>
                  </a:lnTo>
                  <a:lnTo>
                    <a:pt x="575" y="63"/>
                  </a:lnTo>
                  <a:lnTo>
                    <a:pt x="564" y="63"/>
                  </a:lnTo>
                  <a:lnTo>
                    <a:pt x="552" y="63"/>
                  </a:lnTo>
                  <a:lnTo>
                    <a:pt x="540" y="63"/>
                  </a:lnTo>
                  <a:lnTo>
                    <a:pt x="527" y="65"/>
                  </a:lnTo>
                  <a:lnTo>
                    <a:pt x="513" y="65"/>
                  </a:lnTo>
                  <a:lnTo>
                    <a:pt x="500" y="65"/>
                  </a:lnTo>
                  <a:lnTo>
                    <a:pt x="486" y="65"/>
                  </a:lnTo>
                  <a:lnTo>
                    <a:pt x="471" y="67"/>
                  </a:lnTo>
                  <a:lnTo>
                    <a:pt x="456" y="67"/>
                  </a:lnTo>
                  <a:lnTo>
                    <a:pt x="440" y="69"/>
                  </a:lnTo>
                  <a:lnTo>
                    <a:pt x="425" y="70"/>
                  </a:lnTo>
                  <a:lnTo>
                    <a:pt x="409" y="72"/>
                  </a:lnTo>
                  <a:lnTo>
                    <a:pt x="390" y="74"/>
                  </a:lnTo>
                  <a:lnTo>
                    <a:pt x="373" y="76"/>
                  </a:lnTo>
                  <a:lnTo>
                    <a:pt x="355" y="77"/>
                  </a:lnTo>
                  <a:lnTo>
                    <a:pt x="336" y="81"/>
                  </a:lnTo>
                  <a:lnTo>
                    <a:pt x="317" y="83"/>
                  </a:lnTo>
                  <a:lnTo>
                    <a:pt x="297" y="86"/>
                  </a:lnTo>
                  <a:lnTo>
                    <a:pt x="278" y="88"/>
                  </a:lnTo>
                  <a:lnTo>
                    <a:pt x="257" y="93"/>
                  </a:lnTo>
                  <a:lnTo>
                    <a:pt x="236" y="95"/>
                  </a:lnTo>
                  <a:lnTo>
                    <a:pt x="215" y="100"/>
                  </a:lnTo>
                  <a:lnTo>
                    <a:pt x="191" y="104"/>
                  </a:lnTo>
                  <a:lnTo>
                    <a:pt x="168" y="109"/>
                  </a:lnTo>
                  <a:lnTo>
                    <a:pt x="145" y="113"/>
                  </a:lnTo>
                  <a:lnTo>
                    <a:pt x="122" y="118"/>
                  </a:lnTo>
                  <a:lnTo>
                    <a:pt x="97" y="123"/>
                  </a:lnTo>
                  <a:lnTo>
                    <a:pt x="72" y="128"/>
                  </a:lnTo>
                  <a:lnTo>
                    <a:pt x="53" y="109"/>
                  </a:lnTo>
                  <a:lnTo>
                    <a:pt x="54" y="107"/>
                  </a:lnTo>
                  <a:lnTo>
                    <a:pt x="58" y="107"/>
                  </a:lnTo>
                  <a:lnTo>
                    <a:pt x="62" y="106"/>
                  </a:lnTo>
                  <a:lnTo>
                    <a:pt x="70" y="104"/>
                  </a:lnTo>
                  <a:lnTo>
                    <a:pt x="76" y="102"/>
                  </a:lnTo>
                  <a:lnTo>
                    <a:pt x="80" y="102"/>
                  </a:lnTo>
                  <a:lnTo>
                    <a:pt x="85" y="100"/>
                  </a:lnTo>
                  <a:lnTo>
                    <a:pt x="91" y="99"/>
                  </a:lnTo>
                  <a:lnTo>
                    <a:pt x="97" y="97"/>
                  </a:lnTo>
                  <a:lnTo>
                    <a:pt x="105" y="97"/>
                  </a:lnTo>
                  <a:lnTo>
                    <a:pt x="112" y="95"/>
                  </a:lnTo>
                  <a:lnTo>
                    <a:pt x="122" y="95"/>
                  </a:lnTo>
                  <a:lnTo>
                    <a:pt x="130" y="91"/>
                  </a:lnTo>
                  <a:lnTo>
                    <a:pt x="137" y="90"/>
                  </a:lnTo>
                  <a:lnTo>
                    <a:pt x="145" y="88"/>
                  </a:lnTo>
                  <a:lnTo>
                    <a:pt x="155" y="86"/>
                  </a:lnTo>
                  <a:lnTo>
                    <a:pt x="164" y="86"/>
                  </a:lnTo>
                  <a:lnTo>
                    <a:pt x="174" y="84"/>
                  </a:lnTo>
                  <a:lnTo>
                    <a:pt x="186" y="83"/>
                  </a:lnTo>
                  <a:lnTo>
                    <a:pt x="197" y="81"/>
                  </a:lnTo>
                  <a:lnTo>
                    <a:pt x="207" y="77"/>
                  </a:lnTo>
                  <a:lnTo>
                    <a:pt x="216" y="77"/>
                  </a:lnTo>
                  <a:lnTo>
                    <a:pt x="228" y="76"/>
                  </a:lnTo>
                  <a:lnTo>
                    <a:pt x="242" y="74"/>
                  </a:lnTo>
                  <a:lnTo>
                    <a:pt x="251" y="70"/>
                  </a:lnTo>
                  <a:lnTo>
                    <a:pt x="265" y="69"/>
                  </a:lnTo>
                  <a:lnTo>
                    <a:pt x="278" y="67"/>
                  </a:lnTo>
                  <a:lnTo>
                    <a:pt x="290" y="67"/>
                  </a:lnTo>
                  <a:lnTo>
                    <a:pt x="303" y="65"/>
                  </a:lnTo>
                  <a:lnTo>
                    <a:pt x="315" y="63"/>
                  </a:lnTo>
                  <a:lnTo>
                    <a:pt x="328" y="62"/>
                  </a:lnTo>
                  <a:lnTo>
                    <a:pt x="342" y="60"/>
                  </a:lnTo>
                  <a:lnTo>
                    <a:pt x="353" y="58"/>
                  </a:lnTo>
                  <a:lnTo>
                    <a:pt x="369" y="56"/>
                  </a:lnTo>
                  <a:lnTo>
                    <a:pt x="380" y="55"/>
                  </a:lnTo>
                  <a:lnTo>
                    <a:pt x="396" y="55"/>
                  </a:lnTo>
                  <a:lnTo>
                    <a:pt x="407" y="53"/>
                  </a:lnTo>
                  <a:lnTo>
                    <a:pt x="423" y="53"/>
                  </a:lnTo>
                  <a:lnTo>
                    <a:pt x="436" y="51"/>
                  </a:lnTo>
                  <a:lnTo>
                    <a:pt x="450" y="49"/>
                  </a:lnTo>
                  <a:lnTo>
                    <a:pt x="463" y="49"/>
                  </a:lnTo>
                  <a:lnTo>
                    <a:pt x="479" y="48"/>
                  </a:lnTo>
                  <a:lnTo>
                    <a:pt x="490" y="48"/>
                  </a:lnTo>
                  <a:lnTo>
                    <a:pt x="506" y="48"/>
                  </a:lnTo>
                  <a:lnTo>
                    <a:pt x="519" y="46"/>
                  </a:lnTo>
                  <a:lnTo>
                    <a:pt x="533" y="46"/>
                  </a:lnTo>
                  <a:lnTo>
                    <a:pt x="546" y="46"/>
                  </a:lnTo>
                  <a:lnTo>
                    <a:pt x="560" y="46"/>
                  </a:lnTo>
                  <a:lnTo>
                    <a:pt x="573" y="46"/>
                  </a:lnTo>
                  <a:lnTo>
                    <a:pt x="587" y="46"/>
                  </a:lnTo>
                  <a:lnTo>
                    <a:pt x="600" y="46"/>
                  </a:lnTo>
                  <a:lnTo>
                    <a:pt x="614" y="48"/>
                  </a:lnTo>
                  <a:lnTo>
                    <a:pt x="625" y="48"/>
                  </a:lnTo>
                  <a:lnTo>
                    <a:pt x="639" y="48"/>
                  </a:lnTo>
                  <a:lnTo>
                    <a:pt x="652" y="48"/>
                  </a:lnTo>
                  <a:lnTo>
                    <a:pt x="666" y="49"/>
                  </a:lnTo>
                  <a:lnTo>
                    <a:pt x="677" y="51"/>
                  </a:lnTo>
                  <a:lnTo>
                    <a:pt x="689" y="53"/>
                  </a:lnTo>
                  <a:lnTo>
                    <a:pt x="702" y="55"/>
                  </a:lnTo>
                  <a:lnTo>
                    <a:pt x="714" y="56"/>
                  </a:lnTo>
                  <a:lnTo>
                    <a:pt x="712" y="56"/>
                  </a:lnTo>
                  <a:lnTo>
                    <a:pt x="710" y="55"/>
                  </a:lnTo>
                  <a:lnTo>
                    <a:pt x="706" y="53"/>
                  </a:lnTo>
                  <a:lnTo>
                    <a:pt x="702" y="53"/>
                  </a:lnTo>
                  <a:lnTo>
                    <a:pt x="695" y="49"/>
                  </a:lnTo>
                  <a:lnTo>
                    <a:pt x="687" y="48"/>
                  </a:lnTo>
                  <a:lnTo>
                    <a:pt x="681" y="46"/>
                  </a:lnTo>
                  <a:lnTo>
                    <a:pt x="677" y="44"/>
                  </a:lnTo>
                  <a:lnTo>
                    <a:pt x="672" y="44"/>
                  </a:lnTo>
                  <a:lnTo>
                    <a:pt x="668" y="42"/>
                  </a:lnTo>
                  <a:lnTo>
                    <a:pt x="660" y="40"/>
                  </a:lnTo>
                  <a:lnTo>
                    <a:pt x="654" y="40"/>
                  </a:lnTo>
                  <a:lnTo>
                    <a:pt x="647" y="37"/>
                  </a:lnTo>
                  <a:lnTo>
                    <a:pt x="641" y="37"/>
                  </a:lnTo>
                  <a:lnTo>
                    <a:pt x="633" y="35"/>
                  </a:lnTo>
                  <a:lnTo>
                    <a:pt x="625" y="33"/>
                  </a:lnTo>
                  <a:lnTo>
                    <a:pt x="618" y="33"/>
                  </a:lnTo>
                  <a:lnTo>
                    <a:pt x="610" y="32"/>
                  </a:lnTo>
                  <a:lnTo>
                    <a:pt x="600" y="30"/>
                  </a:lnTo>
                  <a:lnTo>
                    <a:pt x="591" y="30"/>
                  </a:lnTo>
                  <a:lnTo>
                    <a:pt x="581" y="28"/>
                  </a:lnTo>
                  <a:lnTo>
                    <a:pt x="573" y="26"/>
                  </a:lnTo>
                  <a:lnTo>
                    <a:pt x="562" y="26"/>
                  </a:lnTo>
                  <a:lnTo>
                    <a:pt x="554" y="25"/>
                  </a:lnTo>
                  <a:lnTo>
                    <a:pt x="542" y="23"/>
                  </a:lnTo>
                  <a:lnTo>
                    <a:pt x="533" y="23"/>
                  </a:lnTo>
                  <a:lnTo>
                    <a:pt x="519" y="21"/>
                  </a:lnTo>
                  <a:lnTo>
                    <a:pt x="508" y="21"/>
                  </a:lnTo>
                  <a:lnTo>
                    <a:pt x="496" y="19"/>
                  </a:lnTo>
                  <a:lnTo>
                    <a:pt x="485" y="19"/>
                  </a:lnTo>
                  <a:lnTo>
                    <a:pt x="471" y="19"/>
                  </a:lnTo>
                  <a:lnTo>
                    <a:pt x="459" y="18"/>
                  </a:lnTo>
                  <a:lnTo>
                    <a:pt x="446" y="18"/>
                  </a:lnTo>
                  <a:lnTo>
                    <a:pt x="432" y="18"/>
                  </a:lnTo>
                  <a:lnTo>
                    <a:pt x="417" y="18"/>
                  </a:lnTo>
                  <a:lnTo>
                    <a:pt x="404" y="18"/>
                  </a:lnTo>
                  <a:lnTo>
                    <a:pt x="390" y="18"/>
                  </a:lnTo>
                  <a:lnTo>
                    <a:pt x="377" y="19"/>
                  </a:lnTo>
                  <a:lnTo>
                    <a:pt x="361" y="19"/>
                  </a:lnTo>
                  <a:lnTo>
                    <a:pt x="344" y="21"/>
                  </a:lnTo>
                  <a:lnTo>
                    <a:pt x="328" y="21"/>
                  </a:lnTo>
                  <a:lnTo>
                    <a:pt x="315" y="23"/>
                  </a:lnTo>
                  <a:lnTo>
                    <a:pt x="297" y="25"/>
                  </a:lnTo>
                  <a:lnTo>
                    <a:pt x="280" y="26"/>
                  </a:lnTo>
                  <a:lnTo>
                    <a:pt x="263" y="26"/>
                  </a:lnTo>
                  <a:lnTo>
                    <a:pt x="247" y="30"/>
                  </a:lnTo>
                  <a:lnTo>
                    <a:pt x="230" y="32"/>
                  </a:lnTo>
                  <a:lnTo>
                    <a:pt x="213" y="33"/>
                  </a:lnTo>
                  <a:lnTo>
                    <a:pt x="193" y="37"/>
                  </a:lnTo>
                  <a:lnTo>
                    <a:pt x="176" y="40"/>
                  </a:lnTo>
                  <a:lnTo>
                    <a:pt x="157" y="42"/>
                  </a:lnTo>
                  <a:lnTo>
                    <a:pt x="139" y="46"/>
                  </a:lnTo>
                  <a:lnTo>
                    <a:pt x="120" y="49"/>
                  </a:lnTo>
                  <a:lnTo>
                    <a:pt x="101" y="55"/>
                  </a:lnTo>
                  <a:lnTo>
                    <a:pt x="80" y="60"/>
                  </a:lnTo>
                  <a:lnTo>
                    <a:pt x="60" y="63"/>
                  </a:lnTo>
                  <a:lnTo>
                    <a:pt x="41" y="69"/>
                  </a:lnTo>
                  <a:lnTo>
                    <a:pt x="22" y="74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514" name="Freeform 67"/>
            <p:cNvSpPr>
              <a:spLocks/>
            </p:cNvSpPr>
            <p:nvPr/>
          </p:nvSpPr>
          <p:spPr bwMode="auto">
            <a:xfrm>
              <a:off x="947" y="4130"/>
              <a:ext cx="419" cy="103"/>
            </a:xfrm>
            <a:custGeom>
              <a:avLst/>
              <a:gdLst>
                <a:gd name="T0" fmla="*/ 1 w 837"/>
                <a:gd name="T1" fmla="*/ 1 h 206"/>
                <a:gd name="T2" fmla="*/ 1 w 837"/>
                <a:gd name="T3" fmla="*/ 1 h 206"/>
                <a:gd name="T4" fmla="*/ 1 w 837"/>
                <a:gd name="T5" fmla="*/ 1 h 206"/>
                <a:gd name="T6" fmla="*/ 1 w 837"/>
                <a:gd name="T7" fmla="*/ 1 h 206"/>
                <a:gd name="T8" fmla="*/ 1 w 837"/>
                <a:gd name="T9" fmla="*/ 1 h 206"/>
                <a:gd name="T10" fmla="*/ 1 w 837"/>
                <a:gd name="T11" fmla="*/ 0 h 206"/>
                <a:gd name="T12" fmla="*/ 1 w 837"/>
                <a:gd name="T13" fmla="*/ 0 h 206"/>
                <a:gd name="T14" fmla="*/ 1 w 837"/>
                <a:gd name="T15" fmla="*/ 1 h 206"/>
                <a:gd name="T16" fmla="*/ 1 w 837"/>
                <a:gd name="T17" fmla="*/ 1 h 206"/>
                <a:gd name="T18" fmla="*/ 1 w 837"/>
                <a:gd name="T19" fmla="*/ 1 h 206"/>
                <a:gd name="T20" fmla="*/ 1 w 837"/>
                <a:gd name="T21" fmla="*/ 1 h 206"/>
                <a:gd name="T22" fmla="*/ 1 w 837"/>
                <a:gd name="T23" fmla="*/ 1 h 206"/>
                <a:gd name="T24" fmla="*/ 1 w 837"/>
                <a:gd name="T25" fmla="*/ 1 h 206"/>
                <a:gd name="T26" fmla="*/ 1 w 837"/>
                <a:gd name="T27" fmla="*/ 1 h 206"/>
                <a:gd name="T28" fmla="*/ 1 w 837"/>
                <a:gd name="T29" fmla="*/ 1 h 206"/>
                <a:gd name="T30" fmla="*/ 1 w 837"/>
                <a:gd name="T31" fmla="*/ 1 h 206"/>
                <a:gd name="T32" fmla="*/ 1 w 837"/>
                <a:gd name="T33" fmla="*/ 1 h 206"/>
                <a:gd name="T34" fmla="*/ 1 w 837"/>
                <a:gd name="T35" fmla="*/ 1 h 206"/>
                <a:gd name="T36" fmla="*/ 1 w 837"/>
                <a:gd name="T37" fmla="*/ 1 h 206"/>
                <a:gd name="T38" fmla="*/ 1 w 837"/>
                <a:gd name="T39" fmla="*/ 1 h 206"/>
                <a:gd name="T40" fmla="*/ 1 w 837"/>
                <a:gd name="T41" fmla="*/ 1 h 206"/>
                <a:gd name="T42" fmla="*/ 1 w 837"/>
                <a:gd name="T43" fmla="*/ 1 h 206"/>
                <a:gd name="T44" fmla="*/ 1 w 837"/>
                <a:gd name="T45" fmla="*/ 1 h 206"/>
                <a:gd name="T46" fmla="*/ 1 w 837"/>
                <a:gd name="T47" fmla="*/ 1 h 206"/>
                <a:gd name="T48" fmla="*/ 1 w 837"/>
                <a:gd name="T49" fmla="*/ 1 h 206"/>
                <a:gd name="T50" fmla="*/ 1 w 837"/>
                <a:gd name="T51" fmla="*/ 1 h 206"/>
                <a:gd name="T52" fmla="*/ 1 w 837"/>
                <a:gd name="T53" fmla="*/ 1 h 206"/>
                <a:gd name="T54" fmla="*/ 1 w 837"/>
                <a:gd name="T55" fmla="*/ 1 h 206"/>
                <a:gd name="T56" fmla="*/ 1 w 837"/>
                <a:gd name="T57" fmla="*/ 1 h 206"/>
                <a:gd name="T58" fmla="*/ 1 w 837"/>
                <a:gd name="T59" fmla="*/ 1 h 206"/>
                <a:gd name="T60" fmla="*/ 1 w 837"/>
                <a:gd name="T61" fmla="*/ 1 h 206"/>
                <a:gd name="T62" fmla="*/ 1 w 837"/>
                <a:gd name="T63" fmla="*/ 1 h 206"/>
                <a:gd name="T64" fmla="*/ 1 w 837"/>
                <a:gd name="T65" fmla="*/ 1 h 206"/>
                <a:gd name="T66" fmla="*/ 1 w 837"/>
                <a:gd name="T67" fmla="*/ 1 h 206"/>
                <a:gd name="T68" fmla="*/ 1 w 837"/>
                <a:gd name="T69" fmla="*/ 1 h 206"/>
                <a:gd name="T70" fmla="*/ 1 w 837"/>
                <a:gd name="T71" fmla="*/ 1 h 206"/>
                <a:gd name="T72" fmla="*/ 1 w 837"/>
                <a:gd name="T73" fmla="*/ 1 h 206"/>
                <a:gd name="T74" fmla="*/ 1 w 837"/>
                <a:gd name="T75" fmla="*/ 1 h 206"/>
                <a:gd name="T76" fmla="*/ 1 w 837"/>
                <a:gd name="T77" fmla="*/ 1 h 206"/>
                <a:gd name="T78" fmla="*/ 1 w 837"/>
                <a:gd name="T79" fmla="*/ 1 h 206"/>
                <a:gd name="T80" fmla="*/ 1 w 837"/>
                <a:gd name="T81" fmla="*/ 1 h 206"/>
                <a:gd name="T82" fmla="*/ 1 w 837"/>
                <a:gd name="T83" fmla="*/ 1 h 206"/>
                <a:gd name="T84" fmla="*/ 1 w 837"/>
                <a:gd name="T85" fmla="*/ 1 h 206"/>
                <a:gd name="T86" fmla="*/ 1 w 837"/>
                <a:gd name="T87" fmla="*/ 1 h 206"/>
                <a:gd name="T88" fmla="*/ 1 w 837"/>
                <a:gd name="T89" fmla="*/ 1 h 206"/>
                <a:gd name="T90" fmla="*/ 1 w 837"/>
                <a:gd name="T91" fmla="*/ 1 h 206"/>
                <a:gd name="T92" fmla="*/ 1 w 837"/>
                <a:gd name="T93" fmla="*/ 1 h 206"/>
                <a:gd name="T94" fmla="*/ 1 w 837"/>
                <a:gd name="T95" fmla="*/ 1 h 206"/>
                <a:gd name="T96" fmla="*/ 1 w 837"/>
                <a:gd name="T97" fmla="*/ 1 h 206"/>
                <a:gd name="T98" fmla="*/ 1 w 837"/>
                <a:gd name="T99" fmla="*/ 1 h 206"/>
                <a:gd name="T100" fmla="*/ 1 w 837"/>
                <a:gd name="T101" fmla="*/ 1 h 206"/>
                <a:gd name="T102" fmla="*/ 1 w 837"/>
                <a:gd name="T103" fmla="*/ 1 h 206"/>
                <a:gd name="T104" fmla="*/ 1 w 837"/>
                <a:gd name="T105" fmla="*/ 1 h 206"/>
                <a:gd name="T106" fmla="*/ 1 w 837"/>
                <a:gd name="T107" fmla="*/ 1 h 206"/>
                <a:gd name="T108" fmla="*/ 1 w 837"/>
                <a:gd name="T109" fmla="*/ 1 h 206"/>
                <a:gd name="T110" fmla="*/ 1 w 837"/>
                <a:gd name="T111" fmla="*/ 1 h 206"/>
                <a:gd name="T112" fmla="*/ 1 w 837"/>
                <a:gd name="T113" fmla="*/ 1 h 206"/>
                <a:gd name="T114" fmla="*/ 1 w 837"/>
                <a:gd name="T115" fmla="*/ 1 h 206"/>
                <a:gd name="T116" fmla="*/ 1 w 837"/>
                <a:gd name="T117" fmla="*/ 1 h 206"/>
                <a:gd name="T118" fmla="*/ 1 w 837"/>
                <a:gd name="T119" fmla="*/ 1 h 20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837" h="206">
                  <a:moveTo>
                    <a:pt x="17" y="136"/>
                  </a:moveTo>
                  <a:lnTo>
                    <a:pt x="19" y="134"/>
                  </a:lnTo>
                  <a:lnTo>
                    <a:pt x="27" y="130"/>
                  </a:lnTo>
                  <a:lnTo>
                    <a:pt x="31" y="129"/>
                  </a:lnTo>
                  <a:lnTo>
                    <a:pt x="37" y="125"/>
                  </a:lnTo>
                  <a:lnTo>
                    <a:pt x="44" y="123"/>
                  </a:lnTo>
                  <a:lnTo>
                    <a:pt x="54" y="120"/>
                  </a:lnTo>
                  <a:lnTo>
                    <a:pt x="58" y="118"/>
                  </a:lnTo>
                  <a:lnTo>
                    <a:pt x="62" y="116"/>
                  </a:lnTo>
                  <a:lnTo>
                    <a:pt x="67" y="114"/>
                  </a:lnTo>
                  <a:lnTo>
                    <a:pt x="71" y="113"/>
                  </a:lnTo>
                  <a:lnTo>
                    <a:pt x="77" y="109"/>
                  </a:lnTo>
                  <a:lnTo>
                    <a:pt x="83" y="107"/>
                  </a:lnTo>
                  <a:lnTo>
                    <a:pt x="89" y="106"/>
                  </a:lnTo>
                  <a:lnTo>
                    <a:pt x="94" y="104"/>
                  </a:lnTo>
                  <a:lnTo>
                    <a:pt x="100" y="100"/>
                  </a:lnTo>
                  <a:lnTo>
                    <a:pt x="108" y="99"/>
                  </a:lnTo>
                  <a:lnTo>
                    <a:pt x="114" y="97"/>
                  </a:lnTo>
                  <a:lnTo>
                    <a:pt x="121" y="93"/>
                  </a:lnTo>
                  <a:lnTo>
                    <a:pt x="127" y="92"/>
                  </a:lnTo>
                  <a:lnTo>
                    <a:pt x="135" y="90"/>
                  </a:lnTo>
                  <a:lnTo>
                    <a:pt x="143" y="86"/>
                  </a:lnTo>
                  <a:lnTo>
                    <a:pt x="150" y="85"/>
                  </a:lnTo>
                  <a:lnTo>
                    <a:pt x="158" y="83"/>
                  </a:lnTo>
                  <a:lnTo>
                    <a:pt x="166" y="79"/>
                  </a:lnTo>
                  <a:lnTo>
                    <a:pt x="173" y="76"/>
                  </a:lnTo>
                  <a:lnTo>
                    <a:pt x="183" y="74"/>
                  </a:lnTo>
                  <a:lnTo>
                    <a:pt x="191" y="72"/>
                  </a:lnTo>
                  <a:lnTo>
                    <a:pt x="199" y="69"/>
                  </a:lnTo>
                  <a:lnTo>
                    <a:pt x="208" y="67"/>
                  </a:lnTo>
                  <a:lnTo>
                    <a:pt x="218" y="65"/>
                  </a:lnTo>
                  <a:lnTo>
                    <a:pt x="226" y="62"/>
                  </a:lnTo>
                  <a:lnTo>
                    <a:pt x="235" y="58"/>
                  </a:lnTo>
                  <a:lnTo>
                    <a:pt x="243" y="56"/>
                  </a:lnTo>
                  <a:lnTo>
                    <a:pt x="254" y="55"/>
                  </a:lnTo>
                  <a:lnTo>
                    <a:pt x="264" y="51"/>
                  </a:lnTo>
                  <a:lnTo>
                    <a:pt x="274" y="49"/>
                  </a:lnTo>
                  <a:lnTo>
                    <a:pt x="283" y="48"/>
                  </a:lnTo>
                  <a:lnTo>
                    <a:pt x="295" y="44"/>
                  </a:lnTo>
                  <a:lnTo>
                    <a:pt x="305" y="42"/>
                  </a:lnTo>
                  <a:lnTo>
                    <a:pt x="312" y="41"/>
                  </a:lnTo>
                  <a:lnTo>
                    <a:pt x="324" y="37"/>
                  </a:lnTo>
                  <a:lnTo>
                    <a:pt x="334" y="35"/>
                  </a:lnTo>
                  <a:lnTo>
                    <a:pt x="345" y="34"/>
                  </a:lnTo>
                  <a:lnTo>
                    <a:pt x="355" y="30"/>
                  </a:lnTo>
                  <a:lnTo>
                    <a:pt x="366" y="28"/>
                  </a:lnTo>
                  <a:lnTo>
                    <a:pt x="378" y="27"/>
                  </a:lnTo>
                  <a:lnTo>
                    <a:pt x="388" y="25"/>
                  </a:lnTo>
                  <a:lnTo>
                    <a:pt x="397" y="21"/>
                  </a:lnTo>
                  <a:lnTo>
                    <a:pt x="409" y="20"/>
                  </a:lnTo>
                  <a:lnTo>
                    <a:pt x="420" y="18"/>
                  </a:lnTo>
                  <a:lnTo>
                    <a:pt x="432" y="16"/>
                  </a:lnTo>
                  <a:lnTo>
                    <a:pt x="443" y="16"/>
                  </a:lnTo>
                  <a:lnTo>
                    <a:pt x="455" y="14"/>
                  </a:lnTo>
                  <a:lnTo>
                    <a:pt x="467" y="13"/>
                  </a:lnTo>
                  <a:lnTo>
                    <a:pt x="478" y="11"/>
                  </a:lnTo>
                  <a:lnTo>
                    <a:pt x="488" y="9"/>
                  </a:lnTo>
                  <a:lnTo>
                    <a:pt x="499" y="9"/>
                  </a:lnTo>
                  <a:lnTo>
                    <a:pt x="511" y="7"/>
                  </a:lnTo>
                  <a:lnTo>
                    <a:pt x="521" y="5"/>
                  </a:lnTo>
                  <a:lnTo>
                    <a:pt x="530" y="5"/>
                  </a:lnTo>
                  <a:lnTo>
                    <a:pt x="542" y="4"/>
                  </a:lnTo>
                  <a:lnTo>
                    <a:pt x="551" y="4"/>
                  </a:lnTo>
                  <a:lnTo>
                    <a:pt x="561" y="2"/>
                  </a:lnTo>
                  <a:lnTo>
                    <a:pt x="571" y="2"/>
                  </a:lnTo>
                  <a:lnTo>
                    <a:pt x="580" y="0"/>
                  </a:lnTo>
                  <a:lnTo>
                    <a:pt x="590" y="0"/>
                  </a:lnTo>
                  <a:lnTo>
                    <a:pt x="598" y="0"/>
                  </a:lnTo>
                  <a:lnTo>
                    <a:pt x="607" y="0"/>
                  </a:lnTo>
                  <a:lnTo>
                    <a:pt x="615" y="0"/>
                  </a:lnTo>
                  <a:lnTo>
                    <a:pt x="625" y="0"/>
                  </a:lnTo>
                  <a:lnTo>
                    <a:pt x="632" y="0"/>
                  </a:lnTo>
                  <a:lnTo>
                    <a:pt x="642" y="0"/>
                  </a:lnTo>
                  <a:lnTo>
                    <a:pt x="650" y="0"/>
                  </a:lnTo>
                  <a:lnTo>
                    <a:pt x="659" y="0"/>
                  </a:lnTo>
                  <a:lnTo>
                    <a:pt x="665" y="0"/>
                  </a:lnTo>
                  <a:lnTo>
                    <a:pt x="673" y="0"/>
                  </a:lnTo>
                  <a:lnTo>
                    <a:pt x="681" y="0"/>
                  </a:lnTo>
                  <a:lnTo>
                    <a:pt x="688" y="0"/>
                  </a:lnTo>
                  <a:lnTo>
                    <a:pt x="696" y="0"/>
                  </a:lnTo>
                  <a:lnTo>
                    <a:pt x="704" y="0"/>
                  </a:lnTo>
                  <a:lnTo>
                    <a:pt x="710" y="0"/>
                  </a:lnTo>
                  <a:lnTo>
                    <a:pt x="717" y="2"/>
                  </a:lnTo>
                  <a:lnTo>
                    <a:pt x="723" y="2"/>
                  </a:lnTo>
                  <a:lnTo>
                    <a:pt x="729" y="2"/>
                  </a:lnTo>
                  <a:lnTo>
                    <a:pt x="735" y="4"/>
                  </a:lnTo>
                  <a:lnTo>
                    <a:pt x="742" y="4"/>
                  </a:lnTo>
                  <a:lnTo>
                    <a:pt x="748" y="4"/>
                  </a:lnTo>
                  <a:lnTo>
                    <a:pt x="752" y="4"/>
                  </a:lnTo>
                  <a:lnTo>
                    <a:pt x="758" y="5"/>
                  </a:lnTo>
                  <a:lnTo>
                    <a:pt x="764" y="5"/>
                  </a:lnTo>
                  <a:lnTo>
                    <a:pt x="769" y="5"/>
                  </a:lnTo>
                  <a:lnTo>
                    <a:pt x="773" y="7"/>
                  </a:lnTo>
                  <a:lnTo>
                    <a:pt x="779" y="7"/>
                  </a:lnTo>
                  <a:lnTo>
                    <a:pt x="783" y="9"/>
                  </a:lnTo>
                  <a:lnTo>
                    <a:pt x="791" y="9"/>
                  </a:lnTo>
                  <a:lnTo>
                    <a:pt x="798" y="9"/>
                  </a:lnTo>
                  <a:lnTo>
                    <a:pt x="806" y="11"/>
                  </a:lnTo>
                  <a:lnTo>
                    <a:pt x="814" y="13"/>
                  </a:lnTo>
                  <a:lnTo>
                    <a:pt x="818" y="13"/>
                  </a:lnTo>
                  <a:lnTo>
                    <a:pt x="823" y="14"/>
                  </a:lnTo>
                  <a:lnTo>
                    <a:pt x="827" y="14"/>
                  </a:lnTo>
                  <a:lnTo>
                    <a:pt x="831" y="16"/>
                  </a:lnTo>
                  <a:lnTo>
                    <a:pt x="835" y="16"/>
                  </a:lnTo>
                  <a:lnTo>
                    <a:pt x="837" y="18"/>
                  </a:lnTo>
                  <a:lnTo>
                    <a:pt x="831" y="32"/>
                  </a:lnTo>
                  <a:lnTo>
                    <a:pt x="829" y="32"/>
                  </a:lnTo>
                  <a:lnTo>
                    <a:pt x="825" y="30"/>
                  </a:lnTo>
                  <a:lnTo>
                    <a:pt x="820" y="30"/>
                  </a:lnTo>
                  <a:lnTo>
                    <a:pt x="816" y="30"/>
                  </a:lnTo>
                  <a:lnTo>
                    <a:pt x="810" y="28"/>
                  </a:lnTo>
                  <a:lnTo>
                    <a:pt x="806" y="28"/>
                  </a:lnTo>
                  <a:lnTo>
                    <a:pt x="798" y="27"/>
                  </a:lnTo>
                  <a:lnTo>
                    <a:pt x="791" y="27"/>
                  </a:lnTo>
                  <a:lnTo>
                    <a:pt x="781" y="25"/>
                  </a:lnTo>
                  <a:lnTo>
                    <a:pt x="773" y="25"/>
                  </a:lnTo>
                  <a:lnTo>
                    <a:pt x="769" y="25"/>
                  </a:lnTo>
                  <a:lnTo>
                    <a:pt x="764" y="25"/>
                  </a:lnTo>
                  <a:lnTo>
                    <a:pt x="760" y="25"/>
                  </a:lnTo>
                  <a:lnTo>
                    <a:pt x="754" y="25"/>
                  </a:lnTo>
                  <a:lnTo>
                    <a:pt x="748" y="25"/>
                  </a:lnTo>
                  <a:lnTo>
                    <a:pt x="744" y="25"/>
                  </a:lnTo>
                  <a:lnTo>
                    <a:pt x="739" y="25"/>
                  </a:lnTo>
                  <a:lnTo>
                    <a:pt x="733" y="25"/>
                  </a:lnTo>
                  <a:lnTo>
                    <a:pt x="725" y="23"/>
                  </a:lnTo>
                  <a:lnTo>
                    <a:pt x="719" y="23"/>
                  </a:lnTo>
                  <a:lnTo>
                    <a:pt x="713" y="23"/>
                  </a:lnTo>
                  <a:lnTo>
                    <a:pt x="708" y="23"/>
                  </a:lnTo>
                  <a:lnTo>
                    <a:pt x="700" y="23"/>
                  </a:lnTo>
                  <a:lnTo>
                    <a:pt x="694" y="23"/>
                  </a:lnTo>
                  <a:lnTo>
                    <a:pt x="686" y="23"/>
                  </a:lnTo>
                  <a:lnTo>
                    <a:pt x="681" y="23"/>
                  </a:lnTo>
                  <a:lnTo>
                    <a:pt x="673" y="23"/>
                  </a:lnTo>
                  <a:lnTo>
                    <a:pt x="665" y="23"/>
                  </a:lnTo>
                  <a:lnTo>
                    <a:pt x="658" y="23"/>
                  </a:lnTo>
                  <a:lnTo>
                    <a:pt x="650" y="23"/>
                  </a:lnTo>
                  <a:lnTo>
                    <a:pt x="642" y="23"/>
                  </a:lnTo>
                  <a:lnTo>
                    <a:pt x="634" y="23"/>
                  </a:lnTo>
                  <a:lnTo>
                    <a:pt x="627" y="23"/>
                  </a:lnTo>
                  <a:lnTo>
                    <a:pt x="619" y="25"/>
                  </a:lnTo>
                  <a:lnTo>
                    <a:pt x="609" y="25"/>
                  </a:lnTo>
                  <a:lnTo>
                    <a:pt x="602" y="25"/>
                  </a:lnTo>
                  <a:lnTo>
                    <a:pt x="592" y="25"/>
                  </a:lnTo>
                  <a:lnTo>
                    <a:pt x="584" y="25"/>
                  </a:lnTo>
                  <a:lnTo>
                    <a:pt x="575" y="25"/>
                  </a:lnTo>
                  <a:lnTo>
                    <a:pt x="567" y="25"/>
                  </a:lnTo>
                  <a:lnTo>
                    <a:pt x="557" y="27"/>
                  </a:lnTo>
                  <a:lnTo>
                    <a:pt x="550" y="28"/>
                  </a:lnTo>
                  <a:lnTo>
                    <a:pt x="538" y="28"/>
                  </a:lnTo>
                  <a:lnTo>
                    <a:pt x="530" y="30"/>
                  </a:lnTo>
                  <a:lnTo>
                    <a:pt x="519" y="30"/>
                  </a:lnTo>
                  <a:lnTo>
                    <a:pt x="511" y="32"/>
                  </a:lnTo>
                  <a:lnTo>
                    <a:pt x="499" y="32"/>
                  </a:lnTo>
                  <a:lnTo>
                    <a:pt x="490" y="34"/>
                  </a:lnTo>
                  <a:lnTo>
                    <a:pt x="480" y="34"/>
                  </a:lnTo>
                  <a:lnTo>
                    <a:pt x="470" y="37"/>
                  </a:lnTo>
                  <a:lnTo>
                    <a:pt x="461" y="37"/>
                  </a:lnTo>
                  <a:lnTo>
                    <a:pt x="451" y="39"/>
                  </a:lnTo>
                  <a:lnTo>
                    <a:pt x="440" y="41"/>
                  </a:lnTo>
                  <a:lnTo>
                    <a:pt x="430" y="42"/>
                  </a:lnTo>
                  <a:lnTo>
                    <a:pt x="418" y="42"/>
                  </a:lnTo>
                  <a:lnTo>
                    <a:pt x="409" y="44"/>
                  </a:lnTo>
                  <a:lnTo>
                    <a:pt x="399" y="46"/>
                  </a:lnTo>
                  <a:lnTo>
                    <a:pt x="389" y="49"/>
                  </a:lnTo>
                  <a:lnTo>
                    <a:pt x="380" y="49"/>
                  </a:lnTo>
                  <a:lnTo>
                    <a:pt x="370" y="51"/>
                  </a:lnTo>
                  <a:lnTo>
                    <a:pt x="361" y="53"/>
                  </a:lnTo>
                  <a:lnTo>
                    <a:pt x="351" y="56"/>
                  </a:lnTo>
                  <a:lnTo>
                    <a:pt x="341" y="58"/>
                  </a:lnTo>
                  <a:lnTo>
                    <a:pt x="334" y="60"/>
                  </a:lnTo>
                  <a:lnTo>
                    <a:pt x="324" y="62"/>
                  </a:lnTo>
                  <a:lnTo>
                    <a:pt x="314" y="65"/>
                  </a:lnTo>
                  <a:lnTo>
                    <a:pt x="305" y="67"/>
                  </a:lnTo>
                  <a:lnTo>
                    <a:pt x="297" y="69"/>
                  </a:lnTo>
                  <a:lnTo>
                    <a:pt x="287" y="71"/>
                  </a:lnTo>
                  <a:lnTo>
                    <a:pt x="278" y="72"/>
                  </a:lnTo>
                  <a:lnTo>
                    <a:pt x="268" y="74"/>
                  </a:lnTo>
                  <a:lnTo>
                    <a:pt x="260" y="76"/>
                  </a:lnTo>
                  <a:lnTo>
                    <a:pt x="253" y="79"/>
                  </a:lnTo>
                  <a:lnTo>
                    <a:pt x="245" y="81"/>
                  </a:lnTo>
                  <a:lnTo>
                    <a:pt x="235" y="83"/>
                  </a:lnTo>
                  <a:lnTo>
                    <a:pt x="227" y="85"/>
                  </a:lnTo>
                  <a:lnTo>
                    <a:pt x="220" y="88"/>
                  </a:lnTo>
                  <a:lnTo>
                    <a:pt x="214" y="90"/>
                  </a:lnTo>
                  <a:lnTo>
                    <a:pt x="204" y="92"/>
                  </a:lnTo>
                  <a:lnTo>
                    <a:pt x="197" y="95"/>
                  </a:lnTo>
                  <a:lnTo>
                    <a:pt x="191" y="97"/>
                  </a:lnTo>
                  <a:lnTo>
                    <a:pt x="185" y="100"/>
                  </a:lnTo>
                  <a:lnTo>
                    <a:pt x="177" y="100"/>
                  </a:lnTo>
                  <a:lnTo>
                    <a:pt x="170" y="102"/>
                  </a:lnTo>
                  <a:lnTo>
                    <a:pt x="162" y="106"/>
                  </a:lnTo>
                  <a:lnTo>
                    <a:pt x="158" y="107"/>
                  </a:lnTo>
                  <a:lnTo>
                    <a:pt x="150" y="109"/>
                  </a:lnTo>
                  <a:lnTo>
                    <a:pt x="145" y="111"/>
                  </a:lnTo>
                  <a:lnTo>
                    <a:pt x="139" y="113"/>
                  </a:lnTo>
                  <a:lnTo>
                    <a:pt x="133" y="116"/>
                  </a:lnTo>
                  <a:lnTo>
                    <a:pt x="127" y="118"/>
                  </a:lnTo>
                  <a:lnTo>
                    <a:pt x="121" y="118"/>
                  </a:lnTo>
                  <a:lnTo>
                    <a:pt x="116" y="120"/>
                  </a:lnTo>
                  <a:lnTo>
                    <a:pt x="112" y="122"/>
                  </a:lnTo>
                  <a:lnTo>
                    <a:pt x="104" y="125"/>
                  </a:lnTo>
                  <a:lnTo>
                    <a:pt x="94" y="129"/>
                  </a:lnTo>
                  <a:lnTo>
                    <a:pt x="87" y="130"/>
                  </a:lnTo>
                  <a:lnTo>
                    <a:pt x="81" y="134"/>
                  </a:lnTo>
                  <a:lnTo>
                    <a:pt x="75" y="136"/>
                  </a:lnTo>
                  <a:lnTo>
                    <a:pt x="75" y="137"/>
                  </a:lnTo>
                  <a:lnTo>
                    <a:pt x="81" y="136"/>
                  </a:lnTo>
                  <a:lnTo>
                    <a:pt x="89" y="134"/>
                  </a:lnTo>
                  <a:lnTo>
                    <a:pt x="94" y="132"/>
                  </a:lnTo>
                  <a:lnTo>
                    <a:pt x="98" y="132"/>
                  </a:lnTo>
                  <a:lnTo>
                    <a:pt x="104" y="130"/>
                  </a:lnTo>
                  <a:lnTo>
                    <a:pt x="110" y="130"/>
                  </a:lnTo>
                  <a:lnTo>
                    <a:pt x="114" y="127"/>
                  </a:lnTo>
                  <a:lnTo>
                    <a:pt x="119" y="127"/>
                  </a:lnTo>
                  <a:lnTo>
                    <a:pt x="125" y="125"/>
                  </a:lnTo>
                  <a:lnTo>
                    <a:pt x="131" y="123"/>
                  </a:lnTo>
                  <a:lnTo>
                    <a:pt x="139" y="122"/>
                  </a:lnTo>
                  <a:lnTo>
                    <a:pt x="145" y="120"/>
                  </a:lnTo>
                  <a:lnTo>
                    <a:pt x="152" y="118"/>
                  </a:lnTo>
                  <a:lnTo>
                    <a:pt x="160" y="118"/>
                  </a:lnTo>
                  <a:lnTo>
                    <a:pt x="168" y="114"/>
                  </a:lnTo>
                  <a:lnTo>
                    <a:pt x="173" y="113"/>
                  </a:lnTo>
                  <a:lnTo>
                    <a:pt x="181" y="111"/>
                  </a:lnTo>
                  <a:lnTo>
                    <a:pt x="191" y="109"/>
                  </a:lnTo>
                  <a:lnTo>
                    <a:pt x="199" y="109"/>
                  </a:lnTo>
                  <a:lnTo>
                    <a:pt x="206" y="107"/>
                  </a:lnTo>
                  <a:lnTo>
                    <a:pt x="214" y="106"/>
                  </a:lnTo>
                  <a:lnTo>
                    <a:pt x="224" y="104"/>
                  </a:lnTo>
                  <a:lnTo>
                    <a:pt x="231" y="100"/>
                  </a:lnTo>
                  <a:lnTo>
                    <a:pt x="239" y="100"/>
                  </a:lnTo>
                  <a:lnTo>
                    <a:pt x="249" y="99"/>
                  </a:lnTo>
                  <a:lnTo>
                    <a:pt x="256" y="97"/>
                  </a:lnTo>
                  <a:lnTo>
                    <a:pt x="266" y="93"/>
                  </a:lnTo>
                  <a:lnTo>
                    <a:pt x="276" y="92"/>
                  </a:lnTo>
                  <a:lnTo>
                    <a:pt x="283" y="92"/>
                  </a:lnTo>
                  <a:lnTo>
                    <a:pt x="293" y="90"/>
                  </a:lnTo>
                  <a:lnTo>
                    <a:pt x="303" y="86"/>
                  </a:lnTo>
                  <a:lnTo>
                    <a:pt x="312" y="86"/>
                  </a:lnTo>
                  <a:lnTo>
                    <a:pt x="320" y="85"/>
                  </a:lnTo>
                  <a:lnTo>
                    <a:pt x="330" y="83"/>
                  </a:lnTo>
                  <a:lnTo>
                    <a:pt x="339" y="81"/>
                  </a:lnTo>
                  <a:lnTo>
                    <a:pt x="349" y="81"/>
                  </a:lnTo>
                  <a:lnTo>
                    <a:pt x="359" y="79"/>
                  </a:lnTo>
                  <a:lnTo>
                    <a:pt x="368" y="78"/>
                  </a:lnTo>
                  <a:lnTo>
                    <a:pt x="376" y="76"/>
                  </a:lnTo>
                  <a:lnTo>
                    <a:pt x="386" y="76"/>
                  </a:lnTo>
                  <a:lnTo>
                    <a:pt x="393" y="74"/>
                  </a:lnTo>
                  <a:lnTo>
                    <a:pt x="403" y="74"/>
                  </a:lnTo>
                  <a:lnTo>
                    <a:pt x="411" y="72"/>
                  </a:lnTo>
                  <a:lnTo>
                    <a:pt x="420" y="71"/>
                  </a:lnTo>
                  <a:lnTo>
                    <a:pt x="428" y="71"/>
                  </a:lnTo>
                  <a:lnTo>
                    <a:pt x="438" y="71"/>
                  </a:lnTo>
                  <a:lnTo>
                    <a:pt x="445" y="69"/>
                  </a:lnTo>
                  <a:lnTo>
                    <a:pt x="455" y="67"/>
                  </a:lnTo>
                  <a:lnTo>
                    <a:pt x="463" y="67"/>
                  </a:lnTo>
                  <a:lnTo>
                    <a:pt x="472" y="67"/>
                  </a:lnTo>
                  <a:lnTo>
                    <a:pt x="480" y="67"/>
                  </a:lnTo>
                  <a:lnTo>
                    <a:pt x="488" y="67"/>
                  </a:lnTo>
                  <a:lnTo>
                    <a:pt x="496" y="67"/>
                  </a:lnTo>
                  <a:lnTo>
                    <a:pt x="503" y="67"/>
                  </a:lnTo>
                  <a:lnTo>
                    <a:pt x="511" y="67"/>
                  </a:lnTo>
                  <a:lnTo>
                    <a:pt x="517" y="67"/>
                  </a:lnTo>
                  <a:lnTo>
                    <a:pt x="524" y="67"/>
                  </a:lnTo>
                  <a:lnTo>
                    <a:pt x="532" y="67"/>
                  </a:lnTo>
                  <a:lnTo>
                    <a:pt x="540" y="67"/>
                  </a:lnTo>
                  <a:lnTo>
                    <a:pt x="546" y="69"/>
                  </a:lnTo>
                  <a:lnTo>
                    <a:pt x="553" y="69"/>
                  </a:lnTo>
                  <a:lnTo>
                    <a:pt x="561" y="69"/>
                  </a:lnTo>
                  <a:lnTo>
                    <a:pt x="567" y="69"/>
                  </a:lnTo>
                  <a:lnTo>
                    <a:pt x="575" y="69"/>
                  </a:lnTo>
                  <a:lnTo>
                    <a:pt x="580" y="69"/>
                  </a:lnTo>
                  <a:lnTo>
                    <a:pt x="588" y="71"/>
                  </a:lnTo>
                  <a:lnTo>
                    <a:pt x="594" y="71"/>
                  </a:lnTo>
                  <a:lnTo>
                    <a:pt x="602" y="71"/>
                  </a:lnTo>
                  <a:lnTo>
                    <a:pt x="607" y="71"/>
                  </a:lnTo>
                  <a:lnTo>
                    <a:pt x="615" y="72"/>
                  </a:lnTo>
                  <a:lnTo>
                    <a:pt x="623" y="72"/>
                  </a:lnTo>
                  <a:lnTo>
                    <a:pt x="629" y="72"/>
                  </a:lnTo>
                  <a:lnTo>
                    <a:pt x="634" y="72"/>
                  </a:lnTo>
                  <a:lnTo>
                    <a:pt x="642" y="72"/>
                  </a:lnTo>
                  <a:lnTo>
                    <a:pt x="646" y="72"/>
                  </a:lnTo>
                  <a:lnTo>
                    <a:pt x="654" y="74"/>
                  </a:lnTo>
                  <a:lnTo>
                    <a:pt x="659" y="74"/>
                  </a:lnTo>
                  <a:lnTo>
                    <a:pt x="665" y="74"/>
                  </a:lnTo>
                  <a:lnTo>
                    <a:pt x="671" y="74"/>
                  </a:lnTo>
                  <a:lnTo>
                    <a:pt x="677" y="74"/>
                  </a:lnTo>
                  <a:lnTo>
                    <a:pt x="683" y="76"/>
                  </a:lnTo>
                  <a:lnTo>
                    <a:pt x="688" y="76"/>
                  </a:lnTo>
                  <a:lnTo>
                    <a:pt x="694" y="76"/>
                  </a:lnTo>
                  <a:lnTo>
                    <a:pt x="698" y="76"/>
                  </a:lnTo>
                  <a:lnTo>
                    <a:pt x="704" y="76"/>
                  </a:lnTo>
                  <a:lnTo>
                    <a:pt x="710" y="78"/>
                  </a:lnTo>
                  <a:lnTo>
                    <a:pt x="719" y="78"/>
                  </a:lnTo>
                  <a:lnTo>
                    <a:pt x="729" y="78"/>
                  </a:lnTo>
                  <a:lnTo>
                    <a:pt x="737" y="79"/>
                  </a:lnTo>
                  <a:lnTo>
                    <a:pt x="746" y="79"/>
                  </a:lnTo>
                  <a:lnTo>
                    <a:pt x="754" y="79"/>
                  </a:lnTo>
                  <a:lnTo>
                    <a:pt x="762" y="81"/>
                  </a:lnTo>
                  <a:lnTo>
                    <a:pt x="767" y="81"/>
                  </a:lnTo>
                  <a:lnTo>
                    <a:pt x="775" y="83"/>
                  </a:lnTo>
                  <a:lnTo>
                    <a:pt x="779" y="83"/>
                  </a:lnTo>
                  <a:lnTo>
                    <a:pt x="785" y="83"/>
                  </a:lnTo>
                  <a:lnTo>
                    <a:pt x="789" y="83"/>
                  </a:lnTo>
                  <a:lnTo>
                    <a:pt x="793" y="85"/>
                  </a:lnTo>
                  <a:lnTo>
                    <a:pt x="796" y="85"/>
                  </a:lnTo>
                  <a:lnTo>
                    <a:pt x="798" y="85"/>
                  </a:lnTo>
                  <a:lnTo>
                    <a:pt x="794" y="102"/>
                  </a:lnTo>
                  <a:lnTo>
                    <a:pt x="791" y="102"/>
                  </a:lnTo>
                  <a:lnTo>
                    <a:pt x="787" y="100"/>
                  </a:lnTo>
                  <a:lnTo>
                    <a:pt x="781" y="100"/>
                  </a:lnTo>
                  <a:lnTo>
                    <a:pt x="777" y="100"/>
                  </a:lnTo>
                  <a:lnTo>
                    <a:pt x="771" y="100"/>
                  </a:lnTo>
                  <a:lnTo>
                    <a:pt x="766" y="100"/>
                  </a:lnTo>
                  <a:lnTo>
                    <a:pt x="758" y="99"/>
                  </a:lnTo>
                  <a:lnTo>
                    <a:pt x="750" y="99"/>
                  </a:lnTo>
                  <a:lnTo>
                    <a:pt x="740" y="97"/>
                  </a:lnTo>
                  <a:lnTo>
                    <a:pt x="733" y="97"/>
                  </a:lnTo>
                  <a:lnTo>
                    <a:pt x="727" y="97"/>
                  </a:lnTo>
                  <a:lnTo>
                    <a:pt x="723" y="97"/>
                  </a:lnTo>
                  <a:lnTo>
                    <a:pt x="717" y="95"/>
                  </a:lnTo>
                  <a:lnTo>
                    <a:pt x="713" y="95"/>
                  </a:lnTo>
                  <a:lnTo>
                    <a:pt x="708" y="95"/>
                  </a:lnTo>
                  <a:lnTo>
                    <a:pt x="702" y="95"/>
                  </a:lnTo>
                  <a:lnTo>
                    <a:pt x="698" y="95"/>
                  </a:lnTo>
                  <a:lnTo>
                    <a:pt x="692" y="95"/>
                  </a:lnTo>
                  <a:lnTo>
                    <a:pt x="686" y="93"/>
                  </a:lnTo>
                  <a:lnTo>
                    <a:pt x="681" y="93"/>
                  </a:lnTo>
                  <a:lnTo>
                    <a:pt x="675" y="93"/>
                  </a:lnTo>
                  <a:lnTo>
                    <a:pt x="669" y="93"/>
                  </a:lnTo>
                  <a:lnTo>
                    <a:pt x="661" y="92"/>
                  </a:lnTo>
                  <a:lnTo>
                    <a:pt x="658" y="92"/>
                  </a:lnTo>
                  <a:lnTo>
                    <a:pt x="650" y="92"/>
                  </a:lnTo>
                  <a:lnTo>
                    <a:pt x="644" y="92"/>
                  </a:lnTo>
                  <a:lnTo>
                    <a:pt x="638" y="92"/>
                  </a:lnTo>
                  <a:lnTo>
                    <a:pt x="632" y="92"/>
                  </a:lnTo>
                  <a:lnTo>
                    <a:pt x="625" y="92"/>
                  </a:lnTo>
                  <a:lnTo>
                    <a:pt x="619" y="92"/>
                  </a:lnTo>
                  <a:lnTo>
                    <a:pt x="613" y="92"/>
                  </a:lnTo>
                  <a:lnTo>
                    <a:pt x="605" y="92"/>
                  </a:lnTo>
                  <a:lnTo>
                    <a:pt x="600" y="92"/>
                  </a:lnTo>
                  <a:lnTo>
                    <a:pt x="594" y="92"/>
                  </a:lnTo>
                  <a:lnTo>
                    <a:pt x="588" y="90"/>
                  </a:lnTo>
                  <a:lnTo>
                    <a:pt x="580" y="90"/>
                  </a:lnTo>
                  <a:lnTo>
                    <a:pt x="573" y="90"/>
                  </a:lnTo>
                  <a:lnTo>
                    <a:pt x="567" y="90"/>
                  </a:lnTo>
                  <a:lnTo>
                    <a:pt x="561" y="90"/>
                  </a:lnTo>
                  <a:lnTo>
                    <a:pt x="553" y="90"/>
                  </a:lnTo>
                  <a:lnTo>
                    <a:pt x="548" y="90"/>
                  </a:lnTo>
                  <a:lnTo>
                    <a:pt x="542" y="90"/>
                  </a:lnTo>
                  <a:lnTo>
                    <a:pt x="534" y="90"/>
                  </a:lnTo>
                  <a:lnTo>
                    <a:pt x="528" y="90"/>
                  </a:lnTo>
                  <a:lnTo>
                    <a:pt x="521" y="90"/>
                  </a:lnTo>
                  <a:lnTo>
                    <a:pt x="515" y="92"/>
                  </a:lnTo>
                  <a:lnTo>
                    <a:pt x="507" y="92"/>
                  </a:lnTo>
                  <a:lnTo>
                    <a:pt x="501" y="92"/>
                  </a:lnTo>
                  <a:lnTo>
                    <a:pt x="496" y="92"/>
                  </a:lnTo>
                  <a:lnTo>
                    <a:pt x="490" y="92"/>
                  </a:lnTo>
                  <a:lnTo>
                    <a:pt x="482" y="92"/>
                  </a:lnTo>
                  <a:lnTo>
                    <a:pt x="476" y="92"/>
                  </a:lnTo>
                  <a:lnTo>
                    <a:pt x="469" y="92"/>
                  </a:lnTo>
                  <a:lnTo>
                    <a:pt x="461" y="93"/>
                  </a:lnTo>
                  <a:lnTo>
                    <a:pt x="453" y="93"/>
                  </a:lnTo>
                  <a:lnTo>
                    <a:pt x="445" y="93"/>
                  </a:lnTo>
                  <a:lnTo>
                    <a:pt x="438" y="95"/>
                  </a:lnTo>
                  <a:lnTo>
                    <a:pt x="432" y="97"/>
                  </a:lnTo>
                  <a:lnTo>
                    <a:pt x="422" y="97"/>
                  </a:lnTo>
                  <a:lnTo>
                    <a:pt x="415" y="99"/>
                  </a:lnTo>
                  <a:lnTo>
                    <a:pt x="405" y="99"/>
                  </a:lnTo>
                  <a:lnTo>
                    <a:pt x="397" y="100"/>
                  </a:lnTo>
                  <a:lnTo>
                    <a:pt x="388" y="100"/>
                  </a:lnTo>
                  <a:lnTo>
                    <a:pt x="380" y="102"/>
                  </a:lnTo>
                  <a:lnTo>
                    <a:pt x="370" y="104"/>
                  </a:lnTo>
                  <a:lnTo>
                    <a:pt x="362" y="106"/>
                  </a:lnTo>
                  <a:lnTo>
                    <a:pt x="353" y="107"/>
                  </a:lnTo>
                  <a:lnTo>
                    <a:pt x="345" y="109"/>
                  </a:lnTo>
                  <a:lnTo>
                    <a:pt x="335" y="109"/>
                  </a:lnTo>
                  <a:lnTo>
                    <a:pt x="326" y="111"/>
                  </a:lnTo>
                  <a:lnTo>
                    <a:pt x="316" y="113"/>
                  </a:lnTo>
                  <a:lnTo>
                    <a:pt x="308" y="114"/>
                  </a:lnTo>
                  <a:lnTo>
                    <a:pt x="299" y="116"/>
                  </a:lnTo>
                  <a:lnTo>
                    <a:pt x="289" y="118"/>
                  </a:lnTo>
                  <a:lnTo>
                    <a:pt x="280" y="120"/>
                  </a:lnTo>
                  <a:lnTo>
                    <a:pt x="272" y="122"/>
                  </a:lnTo>
                  <a:lnTo>
                    <a:pt x="262" y="125"/>
                  </a:lnTo>
                  <a:lnTo>
                    <a:pt x="253" y="127"/>
                  </a:lnTo>
                  <a:lnTo>
                    <a:pt x="243" y="129"/>
                  </a:lnTo>
                  <a:lnTo>
                    <a:pt x="235" y="130"/>
                  </a:lnTo>
                  <a:lnTo>
                    <a:pt x="226" y="132"/>
                  </a:lnTo>
                  <a:lnTo>
                    <a:pt x="218" y="134"/>
                  </a:lnTo>
                  <a:lnTo>
                    <a:pt x="208" y="136"/>
                  </a:lnTo>
                  <a:lnTo>
                    <a:pt x="200" y="137"/>
                  </a:lnTo>
                  <a:lnTo>
                    <a:pt x="191" y="139"/>
                  </a:lnTo>
                  <a:lnTo>
                    <a:pt x="183" y="143"/>
                  </a:lnTo>
                  <a:lnTo>
                    <a:pt x="175" y="143"/>
                  </a:lnTo>
                  <a:lnTo>
                    <a:pt x="168" y="144"/>
                  </a:lnTo>
                  <a:lnTo>
                    <a:pt x="160" y="146"/>
                  </a:lnTo>
                  <a:lnTo>
                    <a:pt x="152" y="150"/>
                  </a:lnTo>
                  <a:lnTo>
                    <a:pt x="145" y="150"/>
                  </a:lnTo>
                  <a:lnTo>
                    <a:pt x="137" y="151"/>
                  </a:lnTo>
                  <a:lnTo>
                    <a:pt x="129" y="153"/>
                  </a:lnTo>
                  <a:lnTo>
                    <a:pt x="123" y="155"/>
                  </a:lnTo>
                  <a:lnTo>
                    <a:pt x="116" y="157"/>
                  </a:lnTo>
                  <a:lnTo>
                    <a:pt x="110" y="158"/>
                  </a:lnTo>
                  <a:lnTo>
                    <a:pt x="104" y="158"/>
                  </a:lnTo>
                  <a:lnTo>
                    <a:pt x="98" y="162"/>
                  </a:lnTo>
                  <a:lnTo>
                    <a:pt x="92" y="162"/>
                  </a:lnTo>
                  <a:lnTo>
                    <a:pt x="87" y="164"/>
                  </a:lnTo>
                  <a:lnTo>
                    <a:pt x="83" y="164"/>
                  </a:lnTo>
                  <a:lnTo>
                    <a:pt x="77" y="165"/>
                  </a:lnTo>
                  <a:lnTo>
                    <a:pt x="69" y="167"/>
                  </a:lnTo>
                  <a:lnTo>
                    <a:pt x="62" y="171"/>
                  </a:lnTo>
                  <a:lnTo>
                    <a:pt x="56" y="171"/>
                  </a:lnTo>
                  <a:lnTo>
                    <a:pt x="52" y="173"/>
                  </a:lnTo>
                  <a:lnTo>
                    <a:pt x="50" y="174"/>
                  </a:lnTo>
                  <a:lnTo>
                    <a:pt x="54" y="174"/>
                  </a:lnTo>
                  <a:lnTo>
                    <a:pt x="58" y="173"/>
                  </a:lnTo>
                  <a:lnTo>
                    <a:pt x="64" y="173"/>
                  </a:lnTo>
                  <a:lnTo>
                    <a:pt x="67" y="171"/>
                  </a:lnTo>
                  <a:lnTo>
                    <a:pt x="71" y="171"/>
                  </a:lnTo>
                  <a:lnTo>
                    <a:pt x="75" y="169"/>
                  </a:lnTo>
                  <a:lnTo>
                    <a:pt x="81" y="169"/>
                  </a:lnTo>
                  <a:lnTo>
                    <a:pt x="85" y="167"/>
                  </a:lnTo>
                  <a:lnTo>
                    <a:pt x="91" y="167"/>
                  </a:lnTo>
                  <a:lnTo>
                    <a:pt x="96" y="167"/>
                  </a:lnTo>
                  <a:lnTo>
                    <a:pt x="104" y="167"/>
                  </a:lnTo>
                  <a:lnTo>
                    <a:pt x="110" y="165"/>
                  </a:lnTo>
                  <a:lnTo>
                    <a:pt x="116" y="164"/>
                  </a:lnTo>
                  <a:lnTo>
                    <a:pt x="123" y="162"/>
                  </a:lnTo>
                  <a:lnTo>
                    <a:pt x="131" y="162"/>
                  </a:lnTo>
                  <a:lnTo>
                    <a:pt x="139" y="160"/>
                  </a:lnTo>
                  <a:lnTo>
                    <a:pt x="146" y="158"/>
                  </a:lnTo>
                  <a:lnTo>
                    <a:pt x="154" y="158"/>
                  </a:lnTo>
                  <a:lnTo>
                    <a:pt x="162" y="158"/>
                  </a:lnTo>
                  <a:lnTo>
                    <a:pt x="170" y="157"/>
                  </a:lnTo>
                  <a:lnTo>
                    <a:pt x="177" y="155"/>
                  </a:lnTo>
                  <a:lnTo>
                    <a:pt x="187" y="153"/>
                  </a:lnTo>
                  <a:lnTo>
                    <a:pt x="197" y="153"/>
                  </a:lnTo>
                  <a:lnTo>
                    <a:pt x="204" y="151"/>
                  </a:lnTo>
                  <a:lnTo>
                    <a:pt x="214" y="151"/>
                  </a:lnTo>
                  <a:lnTo>
                    <a:pt x="224" y="150"/>
                  </a:lnTo>
                  <a:lnTo>
                    <a:pt x="233" y="150"/>
                  </a:lnTo>
                  <a:lnTo>
                    <a:pt x="241" y="148"/>
                  </a:lnTo>
                  <a:lnTo>
                    <a:pt x="251" y="146"/>
                  </a:lnTo>
                  <a:lnTo>
                    <a:pt x="260" y="144"/>
                  </a:lnTo>
                  <a:lnTo>
                    <a:pt x="270" y="143"/>
                  </a:lnTo>
                  <a:lnTo>
                    <a:pt x="280" y="143"/>
                  </a:lnTo>
                  <a:lnTo>
                    <a:pt x="289" y="141"/>
                  </a:lnTo>
                  <a:lnTo>
                    <a:pt x="299" y="139"/>
                  </a:lnTo>
                  <a:lnTo>
                    <a:pt x="308" y="139"/>
                  </a:lnTo>
                  <a:lnTo>
                    <a:pt x="318" y="137"/>
                  </a:lnTo>
                  <a:lnTo>
                    <a:pt x="328" y="136"/>
                  </a:lnTo>
                  <a:lnTo>
                    <a:pt x="337" y="134"/>
                  </a:lnTo>
                  <a:lnTo>
                    <a:pt x="347" y="134"/>
                  </a:lnTo>
                  <a:lnTo>
                    <a:pt x="355" y="132"/>
                  </a:lnTo>
                  <a:lnTo>
                    <a:pt x="364" y="132"/>
                  </a:lnTo>
                  <a:lnTo>
                    <a:pt x="374" y="130"/>
                  </a:lnTo>
                  <a:lnTo>
                    <a:pt x="384" y="130"/>
                  </a:lnTo>
                  <a:lnTo>
                    <a:pt x="393" y="129"/>
                  </a:lnTo>
                  <a:lnTo>
                    <a:pt x="401" y="129"/>
                  </a:lnTo>
                  <a:lnTo>
                    <a:pt x="411" y="127"/>
                  </a:lnTo>
                  <a:lnTo>
                    <a:pt x="418" y="125"/>
                  </a:lnTo>
                  <a:lnTo>
                    <a:pt x="426" y="125"/>
                  </a:lnTo>
                  <a:lnTo>
                    <a:pt x="434" y="125"/>
                  </a:lnTo>
                  <a:lnTo>
                    <a:pt x="442" y="123"/>
                  </a:lnTo>
                  <a:lnTo>
                    <a:pt x="451" y="123"/>
                  </a:lnTo>
                  <a:lnTo>
                    <a:pt x="459" y="122"/>
                  </a:lnTo>
                  <a:lnTo>
                    <a:pt x="467" y="122"/>
                  </a:lnTo>
                  <a:lnTo>
                    <a:pt x="472" y="120"/>
                  </a:lnTo>
                  <a:lnTo>
                    <a:pt x="480" y="120"/>
                  </a:lnTo>
                  <a:lnTo>
                    <a:pt x="486" y="120"/>
                  </a:lnTo>
                  <a:lnTo>
                    <a:pt x="494" y="120"/>
                  </a:lnTo>
                  <a:lnTo>
                    <a:pt x="499" y="120"/>
                  </a:lnTo>
                  <a:lnTo>
                    <a:pt x="505" y="120"/>
                  </a:lnTo>
                  <a:lnTo>
                    <a:pt x="511" y="118"/>
                  </a:lnTo>
                  <a:lnTo>
                    <a:pt x="515" y="118"/>
                  </a:lnTo>
                  <a:lnTo>
                    <a:pt x="521" y="118"/>
                  </a:lnTo>
                  <a:lnTo>
                    <a:pt x="526" y="118"/>
                  </a:lnTo>
                  <a:lnTo>
                    <a:pt x="532" y="118"/>
                  </a:lnTo>
                  <a:lnTo>
                    <a:pt x="538" y="118"/>
                  </a:lnTo>
                  <a:lnTo>
                    <a:pt x="544" y="118"/>
                  </a:lnTo>
                  <a:lnTo>
                    <a:pt x="551" y="118"/>
                  </a:lnTo>
                  <a:lnTo>
                    <a:pt x="555" y="116"/>
                  </a:lnTo>
                  <a:lnTo>
                    <a:pt x="561" y="116"/>
                  </a:lnTo>
                  <a:lnTo>
                    <a:pt x="569" y="116"/>
                  </a:lnTo>
                  <a:lnTo>
                    <a:pt x="575" y="116"/>
                  </a:lnTo>
                  <a:lnTo>
                    <a:pt x="580" y="116"/>
                  </a:lnTo>
                  <a:lnTo>
                    <a:pt x="586" y="116"/>
                  </a:lnTo>
                  <a:lnTo>
                    <a:pt x="592" y="116"/>
                  </a:lnTo>
                  <a:lnTo>
                    <a:pt x="598" y="116"/>
                  </a:lnTo>
                  <a:lnTo>
                    <a:pt x="604" y="116"/>
                  </a:lnTo>
                  <a:lnTo>
                    <a:pt x="609" y="116"/>
                  </a:lnTo>
                  <a:lnTo>
                    <a:pt x="615" y="116"/>
                  </a:lnTo>
                  <a:lnTo>
                    <a:pt x="621" y="116"/>
                  </a:lnTo>
                  <a:lnTo>
                    <a:pt x="627" y="116"/>
                  </a:lnTo>
                  <a:lnTo>
                    <a:pt x="632" y="116"/>
                  </a:lnTo>
                  <a:lnTo>
                    <a:pt x="638" y="116"/>
                  </a:lnTo>
                  <a:lnTo>
                    <a:pt x="644" y="116"/>
                  </a:lnTo>
                  <a:lnTo>
                    <a:pt x="650" y="116"/>
                  </a:lnTo>
                  <a:lnTo>
                    <a:pt x="656" y="116"/>
                  </a:lnTo>
                  <a:lnTo>
                    <a:pt x="661" y="116"/>
                  </a:lnTo>
                  <a:lnTo>
                    <a:pt x="667" y="116"/>
                  </a:lnTo>
                  <a:lnTo>
                    <a:pt x="673" y="116"/>
                  </a:lnTo>
                  <a:lnTo>
                    <a:pt x="679" y="116"/>
                  </a:lnTo>
                  <a:lnTo>
                    <a:pt x="683" y="116"/>
                  </a:lnTo>
                  <a:lnTo>
                    <a:pt x="688" y="118"/>
                  </a:lnTo>
                  <a:lnTo>
                    <a:pt x="694" y="118"/>
                  </a:lnTo>
                  <a:lnTo>
                    <a:pt x="698" y="118"/>
                  </a:lnTo>
                  <a:lnTo>
                    <a:pt x="704" y="118"/>
                  </a:lnTo>
                  <a:lnTo>
                    <a:pt x="708" y="118"/>
                  </a:lnTo>
                  <a:lnTo>
                    <a:pt x="717" y="118"/>
                  </a:lnTo>
                  <a:lnTo>
                    <a:pt x="727" y="118"/>
                  </a:lnTo>
                  <a:lnTo>
                    <a:pt x="735" y="118"/>
                  </a:lnTo>
                  <a:lnTo>
                    <a:pt x="742" y="118"/>
                  </a:lnTo>
                  <a:lnTo>
                    <a:pt x="750" y="118"/>
                  </a:lnTo>
                  <a:lnTo>
                    <a:pt x="758" y="118"/>
                  </a:lnTo>
                  <a:lnTo>
                    <a:pt x="762" y="118"/>
                  </a:lnTo>
                  <a:lnTo>
                    <a:pt x="767" y="118"/>
                  </a:lnTo>
                  <a:lnTo>
                    <a:pt x="771" y="118"/>
                  </a:lnTo>
                  <a:lnTo>
                    <a:pt x="777" y="118"/>
                  </a:lnTo>
                  <a:lnTo>
                    <a:pt x="781" y="118"/>
                  </a:lnTo>
                  <a:lnTo>
                    <a:pt x="785" y="120"/>
                  </a:lnTo>
                  <a:lnTo>
                    <a:pt x="785" y="123"/>
                  </a:lnTo>
                  <a:lnTo>
                    <a:pt x="789" y="130"/>
                  </a:lnTo>
                  <a:lnTo>
                    <a:pt x="789" y="134"/>
                  </a:lnTo>
                  <a:lnTo>
                    <a:pt x="789" y="137"/>
                  </a:lnTo>
                  <a:lnTo>
                    <a:pt x="787" y="139"/>
                  </a:lnTo>
                  <a:lnTo>
                    <a:pt x="783" y="141"/>
                  </a:lnTo>
                  <a:lnTo>
                    <a:pt x="777" y="139"/>
                  </a:lnTo>
                  <a:lnTo>
                    <a:pt x="769" y="139"/>
                  </a:lnTo>
                  <a:lnTo>
                    <a:pt x="764" y="137"/>
                  </a:lnTo>
                  <a:lnTo>
                    <a:pt x="760" y="137"/>
                  </a:lnTo>
                  <a:lnTo>
                    <a:pt x="752" y="137"/>
                  </a:lnTo>
                  <a:lnTo>
                    <a:pt x="746" y="137"/>
                  </a:lnTo>
                  <a:lnTo>
                    <a:pt x="737" y="137"/>
                  </a:lnTo>
                  <a:lnTo>
                    <a:pt x="729" y="137"/>
                  </a:lnTo>
                  <a:lnTo>
                    <a:pt x="721" y="137"/>
                  </a:lnTo>
                  <a:lnTo>
                    <a:pt x="712" y="137"/>
                  </a:lnTo>
                  <a:lnTo>
                    <a:pt x="708" y="137"/>
                  </a:lnTo>
                  <a:lnTo>
                    <a:pt x="702" y="137"/>
                  </a:lnTo>
                  <a:lnTo>
                    <a:pt x="698" y="137"/>
                  </a:lnTo>
                  <a:lnTo>
                    <a:pt x="692" y="137"/>
                  </a:lnTo>
                  <a:lnTo>
                    <a:pt x="688" y="137"/>
                  </a:lnTo>
                  <a:lnTo>
                    <a:pt x="683" y="137"/>
                  </a:lnTo>
                  <a:lnTo>
                    <a:pt x="677" y="137"/>
                  </a:lnTo>
                  <a:lnTo>
                    <a:pt x="673" y="137"/>
                  </a:lnTo>
                  <a:lnTo>
                    <a:pt x="667" y="137"/>
                  </a:lnTo>
                  <a:lnTo>
                    <a:pt x="661" y="137"/>
                  </a:lnTo>
                  <a:lnTo>
                    <a:pt x="656" y="137"/>
                  </a:lnTo>
                  <a:lnTo>
                    <a:pt x="650" y="137"/>
                  </a:lnTo>
                  <a:lnTo>
                    <a:pt x="644" y="137"/>
                  </a:lnTo>
                  <a:lnTo>
                    <a:pt x="638" y="137"/>
                  </a:lnTo>
                  <a:lnTo>
                    <a:pt x="632" y="137"/>
                  </a:lnTo>
                  <a:lnTo>
                    <a:pt x="627" y="137"/>
                  </a:lnTo>
                  <a:lnTo>
                    <a:pt x="621" y="137"/>
                  </a:lnTo>
                  <a:lnTo>
                    <a:pt x="615" y="137"/>
                  </a:lnTo>
                  <a:lnTo>
                    <a:pt x="609" y="137"/>
                  </a:lnTo>
                  <a:lnTo>
                    <a:pt x="604" y="137"/>
                  </a:lnTo>
                  <a:lnTo>
                    <a:pt x="598" y="137"/>
                  </a:lnTo>
                  <a:lnTo>
                    <a:pt x="592" y="137"/>
                  </a:lnTo>
                  <a:lnTo>
                    <a:pt x="586" y="137"/>
                  </a:lnTo>
                  <a:lnTo>
                    <a:pt x="580" y="137"/>
                  </a:lnTo>
                  <a:lnTo>
                    <a:pt x="575" y="137"/>
                  </a:lnTo>
                  <a:lnTo>
                    <a:pt x="569" y="137"/>
                  </a:lnTo>
                  <a:lnTo>
                    <a:pt x="561" y="137"/>
                  </a:lnTo>
                  <a:lnTo>
                    <a:pt x="557" y="137"/>
                  </a:lnTo>
                  <a:lnTo>
                    <a:pt x="551" y="137"/>
                  </a:lnTo>
                  <a:lnTo>
                    <a:pt x="544" y="139"/>
                  </a:lnTo>
                  <a:lnTo>
                    <a:pt x="538" y="139"/>
                  </a:lnTo>
                  <a:lnTo>
                    <a:pt x="534" y="139"/>
                  </a:lnTo>
                  <a:lnTo>
                    <a:pt x="526" y="139"/>
                  </a:lnTo>
                  <a:lnTo>
                    <a:pt x="523" y="139"/>
                  </a:lnTo>
                  <a:lnTo>
                    <a:pt x="515" y="139"/>
                  </a:lnTo>
                  <a:lnTo>
                    <a:pt x="511" y="141"/>
                  </a:lnTo>
                  <a:lnTo>
                    <a:pt x="505" y="141"/>
                  </a:lnTo>
                  <a:lnTo>
                    <a:pt x="499" y="141"/>
                  </a:lnTo>
                  <a:lnTo>
                    <a:pt x="496" y="141"/>
                  </a:lnTo>
                  <a:lnTo>
                    <a:pt x="490" y="143"/>
                  </a:lnTo>
                  <a:lnTo>
                    <a:pt x="484" y="143"/>
                  </a:lnTo>
                  <a:lnTo>
                    <a:pt x="478" y="143"/>
                  </a:lnTo>
                  <a:lnTo>
                    <a:pt x="470" y="143"/>
                  </a:lnTo>
                  <a:lnTo>
                    <a:pt x="465" y="143"/>
                  </a:lnTo>
                  <a:lnTo>
                    <a:pt x="457" y="143"/>
                  </a:lnTo>
                  <a:lnTo>
                    <a:pt x="451" y="144"/>
                  </a:lnTo>
                  <a:lnTo>
                    <a:pt x="442" y="144"/>
                  </a:lnTo>
                  <a:lnTo>
                    <a:pt x="436" y="146"/>
                  </a:lnTo>
                  <a:lnTo>
                    <a:pt x="426" y="146"/>
                  </a:lnTo>
                  <a:lnTo>
                    <a:pt x="418" y="148"/>
                  </a:lnTo>
                  <a:lnTo>
                    <a:pt x="411" y="148"/>
                  </a:lnTo>
                  <a:lnTo>
                    <a:pt x="401" y="150"/>
                  </a:lnTo>
                  <a:lnTo>
                    <a:pt x="391" y="150"/>
                  </a:lnTo>
                  <a:lnTo>
                    <a:pt x="384" y="151"/>
                  </a:lnTo>
                  <a:lnTo>
                    <a:pt x="374" y="151"/>
                  </a:lnTo>
                  <a:lnTo>
                    <a:pt x="366" y="153"/>
                  </a:lnTo>
                  <a:lnTo>
                    <a:pt x="355" y="155"/>
                  </a:lnTo>
                  <a:lnTo>
                    <a:pt x="345" y="157"/>
                  </a:lnTo>
                  <a:lnTo>
                    <a:pt x="335" y="157"/>
                  </a:lnTo>
                  <a:lnTo>
                    <a:pt x="326" y="158"/>
                  </a:lnTo>
                  <a:lnTo>
                    <a:pt x="314" y="158"/>
                  </a:lnTo>
                  <a:lnTo>
                    <a:pt x="307" y="160"/>
                  </a:lnTo>
                  <a:lnTo>
                    <a:pt x="295" y="162"/>
                  </a:lnTo>
                  <a:lnTo>
                    <a:pt x="285" y="164"/>
                  </a:lnTo>
                  <a:lnTo>
                    <a:pt x="276" y="165"/>
                  </a:lnTo>
                  <a:lnTo>
                    <a:pt x="264" y="167"/>
                  </a:lnTo>
                  <a:lnTo>
                    <a:pt x="254" y="167"/>
                  </a:lnTo>
                  <a:lnTo>
                    <a:pt x="243" y="169"/>
                  </a:lnTo>
                  <a:lnTo>
                    <a:pt x="233" y="171"/>
                  </a:lnTo>
                  <a:lnTo>
                    <a:pt x="224" y="173"/>
                  </a:lnTo>
                  <a:lnTo>
                    <a:pt x="214" y="174"/>
                  </a:lnTo>
                  <a:lnTo>
                    <a:pt x="204" y="176"/>
                  </a:lnTo>
                  <a:lnTo>
                    <a:pt x="193" y="178"/>
                  </a:lnTo>
                  <a:lnTo>
                    <a:pt x="183" y="178"/>
                  </a:lnTo>
                  <a:lnTo>
                    <a:pt x="173" y="180"/>
                  </a:lnTo>
                  <a:lnTo>
                    <a:pt x="164" y="181"/>
                  </a:lnTo>
                  <a:lnTo>
                    <a:pt x="152" y="181"/>
                  </a:lnTo>
                  <a:lnTo>
                    <a:pt x="145" y="183"/>
                  </a:lnTo>
                  <a:lnTo>
                    <a:pt x="135" y="185"/>
                  </a:lnTo>
                  <a:lnTo>
                    <a:pt x="125" y="187"/>
                  </a:lnTo>
                  <a:lnTo>
                    <a:pt x="116" y="187"/>
                  </a:lnTo>
                  <a:lnTo>
                    <a:pt x="108" y="188"/>
                  </a:lnTo>
                  <a:lnTo>
                    <a:pt x="100" y="190"/>
                  </a:lnTo>
                  <a:lnTo>
                    <a:pt x="92" y="192"/>
                  </a:lnTo>
                  <a:lnTo>
                    <a:pt x="85" y="192"/>
                  </a:lnTo>
                  <a:lnTo>
                    <a:pt x="75" y="194"/>
                  </a:lnTo>
                  <a:lnTo>
                    <a:pt x="67" y="194"/>
                  </a:lnTo>
                  <a:lnTo>
                    <a:pt x="62" y="195"/>
                  </a:lnTo>
                  <a:lnTo>
                    <a:pt x="54" y="195"/>
                  </a:lnTo>
                  <a:lnTo>
                    <a:pt x="48" y="197"/>
                  </a:lnTo>
                  <a:lnTo>
                    <a:pt x="42" y="197"/>
                  </a:lnTo>
                  <a:lnTo>
                    <a:pt x="37" y="199"/>
                  </a:lnTo>
                  <a:lnTo>
                    <a:pt x="31" y="199"/>
                  </a:lnTo>
                  <a:lnTo>
                    <a:pt x="27" y="201"/>
                  </a:lnTo>
                  <a:lnTo>
                    <a:pt x="23" y="201"/>
                  </a:lnTo>
                  <a:lnTo>
                    <a:pt x="19" y="202"/>
                  </a:lnTo>
                  <a:lnTo>
                    <a:pt x="11" y="202"/>
                  </a:lnTo>
                  <a:lnTo>
                    <a:pt x="6" y="204"/>
                  </a:lnTo>
                  <a:lnTo>
                    <a:pt x="4" y="204"/>
                  </a:lnTo>
                  <a:lnTo>
                    <a:pt x="4" y="206"/>
                  </a:lnTo>
                  <a:lnTo>
                    <a:pt x="2" y="202"/>
                  </a:lnTo>
                  <a:lnTo>
                    <a:pt x="0" y="197"/>
                  </a:lnTo>
                  <a:lnTo>
                    <a:pt x="0" y="194"/>
                  </a:lnTo>
                  <a:lnTo>
                    <a:pt x="4" y="190"/>
                  </a:lnTo>
                  <a:lnTo>
                    <a:pt x="6" y="188"/>
                  </a:lnTo>
                  <a:lnTo>
                    <a:pt x="10" y="187"/>
                  </a:lnTo>
                  <a:lnTo>
                    <a:pt x="13" y="187"/>
                  </a:lnTo>
                  <a:lnTo>
                    <a:pt x="21" y="185"/>
                  </a:lnTo>
                  <a:lnTo>
                    <a:pt x="19" y="185"/>
                  </a:lnTo>
                  <a:lnTo>
                    <a:pt x="15" y="183"/>
                  </a:lnTo>
                  <a:lnTo>
                    <a:pt x="13" y="180"/>
                  </a:lnTo>
                  <a:lnTo>
                    <a:pt x="11" y="178"/>
                  </a:lnTo>
                  <a:lnTo>
                    <a:pt x="11" y="173"/>
                  </a:lnTo>
                  <a:lnTo>
                    <a:pt x="15" y="167"/>
                  </a:lnTo>
                  <a:lnTo>
                    <a:pt x="19" y="165"/>
                  </a:lnTo>
                  <a:lnTo>
                    <a:pt x="25" y="162"/>
                  </a:lnTo>
                  <a:lnTo>
                    <a:pt x="29" y="160"/>
                  </a:lnTo>
                  <a:lnTo>
                    <a:pt x="33" y="160"/>
                  </a:lnTo>
                  <a:lnTo>
                    <a:pt x="37" y="158"/>
                  </a:lnTo>
                  <a:lnTo>
                    <a:pt x="42" y="158"/>
                  </a:lnTo>
                  <a:lnTo>
                    <a:pt x="40" y="158"/>
                  </a:lnTo>
                  <a:lnTo>
                    <a:pt x="38" y="158"/>
                  </a:lnTo>
                  <a:lnTo>
                    <a:pt x="33" y="158"/>
                  </a:lnTo>
                  <a:lnTo>
                    <a:pt x="29" y="158"/>
                  </a:lnTo>
                  <a:lnTo>
                    <a:pt x="23" y="157"/>
                  </a:lnTo>
                  <a:lnTo>
                    <a:pt x="19" y="155"/>
                  </a:lnTo>
                  <a:lnTo>
                    <a:pt x="13" y="153"/>
                  </a:lnTo>
                  <a:lnTo>
                    <a:pt x="11" y="151"/>
                  </a:lnTo>
                  <a:lnTo>
                    <a:pt x="17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515" name="Freeform 68"/>
            <p:cNvSpPr>
              <a:spLocks/>
            </p:cNvSpPr>
            <p:nvPr/>
          </p:nvSpPr>
          <p:spPr bwMode="auto">
            <a:xfrm>
              <a:off x="460" y="4065"/>
              <a:ext cx="17" cy="14"/>
            </a:xfrm>
            <a:custGeom>
              <a:avLst/>
              <a:gdLst>
                <a:gd name="T0" fmla="*/ 1 w 33"/>
                <a:gd name="T1" fmla="*/ 1 h 28"/>
                <a:gd name="T2" fmla="*/ 1 w 33"/>
                <a:gd name="T3" fmla="*/ 1 h 28"/>
                <a:gd name="T4" fmla="*/ 1 w 33"/>
                <a:gd name="T5" fmla="*/ 1 h 28"/>
                <a:gd name="T6" fmla="*/ 1 w 33"/>
                <a:gd name="T7" fmla="*/ 1 h 28"/>
                <a:gd name="T8" fmla="*/ 1 w 33"/>
                <a:gd name="T9" fmla="*/ 1 h 28"/>
                <a:gd name="T10" fmla="*/ 1 w 33"/>
                <a:gd name="T11" fmla="*/ 1 h 28"/>
                <a:gd name="T12" fmla="*/ 1 w 33"/>
                <a:gd name="T13" fmla="*/ 0 h 28"/>
                <a:gd name="T14" fmla="*/ 1 w 33"/>
                <a:gd name="T15" fmla="*/ 1 h 28"/>
                <a:gd name="T16" fmla="*/ 1 w 33"/>
                <a:gd name="T17" fmla="*/ 1 h 28"/>
                <a:gd name="T18" fmla="*/ 0 w 33"/>
                <a:gd name="T19" fmla="*/ 1 h 28"/>
                <a:gd name="T20" fmla="*/ 0 w 33"/>
                <a:gd name="T21" fmla="*/ 1 h 28"/>
                <a:gd name="T22" fmla="*/ 1 w 33"/>
                <a:gd name="T23" fmla="*/ 1 h 28"/>
                <a:gd name="T24" fmla="*/ 1 w 33"/>
                <a:gd name="T25" fmla="*/ 1 h 28"/>
                <a:gd name="T26" fmla="*/ 1 w 33"/>
                <a:gd name="T27" fmla="*/ 1 h 28"/>
                <a:gd name="T28" fmla="*/ 1 w 33"/>
                <a:gd name="T29" fmla="*/ 1 h 28"/>
                <a:gd name="T30" fmla="*/ 1 w 33"/>
                <a:gd name="T31" fmla="*/ 1 h 28"/>
                <a:gd name="T32" fmla="*/ 1 w 33"/>
                <a:gd name="T33" fmla="*/ 1 h 28"/>
                <a:gd name="T34" fmla="*/ 1 w 33"/>
                <a:gd name="T35" fmla="*/ 1 h 28"/>
                <a:gd name="T36" fmla="*/ 1 w 33"/>
                <a:gd name="T37" fmla="*/ 1 h 28"/>
                <a:gd name="T38" fmla="*/ 1 w 33"/>
                <a:gd name="T39" fmla="*/ 1 h 2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3" h="28">
                  <a:moveTo>
                    <a:pt x="33" y="23"/>
                  </a:moveTo>
                  <a:lnTo>
                    <a:pt x="31" y="19"/>
                  </a:lnTo>
                  <a:lnTo>
                    <a:pt x="29" y="16"/>
                  </a:lnTo>
                  <a:lnTo>
                    <a:pt x="25" y="12"/>
                  </a:lnTo>
                  <a:lnTo>
                    <a:pt x="21" y="9"/>
                  </a:lnTo>
                  <a:lnTo>
                    <a:pt x="15" y="2"/>
                  </a:lnTo>
                  <a:lnTo>
                    <a:pt x="10" y="0"/>
                  </a:lnTo>
                  <a:lnTo>
                    <a:pt x="6" y="2"/>
                  </a:lnTo>
                  <a:lnTo>
                    <a:pt x="2" y="5"/>
                  </a:lnTo>
                  <a:lnTo>
                    <a:pt x="0" y="9"/>
                  </a:lnTo>
                  <a:lnTo>
                    <a:pt x="0" y="14"/>
                  </a:lnTo>
                  <a:lnTo>
                    <a:pt x="6" y="18"/>
                  </a:lnTo>
                  <a:lnTo>
                    <a:pt x="10" y="23"/>
                  </a:lnTo>
                  <a:lnTo>
                    <a:pt x="15" y="26"/>
                  </a:lnTo>
                  <a:lnTo>
                    <a:pt x="21" y="28"/>
                  </a:lnTo>
                  <a:lnTo>
                    <a:pt x="27" y="26"/>
                  </a:lnTo>
                  <a:lnTo>
                    <a:pt x="29" y="25"/>
                  </a:lnTo>
                  <a:lnTo>
                    <a:pt x="33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516" name="Freeform 69"/>
            <p:cNvSpPr>
              <a:spLocks/>
            </p:cNvSpPr>
            <p:nvPr/>
          </p:nvSpPr>
          <p:spPr bwMode="auto">
            <a:xfrm>
              <a:off x="475" y="4069"/>
              <a:ext cx="69" cy="55"/>
            </a:xfrm>
            <a:custGeom>
              <a:avLst/>
              <a:gdLst>
                <a:gd name="T0" fmla="*/ 0 w 139"/>
                <a:gd name="T1" fmla="*/ 0 h 111"/>
                <a:gd name="T2" fmla="*/ 0 w 139"/>
                <a:gd name="T3" fmla="*/ 0 h 111"/>
                <a:gd name="T4" fmla="*/ 0 w 139"/>
                <a:gd name="T5" fmla="*/ 0 h 111"/>
                <a:gd name="T6" fmla="*/ 0 w 139"/>
                <a:gd name="T7" fmla="*/ 0 h 111"/>
                <a:gd name="T8" fmla="*/ 0 w 139"/>
                <a:gd name="T9" fmla="*/ 0 h 111"/>
                <a:gd name="T10" fmla="*/ 0 w 139"/>
                <a:gd name="T11" fmla="*/ 0 h 111"/>
                <a:gd name="T12" fmla="*/ 0 w 139"/>
                <a:gd name="T13" fmla="*/ 0 h 111"/>
                <a:gd name="T14" fmla="*/ 0 w 139"/>
                <a:gd name="T15" fmla="*/ 0 h 111"/>
                <a:gd name="T16" fmla="*/ 0 w 139"/>
                <a:gd name="T17" fmla="*/ 0 h 111"/>
                <a:gd name="T18" fmla="*/ 0 w 139"/>
                <a:gd name="T19" fmla="*/ 0 h 111"/>
                <a:gd name="T20" fmla="*/ 0 w 139"/>
                <a:gd name="T21" fmla="*/ 0 h 111"/>
                <a:gd name="T22" fmla="*/ 0 w 139"/>
                <a:gd name="T23" fmla="*/ 0 h 111"/>
                <a:gd name="T24" fmla="*/ 0 w 139"/>
                <a:gd name="T25" fmla="*/ 0 h 111"/>
                <a:gd name="T26" fmla="*/ 0 w 139"/>
                <a:gd name="T27" fmla="*/ 0 h 111"/>
                <a:gd name="T28" fmla="*/ 0 w 139"/>
                <a:gd name="T29" fmla="*/ 0 h 111"/>
                <a:gd name="T30" fmla="*/ 0 w 139"/>
                <a:gd name="T31" fmla="*/ 0 h 111"/>
                <a:gd name="T32" fmla="*/ 0 w 139"/>
                <a:gd name="T33" fmla="*/ 0 h 111"/>
                <a:gd name="T34" fmla="*/ 0 w 139"/>
                <a:gd name="T35" fmla="*/ 0 h 111"/>
                <a:gd name="T36" fmla="*/ 0 w 139"/>
                <a:gd name="T37" fmla="*/ 0 h 111"/>
                <a:gd name="T38" fmla="*/ 0 w 139"/>
                <a:gd name="T39" fmla="*/ 0 h 111"/>
                <a:gd name="T40" fmla="*/ 0 w 139"/>
                <a:gd name="T41" fmla="*/ 0 h 111"/>
                <a:gd name="T42" fmla="*/ 0 w 139"/>
                <a:gd name="T43" fmla="*/ 0 h 111"/>
                <a:gd name="T44" fmla="*/ 0 w 139"/>
                <a:gd name="T45" fmla="*/ 0 h 111"/>
                <a:gd name="T46" fmla="*/ 0 w 139"/>
                <a:gd name="T47" fmla="*/ 0 h 111"/>
                <a:gd name="T48" fmla="*/ 0 w 139"/>
                <a:gd name="T49" fmla="*/ 0 h 111"/>
                <a:gd name="T50" fmla="*/ 0 w 139"/>
                <a:gd name="T51" fmla="*/ 0 h 111"/>
                <a:gd name="T52" fmla="*/ 0 w 139"/>
                <a:gd name="T53" fmla="*/ 0 h 111"/>
                <a:gd name="T54" fmla="*/ 0 w 139"/>
                <a:gd name="T55" fmla="*/ 0 h 111"/>
                <a:gd name="T56" fmla="*/ 0 w 139"/>
                <a:gd name="T57" fmla="*/ 0 h 111"/>
                <a:gd name="T58" fmla="*/ 0 w 139"/>
                <a:gd name="T59" fmla="*/ 0 h 111"/>
                <a:gd name="T60" fmla="*/ 0 w 139"/>
                <a:gd name="T61" fmla="*/ 0 h 111"/>
                <a:gd name="T62" fmla="*/ 0 w 139"/>
                <a:gd name="T63" fmla="*/ 0 h 111"/>
                <a:gd name="T64" fmla="*/ 0 w 139"/>
                <a:gd name="T65" fmla="*/ 0 h 111"/>
                <a:gd name="T66" fmla="*/ 0 w 139"/>
                <a:gd name="T67" fmla="*/ 0 h 111"/>
                <a:gd name="T68" fmla="*/ 0 w 139"/>
                <a:gd name="T69" fmla="*/ 0 h 111"/>
                <a:gd name="T70" fmla="*/ 0 w 139"/>
                <a:gd name="T71" fmla="*/ 0 h 111"/>
                <a:gd name="T72" fmla="*/ 0 w 139"/>
                <a:gd name="T73" fmla="*/ 0 h 111"/>
                <a:gd name="T74" fmla="*/ 0 w 139"/>
                <a:gd name="T75" fmla="*/ 0 h 111"/>
                <a:gd name="T76" fmla="*/ 0 w 139"/>
                <a:gd name="T77" fmla="*/ 0 h 111"/>
                <a:gd name="T78" fmla="*/ 0 w 139"/>
                <a:gd name="T79" fmla="*/ 0 h 111"/>
                <a:gd name="T80" fmla="*/ 0 w 139"/>
                <a:gd name="T81" fmla="*/ 0 h 111"/>
                <a:gd name="T82" fmla="*/ 0 w 139"/>
                <a:gd name="T83" fmla="*/ 0 h 111"/>
                <a:gd name="T84" fmla="*/ 0 w 139"/>
                <a:gd name="T85" fmla="*/ 0 h 11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39" h="111">
                  <a:moveTo>
                    <a:pt x="2" y="79"/>
                  </a:moveTo>
                  <a:lnTo>
                    <a:pt x="2" y="76"/>
                  </a:lnTo>
                  <a:lnTo>
                    <a:pt x="0" y="70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0" y="49"/>
                  </a:lnTo>
                  <a:lnTo>
                    <a:pt x="2" y="46"/>
                  </a:lnTo>
                  <a:lnTo>
                    <a:pt x="2" y="41"/>
                  </a:lnTo>
                  <a:lnTo>
                    <a:pt x="6" y="37"/>
                  </a:lnTo>
                  <a:lnTo>
                    <a:pt x="8" y="32"/>
                  </a:lnTo>
                  <a:lnTo>
                    <a:pt x="10" y="26"/>
                  </a:lnTo>
                  <a:lnTo>
                    <a:pt x="11" y="23"/>
                  </a:lnTo>
                  <a:lnTo>
                    <a:pt x="17" y="19"/>
                  </a:lnTo>
                  <a:lnTo>
                    <a:pt x="25" y="12"/>
                  </a:lnTo>
                  <a:lnTo>
                    <a:pt x="35" y="7"/>
                  </a:lnTo>
                  <a:lnTo>
                    <a:pt x="44" y="4"/>
                  </a:lnTo>
                  <a:lnTo>
                    <a:pt x="52" y="2"/>
                  </a:lnTo>
                  <a:lnTo>
                    <a:pt x="62" y="0"/>
                  </a:lnTo>
                  <a:lnTo>
                    <a:pt x="71" y="0"/>
                  </a:lnTo>
                  <a:lnTo>
                    <a:pt x="77" y="0"/>
                  </a:lnTo>
                  <a:lnTo>
                    <a:pt x="85" y="2"/>
                  </a:lnTo>
                  <a:lnTo>
                    <a:pt x="91" y="2"/>
                  </a:lnTo>
                  <a:lnTo>
                    <a:pt x="98" y="4"/>
                  </a:lnTo>
                  <a:lnTo>
                    <a:pt x="102" y="4"/>
                  </a:lnTo>
                  <a:lnTo>
                    <a:pt x="108" y="7"/>
                  </a:lnTo>
                  <a:lnTo>
                    <a:pt x="116" y="14"/>
                  </a:lnTo>
                  <a:lnTo>
                    <a:pt x="118" y="21"/>
                  </a:lnTo>
                  <a:lnTo>
                    <a:pt x="119" y="25"/>
                  </a:lnTo>
                  <a:lnTo>
                    <a:pt x="123" y="28"/>
                  </a:lnTo>
                  <a:lnTo>
                    <a:pt x="127" y="30"/>
                  </a:lnTo>
                  <a:lnTo>
                    <a:pt x="131" y="30"/>
                  </a:lnTo>
                  <a:lnTo>
                    <a:pt x="139" y="34"/>
                  </a:lnTo>
                  <a:lnTo>
                    <a:pt x="137" y="37"/>
                  </a:lnTo>
                  <a:lnTo>
                    <a:pt x="135" y="44"/>
                  </a:lnTo>
                  <a:lnTo>
                    <a:pt x="135" y="51"/>
                  </a:lnTo>
                  <a:lnTo>
                    <a:pt x="137" y="58"/>
                  </a:lnTo>
                  <a:lnTo>
                    <a:pt x="135" y="65"/>
                  </a:lnTo>
                  <a:lnTo>
                    <a:pt x="135" y="70"/>
                  </a:lnTo>
                  <a:lnTo>
                    <a:pt x="131" y="76"/>
                  </a:lnTo>
                  <a:lnTo>
                    <a:pt x="129" y="77"/>
                  </a:lnTo>
                  <a:lnTo>
                    <a:pt x="123" y="76"/>
                  </a:lnTo>
                  <a:lnTo>
                    <a:pt x="118" y="74"/>
                  </a:lnTo>
                  <a:lnTo>
                    <a:pt x="114" y="70"/>
                  </a:lnTo>
                  <a:lnTo>
                    <a:pt x="108" y="67"/>
                  </a:lnTo>
                  <a:lnTo>
                    <a:pt x="104" y="63"/>
                  </a:lnTo>
                  <a:lnTo>
                    <a:pt x="102" y="58"/>
                  </a:lnTo>
                  <a:lnTo>
                    <a:pt x="100" y="55"/>
                  </a:lnTo>
                  <a:lnTo>
                    <a:pt x="100" y="49"/>
                  </a:lnTo>
                  <a:lnTo>
                    <a:pt x="98" y="41"/>
                  </a:lnTo>
                  <a:lnTo>
                    <a:pt x="100" y="34"/>
                  </a:lnTo>
                  <a:lnTo>
                    <a:pt x="98" y="25"/>
                  </a:lnTo>
                  <a:lnTo>
                    <a:pt x="92" y="19"/>
                  </a:lnTo>
                  <a:lnTo>
                    <a:pt x="87" y="16"/>
                  </a:lnTo>
                  <a:lnTo>
                    <a:pt x="81" y="16"/>
                  </a:lnTo>
                  <a:lnTo>
                    <a:pt x="75" y="14"/>
                  </a:lnTo>
                  <a:lnTo>
                    <a:pt x="69" y="14"/>
                  </a:lnTo>
                  <a:lnTo>
                    <a:pt x="62" y="14"/>
                  </a:lnTo>
                  <a:lnTo>
                    <a:pt x="56" y="16"/>
                  </a:lnTo>
                  <a:lnTo>
                    <a:pt x="50" y="18"/>
                  </a:lnTo>
                  <a:lnTo>
                    <a:pt x="46" y="19"/>
                  </a:lnTo>
                  <a:lnTo>
                    <a:pt x="38" y="25"/>
                  </a:lnTo>
                  <a:lnTo>
                    <a:pt x="37" y="32"/>
                  </a:lnTo>
                  <a:lnTo>
                    <a:pt x="35" y="39"/>
                  </a:lnTo>
                  <a:lnTo>
                    <a:pt x="37" y="42"/>
                  </a:lnTo>
                  <a:lnTo>
                    <a:pt x="38" y="42"/>
                  </a:lnTo>
                  <a:lnTo>
                    <a:pt x="42" y="42"/>
                  </a:lnTo>
                  <a:lnTo>
                    <a:pt x="50" y="42"/>
                  </a:lnTo>
                  <a:lnTo>
                    <a:pt x="58" y="42"/>
                  </a:lnTo>
                  <a:lnTo>
                    <a:pt x="64" y="44"/>
                  </a:lnTo>
                  <a:lnTo>
                    <a:pt x="71" y="49"/>
                  </a:lnTo>
                  <a:lnTo>
                    <a:pt x="75" y="55"/>
                  </a:lnTo>
                  <a:lnTo>
                    <a:pt x="75" y="56"/>
                  </a:lnTo>
                  <a:lnTo>
                    <a:pt x="69" y="56"/>
                  </a:lnTo>
                  <a:lnTo>
                    <a:pt x="62" y="58"/>
                  </a:lnTo>
                  <a:lnTo>
                    <a:pt x="56" y="60"/>
                  </a:lnTo>
                  <a:lnTo>
                    <a:pt x="54" y="60"/>
                  </a:lnTo>
                  <a:lnTo>
                    <a:pt x="54" y="62"/>
                  </a:lnTo>
                  <a:lnTo>
                    <a:pt x="54" y="67"/>
                  </a:lnTo>
                  <a:lnTo>
                    <a:pt x="56" y="72"/>
                  </a:lnTo>
                  <a:lnTo>
                    <a:pt x="60" y="79"/>
                  </a:lnTo>
                  <a:lnTo>
                    <a:pt x="60" y="83"/>
                  </a:lnTo>
                  <a:lnTo>
                    <a:pt x="62" y="88"/>
                  </a:lnTo>
                  <a:lnTo>
                    <a:pt x="62" y="90"/>
                  </a:lnTo>
                  <a:lnTo>
                    <a:pt x="65" y="92"/>
                  </a:lnTo>
                  <a:lnTo>
                    <a:pt x="71" y="92"/>
                  </a:lnTo>
                  <a:lnTo>
                    <a:pt x="79" y="92"/>
                  </a:lnTo>
                  <a:lnTo>
                    <a:pt x="83" y="92"/>
                  </a:lnTo>
                  <a:lnTo>
                    <a:pt x="85" y="93"/>
                  </a:lnTo>
                  <a:lnTo>
                    <a:pt x="87" y="95"/>
                  </a:lnTo>
                  <a:lnTo>
                    <a:pt x="89" y="102"/>
                  </a:lnTo>
                  <a:lnTo>
                    <a:pt x="89" y="109"/>
                  </a:lnTo>
                  <a:lnTo>
                    <a:pt x="85" y="111"/>
                  </a:lnTo>
                  <a:lnTo>
                    <a:pt x="79" y="109"/>
                  </a:lnTo>
                  <a:lnTo>
                    <a:pt x="71" y="107"/>
                  </a:lnTo>
                  <a:lnTo>
                    <a:pt x="65" y="107"/>
                  </a:lnTo>
                  <a:lnTo>
                    <a:pt x="62" y="107"/>
                  </a:lnTo>
                  <a:lnTo>
                    <a:pt x="56" y="107"/>
                  </a:lnTo>
                  <a:lnTo>
                    <a:pt x="52" y="109"/>
                  </a:lnTo>
                  <a:lnTo>
                    <a:pt x="46" y="107"/>
                  </a:lnTo>
                  <a:lnTo>
                    <a:pt x="40" y="107"/>
                  </a:lnTo>
                  <a:lnTo>
                    <a:pt x="37" y="107"/>
                  </a:lnTo>
                  <a:lnTo>
                    <a:pt x="33" y="107"/>
                  </a:lnTo>
                  <a:lnTo>
                    <a:pt x="27" y="106"/>
                  </a:lnTo>
                  <a:lnTo>
                    <a:pt x="25" y="106"/>
                  </a:lnTo>
                  <a:lnTo>
                    <a:pt x="25" y="100"/>
                  </a:lnTo>
                  <a:lnTo>
                    <a:pt x="25" y="97"/>
                  </a:lnTo>
                  <a:lnTo>
                    <a:pt x="25" y="93"/>
                  </a:lnTo>
                  <a:lnTo>
                    <a:pt x="27" y="93"/>
                  </a:lnTo>
                  <a:lnTo>
                    <a:pt x="40" y="93"/>
                  </a:lnTo>
                  <a:lnTo>
                    <a:pt x="40" y="79"/>
                  </a:lnTo>
                  <a:lnTo>
                    <a:pt x="38" y="79"/>
                  </a:lnTo>
                  <a:lnTo>
                    <a:pt x="35" y="79"/>
                  </a:lnTo>
                  <a:lnTo>
                    <a:pt x="31" y="79"/>
                  </a:lnTo>
                  <a:lnTo>
                    <a:pt x="31" y="77"/>
                  </a:lnTo>
                  <a:lnTo>
                    <a:pt x="31" y="70"/>
                  </a:lnTo>
                  <a:lnTo>
                    <a:pt x="33" y="63"/>
                  </a:lnTo>
                  <a:lnTo>
                    <a:pt x="31" y="58"/>
                  </a:lnTo>
                  <a:lnTo>
                    <a:pt x="27" y="55"/>
                  </a:lnTo>
                  <a:lnTo>
                    <a:pt x="21" y="55"/>
                  </a:lnTo>
                  <a:lnTo>
                    <a:pt x="17" y="56"/>
                  </a:lnTo>
                  <a:lnTo>
                    <a:pt x="15" y="60"/>
                  </a:lnTo>
                  <a:lnTo>
                    <a:pt x="15" y="63"/>
                  </a:lnTo>
                  <a:lnTo>
                    <a:pt x="15" y="67"/>
                  </a:lnTo>
                  <a:lnTo>
                    <a:pt x="17" y="72"/>
                  </a:lnTo>
                  <a:lnTo>
                    <a:pt x="19" y="77"/>
                  </a:lnTo>
                  <a:lnTo>
                    <a:pt x="17" y="81"/>
                  </a:lnTo>
                  <a:lnTo>
                    <a:pt x="11" y="81"/>
                  </a:lnTo>
                  <a:lnTo>
                    <a:pt x="8" y="81"/>
                  </a:lnTo>
                  <a:lnTo>
                    <a:pt x="4" y="79"/>
                  </a:lnTo>
                  <a:lnTo>
                    <a:pt x="2" y="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517" name="Freeform 70"/>
            <p:cNvSpPr>
              <a:spLocks/>
            </p:cNvSpPr>
            <p:nvPr/>
          </p:nvSpPr>
          <p:spPr bwMode="auto">
            <a:xfrm>
              <a:off x="564" y="3976"/>
              <a:ext cx="50" cy="43"/>
            </a:xfrm>
            <a:custGeom>
              <a:avLst/>
              <a:gdLst>
                <a:gd name="T0" fmla="*/ 0 w 101"/>
                <a:gd name="T1" fmla="*/ 0 h 87"/>
                <a:gd name="T2" fmla="*/ 0 w 101"/>
                <a:gd name="T3" fmla="*/ 0 h 87"/>
                <a:gd name="T4" fmla="*/ 0 w 101"/>
                <a:gd name="T5" fmla="*/ 0 h 87"/>
                <a:gd name="T6" fmla="*/ 0 w 101"/>
                <a:gd name="T7" fmla="*/ 0 h 87"/>
                <a:gd name="T8" fmla="*/ 0 w 101"/>
                <a:gd name="T9" fmla="*/ 0 h 87"/>
                <a:gd name="T10" fmla="*/ 0 w 101"/>
                <a:gd name="T11" fmla="*/ 0 h 87"/>
                <a:gd name="T12" fmla="*/ 0 w 101"/>
                <a:gd name="T13" fmla="*/ 0 h 87"/>
                <a:gd name="T14" fmla="*/ 0 w 101"/>
                <a:gd name="T15" fmla="*/ 0 h 87"/>
                <a:gd name="T16" fmla="*/ 0 w 101"/>
                <a:gd name="T17" fmla="*/ 0 h 87"/>
                <a:gd name="T18" fmla="*/ 0 w 101"/>
                <a:gd name="T19" fmla="*/ 0 h 87"/>
                <a:gd name="T20" fmla="*/ 0 w 101"/>
                <a:gd name="T21" fmla="*/ 0 h 87"/>
                <a:gd name="T22" fmla="*/ 0 w 101"/>
                <a:gd name="T23" fmla="*/ 0 h 87"/>
                <a:gd name="T24" fmla="*/ 0 w 101"/>
                <a:gd name="T25" fmla="*/ 0 h 87"/>
                <a:gd name="T26" fmla="*/ 0 w 101"/>
                <a:gd name="T27" fmla="*/ 0 h 87"/>
                <a:gd name="T28" fmla="*/ 0 w 101"/>
                <a:gd name="T29" fmla="*/ 0 h 87"/>
                <a:gd name="T30" fmla="*/ 0 w 101"/>
                <a:gd name="T31" fmla="*/ 0 h 87"/>
                <a:gd name="T32" fmla="*/ 0 w 101"/>
                <a:gd name="T33" fmla="*/ 0 h 87"/>
                <a:gd name="T34" fmla="*/ 0 w 101"/>
                <a:gd name="T35" fmla="*/ 0 h 87"/>
                <a:gd name="T36" fmla="*/ 0 w 101"/>
                <a:gd name="T37" fmla="*/ 0 h 87"/>
                <a:gd name="T38" fmla="*/ 0 w 101"/>
                <a:gd name="T39" fmla="*/ 0 h 87"/>
                <a:gd name="T40" fmla="*/ 0 w 101"/>
                <a:gd name="T41" fmla="*/ 0 h 87"/>
                <a:gd name="T42" fmla="*/ 0 w 101"/>
                <a:gd name="T43" fmla="*/ 0 h 87"/>
                <a:gd name="T44" fmla="*/ 0 w 101"/>
                <a:gd name="T45" fmla="*/ 0 h 87"/>
                <a:gd name="T46" fmla="*/ 0 w 101"/>
                <a:gd name="T47" fmla="*/ 0 h 87"/>
                <a:gd name="T48" fmla="*/ 0 w 101"/>
                <a:gd name="T49" fmla="*/ 0 h 87"/>
                <a:gd name="T50" fmla="*/ 0 w 101"/>
                <a:gd name="T51" fmla="*/ 0 h 87"/>
                <a:gd name="T52" fmla="*/ 0 w 101"/>
                <a:gd name="T53" fmla="*/ 0 h 87"/>
                <a:gd name="T54" fmla="*/ 0 w 101"/>
                <a:gd name="T55" fmla="*/ 0 h 87"/>
                <a:gd name="T56" fmla="*/ 0 w 101"/>
                <a:gd name="T57" fmla="*/ 0 h 87"/>
                <a:gd name="T58" fmla="*/ 0 w 101"/>
                <a:gd name="T59" fmla="*/ 0 h 87"/>
                <a:gd name="T60" fmla="*/ 0 w 101"/>
                <a:gd name="T61" fmla="*/ 0 h 87"/>
                <a:gd name="T62" fmla="*/ 0 w 101"/>
                <a:gd name="T63" fmla="*/ 0 h 87"/>
                <a:gd name="T64" fmla="*/ 0 w 101"/>
                <a:gd name="T65" fmla="*/ 0 h 87"/>
                <a:gd name="T66" fmla="*/ 0 w 101"/>
                <a:gd name="T67" fmla="*/ 0 h 87"/>
                <a:gd name="T68" fmla="*/ 0 w 101"/>
                <a:gd name="T69" fmla="*/ 0 h 87"/>
                <a:gd name="T70" fmla="*/ 0 w 101"/>
                <a:gd name="T71" fmla="*/ 0 h 87"/>
                <a:gd name="T72" fmla="*/ 0 w 101"/>
                <a:gd name="T73" fmla="*/ 0 h 87"/>
                <a:gd name="T74" fmla="*/ 0 w 101"/>
                <a:gd name="T75" fmla="*/ 0 h 87"/>
                <a:gd name="T76" fmla="*/ 0 w 101"/>
                <a:gd name="T77" fmla="*/ 0 h 87"/>
                <a:gd name="T78" fmla="*/ 0 w 101"/>
                <a:gd name="T79" fmla="*/ 0 h 87"/>
                <a:gd name="T80" fmla="*/ 0 w 101"/>
                <a:gd name="T81" fmla="*/ 0 h 87"/>
                <a:gd name="T82" fmla="*/ 0 w 101"/>
                <a:gd name="T83" fmla="*/ 0 h 87"/>
                <a:gd name="T84" fmla="*/ 0 w 101"/>
                <a:gd name="T85" fmla="*/ 0 h 87"/>
                <a:gd name="T86" fmla="*/ 0 w 101"/>
                <a:gd name="T87" fmla="*/ 0 h 87"/>
                <a:gd name="T88" fmla="*/ 0 w 101"/>
                <a:gd name="T89" fmla="*/ 0 h 87"/>
                <a:gd name="T90" fmla="*/ 0 w 101"/>
                <a:gd name="T91" fmla="*/ 0 h 87"/>
                <a:gd name="T92" fmla="*/ 0 w 101"/>
                <a:gd name="T93" fmla="*/ 0 h 8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1" h="87">
                  <a:moveTo>
                    <a:pt x="8" y="8"/>
                  </a:moveTo>
                  <a:lnTo>
                    <a:pt x="8" y="8"/>
                  </a:lnTo>
                  <a:lnTo>
                    <a:pt x="8" y="11"/>
                  </a:lnTo>
                  <a:lnTo>
                    <a:pt x="10" y="16"/>
                  </a:lnTo>
                  <a:lnTo>
                    <a:pt x="14" y="20"/>
                  </a:lnTo>
                  <a:lnTo>
                    <a:pt x="18" y="20"/>
                  </a:lnTo>
                  <a:lnTo>
                    <a:pt x="25" y="20"/>
                  </a:lnTo>
                  <a:lnTo>
                    <a:pt x="33" y="20"/>
                  </a:lnTo>
                  <a:lnTo>
                    <a:pt x="37" y="25"/>
                  </a:lnTo>
                  <a:lnTo>
                    <a:pt x="39" y="29"/>
                  </a:lnTo>
                  <a:lnTo>
                    <a:pt x="41" y="36"/>
                  </a:lnTo>
                  <a:lnTo>
                    <a:pt x="41" y="39"/>
                  </a:lnTo>
                  <a:lnTo>
                    <a:pt x="37" y="44"/>
                  </a:lnTo>
                  <a:lnTo>
                    <a:pt x="31" y="44"/>
                  </a:lnTo>
                  <a:lnTo>
                    <a:pt x="27" y="46"/>
                  </a:lnTo>
                  <a:lnTo>
                    <a:pt x="22" y="48"/>
                  </a:lnTo>
                  <a:lnTo>
                    <a:pt x="16" y="51"/>
                  </a:lnTo>
                  <a:lnTo>
                    <a:pt x="10" y="53"/>
                  </a:lnTo>
                  <a:lnTo>
                    <a:pt x="6" y="57"/>
                  </a:lnTo>
                  <a:lnTo>
                    <a:pt x="2" y="57"/>
                  </a:lnTo>
                  <a:lnTo>
                    <a:pt x="2" y="59"/>
                  </a:lnTo>
                  <a:lnTo>
                    <a:pt x="2" y="62"/>
                  </a:lnTo>
                  <a:lnTo>
                    <a:pt x="0" y="67"/>
                  </a:lnTo>
                  <a:lnTo>
                    <a:pt x="2" y="73"/>
                  </a:lnTo>
                  <a:lnTo>
                    <a:pt x="6" y="76"/>
                  </a:lnTo>
                  <a:lnTo>
                    <a:pt x="10" y="76"/>
                  </a:lnTo>
                  <a:lnTo>
                    <a:pt x="18" y="76"/>
                  </a:lnTo>
                  <a:lnTo>
                    <a:pt x="23" y="76"/>
                  </a:lnTo>
                  <a:lnTo>
                    <a:pt x="33" y="76"/>
                  </a:lnTo>
                  <a:lnTo>
                    <a:pt x="41" y="76"/>
                  </a:lnTo>
                  <a:lnTo>
                    <a:pt x="49" y="76"/>
                  </a:lnTo>
                  <a:lnTo>
                    <a:pt x="52" y="76"/>
                  </a:lnTo>
                  <a:lnTo>
                    <a:pt x="56" y="76"/>
                  </a:lnTo>
                  <a:lnTo>
                    <a:pt x="79" y="87"/>
                  </a:lnTo>
                  <a:lnTo>
                    <a:pt x="81" y="85"/>
                  </a:lnTo>
                  <a:lnTo>
                    <a:pt x="83" y="81"/>
                  </a:lnTo>
                  <a:lnTo>
                    <a:pt x="85" y="78"/>
                  </a:lnTo>
                  <a:lnTo>
                    <a:pt x="81" y="74"/>
                  </a:lnTo>
                  <a:lnTo>
                    <a:pt x="74" y="71"/>
                  </a:lnTo>
                  <a:lnTo>
                    <a:pt x="70" y="67"/>
                  </a:lnTo>
                  <a:lnTo>
                    <a:pt x="62" y="66"/>
                  </a:lnTo>
                  <a:lnTo>
                    <a:pt x="58" y="66"/>
                  </a:lnTo>
                  <a:lnTo>
                    <a:pt x="52" y="66"/>
                  </a:lnTo>
                  <a:lnTo>
                    <a:pt x="49" y="64"/>
                  </a:lnTo>
                  <a:lnTo>
                    <a:pt x="41" y="64"/>
                  </a:lnTo>
                  <a:lnTo>
                    <a:pt x="35" y="64"/>
                  </a:lnTo>
                  <a:lnTo>
                    <a:pt x="29" y="62"/>
                  </a:lnTo>
                  <a:lnTo>
                    <a:pt x="23" y="62"/>
                  </a:lnTo>
                  <a:lnTo>
                    <a:pt x="22" y="62"/>
                  </a:lnTo>
                  <a:lnTo>
                    <a:pt x="20" y="62"/>
                  </a:lnTo>
                  <a:lnTo>
                    <a:pt x="22" y="62"/>
                  </a:lnTo>
                  <a:lnTo>
                    <a:pt x="25" y="62"/>
                  </a:lnTo>
                  <a:lnTo>
                    <a:pt x="31" y="60"/>
                  </a:lnTo>
                  <a:lnTo>
                    <a:pt x="39" y="60"/>
                  </a:lnTo>
                  <a:lnTo>
                    <a:pt x="45" y="57"/>
                  </a:lnTo>
                  <a:lnTo>
                    <a:pt x="50" y="55"/>
                  </a:lnTo>
                  <a:lnTo>
                    <a:pt x="56" y="51"/>
                  </a:lnTo>
                  <a:lnTo>
                    <a:pt x="60" y="48"/>
                  </a:lnTo>
                  <a:lnTo>
                    <a:pt x="60" y="43"/>
                  </a:lnTo>
                  <a:lnTo>
                    <a:pt x="60" y="37"/>
                  </a:lnTo>
                  <a:lnTo>
                    <a:pt x="60" y="34"/>
                  </a:lnTo>
                  <a:lnTo>
                    <a:pt x="60" y="29"/>
                  </a:lnTo>
                  <a:lnTo>
                    <a:pt x="60" y="23"/>
                  </a:lnTo>
                  <a:lnTo>
                    <a:pt x="60" y="20"/>
                  </a:lnTo>
                  <a:lnTo>
                    <a:pt x="60" y="18"/>
                  </a:lnTo>
                  <a:lnTo>
                    <a:pt x="66" y="22"/>
                  </a:lnTo>
                  <a:lnTo>
                    <a:pt x="72" y="23"/>
                  </a:lnTo>
                  <a:lnTo>
                    <a:pt x="77" y="25"/>
                  </a:lnTo>
                  <a:lnTo>
                    <a:pt x="85" y="22"/>
                  </a:lnTo>
                  <a:lnTo>
                    <a:pt x="93" y="22"/>
                  </a:lnTo>
                  <a:lnTo>
                    <a:pt x="99" y="20"/>
                  </a:lnTo>
                  <a:lnTo>
                    <a:pt x="101" y="18"/>
                  </a:lnTo>
                  <a:lnTo>
                    <a:pt x="97" y="11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89" y="2"/>
                  </a:lnTo>
                  <a:lnTo>
                    <a:pt x="85" y="0"/>
                  </a:lnTo>
                  <a:lnTo>
                    <a:pt x="81" y="0"/>
                  </a:lnTo>
                  <a:lnTo>
                    <a:pt x="77" y="0"/>
                  </a:lnTo>
                  <a:lnTo>
                    <a:pt x="74" y="0"/>
                  </a:lnTo>
                  <a:lnTo>
                    <a:pt x="70" y="0"/>
                  </a:lnTo>
                  <a:lnTo>
                    <a:pt x="64" y="2"/>
                  </a:lnTo>
                  <a:lnTo>
                    <a:pt x="56" y="2"/>
                  </a:lnTo>
                  <a:lnTo>
                    <a:pt x="50" y="2"/>
                  </a:lnTo>
                  <a:lnTo>
                    <a:pt x="45" y="4"/>
                  </a:lnTo>
                  <a:lnTo>
                    <a:pt x="39" y="4"/>
                  </a:lnTo>
                  <a:lnTo>
                    <a:pt x="31" y="4"/>
                  </a:lnTo>
                  <a:lnTo>
                    <a:pt x="27" y="4"/>
                  </a:lnTo>
                  <a:lnTo>
                    <a:pt x="22" y="4"/>
                  </a:lnTo>
                  <a:lnTo>
                    <a:pt x="18" y="6"/>
                  </a:lnTo>
                  <a:lnTo>
                    <a:pt x="10" y="6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518" name="Freeform 71"/>
            <p:cNvSpPr>
              <a:spLocks/>
            </p:cNvSpPr>
            <p:nvPr/>
          </p:nvSpPr>
          <p:spPr bwMode="auto">
            <a:xfrm>
              <a:off x="590" y="4062"/>
              <a:ext cx="78" cy="63"/>
            </a:xfrm>
            <a:custGeom>
              <a:avLst/>
              <a:gdLst>
                <a:gd name="T0" fmla="*/ 0 w 157"/>
                <a:gd name="T1" fmla="*/ 0 h 127"/>
                <a:gd name="T2" fmla="*/ 0 w 157"/>
                <a:gd name="T3" fmla="*/ 0 h 127"/>
                <a:gd name="T4" fmla="*/ 0 w 157"/>
                <a:gd name="T5" fmla="*/ 0 h 127"/>
                <a:gd name="T6" fmla="*/ 0 w 157"/>
                <a:gd name="T7" fmla="*/ 0 h 127"/>
                <a:gd name="T8" fmla="*/ 0 w 157"/>
                <a:gd name="T9" fmla="*/ 0 h 127"/>
                <a:gd name="T10" fmla="*/ 0 w 157"/>
                <a:gd name="T11" fmla="*/ 0 h 127"/>
                <a:gd name="T12" fmla="*/ 0 w 157"/>
                <a:gd name="T13" fmla="*/ 0 h 127"/>
                <a:gd name="T14" fmla="*/ 0 w 157"/>
                <a:gd name="T15" fmla="*/ 0 h 127"/>
                <a:gd name="T16" fmla="*/ 0 w 157"/>
                <a:gd name="T17" fmla="*/ 0 h 127"/>
                <a:gd name="T18" fmla="*/ 0 w 157"/>
                <a:gd name="T19" fmla="*/ 0 h 127"/>
                <a:gd name="T20" fmla="*/ 0 w 157"/>
                <a:gd name="T21" fmla="*/ 0 h 127"/>
                <a:gd name="T22" fmla="*/ 0 w 157"/>
                <a:gd name="T23" fmla="*/ 0 h 127"/>
                <a:gd name="T24" fmla="*/ 0 w 157"/>
                <a:gd name="T25" fmla="*/ 0 h 127"/>
                <a:gd name="T26" fmla="*/ 0 w 157"/>
                <a:gd name="T27" fmla="*/ 0 h 127"/>
                <a:gd name="T28" fmla="*/ 0 w 157"/>
                <a:gd name="T29" fmla="*/ 0 h 127"/>
                <a:gd name="T30" fmla="*/ 0 w 157"/>
                <a:gd name="T31" fmla="*/ 0 h 127"/>
                <a:gd name="T32" fmla="*/ 0 w 157"/>
                <a:gd name="T33" fmla="*/ 0 h 127"/>
                <a:gd name="T34" fmla="*/ 0 w 157"/>
                <a:gd name="T35" fmla="*/ 0 h 127"/>
                <a:gd name="T36" fmla="*/ 0 w 157"/>
                <a:gd name="T37" fmla="*/ 0 h 127"/>
                <a:gd name="T38" fmla="*/ 0 w 157"/>
                <a:gd name="T39" fmla="*/ 0 h 127"/>
                <a:gd name="T40" fmla="*/ 0 w 157"/>
                <a:gd name="T41" fmla="*/ 0 h 127"/>
                <a:gd name="T42" fmla="*/ 0 w 157"/>
                <a:gd name="T43" fmla="*/ 0 h 127"/>
                <a:gd name="T44" fmla="*/ 0 w 157"/>
                <a:gd name="T45" fmla="*/ 0 h 127"/>
                <a:gd name="T46" fmla="*/ 0 w 157"/>
                <a:gd name="T47" fmla="*/ 0 h 127"/>
                <a:gd name="T48" fmla="*/ 0 w 157"/>
                <a:gd name="T49" fmla="*/ 0 h 127"/>
                <a:gd name="T50" fmla="*/ 0 w 157"/>
                <a:gd name="T51" fmla="*/ 0 h 127"/>
                <a:gd name="T52" fmla="*/ 0 w 157"/>
                <a:gd name="T53" fmla="*/ 0 h 127"/>
                <a:gd name="T54" fmla="*/ 0 w 157"/>
                <a:gd name="T55" fmla="*/ 0 h 127"/>
                <a:gd name="T56" fmla="*/ 0 w 157"/>
                <a:gd name="T57" fmla="*/ 0 h 127"/>
                <a:gd name="T58" fmla="*/ 0 w 157"/>
                <a:gd name="T59" fmla="*/ 0 h 127"/>
                <a:gd name="T60" fmla="*/ 0 w 157"/>
                <a:gd name="T61" fmla="*/ 0 h 127"/>
                <a:gd name="T62" fmla="*/ 0 w 157"/>
                <a:gd name="T63" fmla="*/ 0 h 127"/>
                <a:gd name="T64" fmla="*/ 0 w 157"/>
                <a:gd name="T65" fmla="*/ 0 h 127"/>
                <a:gd name="T66" fmla="*/ 0 w 157"/>
                <a:gd name="T67" fmla="*/ 0 h 127"/>
                <a:gd name="T68" fmla="*/ 0 w 157"/>
                <a:gd name="T69" fmla="*/ 0 h 127"/>
                <a:gd name="T70" fmla="*/ 0 w 157"/>
                <a:gd name="T71" fmla="*/ 0 h 127"/>
                <a:gd name="T72" fmla="*/ 0 w 157"/>
                <a:gd name="T73" fmla="*/ 0 h 127"/>
                <a:gd name="T74" fmla="*/ 0 w 157"/>
                <a:gd name="T75" fmla="*/ 0 h 127"/>
                <a:gd name="T76" fmla="*/ 0 w 157"/>
                <a:gd name="T77" fmla="*/ 0 h 127"/>
                <a:gd name="T78" fmla="*/ 0 w 157"/>
                <a:gd name="T79" fmla="*/ 0 h 127"/>
                <a:gd name="T80" fmla="*/ 0 w 157"/>
                <a:gd name="T81" fmla="*/ 0 h 127"/>
                <a:gd name="T82" fmla="*/ 0 w 157"/>
                <a:gd name="T83" fmla="*/ 0 h 127"/>
                <a:gd name="T84" fmla="*/ 0 w 157"/>
                <a:gd name="T85" fmla="*/ 0 h 127"/>
                <a:gd name="T86" fmla="*/ 0 w 157"/>
                <a:gd name="T87" fmla="*/ 0 h 127"/>
                <a:gd name="T88" fmla="*/ 0 w 157"/>
                <a:gd name="T89" fmla="*/ 0 h 127"/>
                <a:gd name="T90" fmla="*/ 0 w 157"/>
                <a:gd name="T91" fmla="*/ 0 h 12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57" h="127">
                  <a:moveTo>
                    <a:pt x="79" y="0"/>
                  </a:moveTo>
                  <a:lnTo>
                    <a:pt x="74" y="0"/>
                  </a:lnTo>
                  <a:lnTo>
                    <a:pt x="70" y="2"/>
                  </a:lnTo>
                  <a:lnTo>
                    <a:pt x="64" y="5"/>
                  </a:lnTo>
                  <a:lnTo>
                    <a:pt x="60" y="9"/>
                  </a:lnTo>
                  <a:lnTo>
                    <a:pt x="52" y="12"/>
                  </a:lnTo>
                  <a:lnTo>
                    <a:pt x="49" y="16"/>
                  </a:lnTo>
                  <a:lnTo>
                    <a:pt x="43" y="18"/>
                  </a:lnTo>
                  <a:lnTo>
                    <a:pt x="41" y="21"/>
                  </a:lnTo>
                  <a:lnTo>
                    <a:pt x="35" y="21"/>
                  </a:lnTo>
                  <a:lnTo>
                    <a:pt x="31" y="23"/>
                  </a:lnTo>
                  <a:lnTo>
                    <a:pt x="24" y="25"/>
                  </a:lnTo>
                  <a:lnTo>
                    <a:pt x="18" y="26"/>
                  </a:lnTo>
                  <a:lnTo>
                    <a:pt x="12" y="28"/>
                  </a:lnTo>
                  <a:lnTo>
                    <a:pt x="8" y="32"/>
                  </a:lnTo>
                  <a:lnTo>
                    <a:pt x="6" y="35"/>
                  </a:lnTo>
                  <a:lnTo>
                    <a:pt x="8" y="42"/>
                  </a:lnTo>
                  <a:lnTo>
                    <a:pt x="10" y="46"/>
                  </a:lnTo>
                  <a:lnTo>
                    <a:pt x="16" y="51"/>
                  </a:lnTo>
                  <a:lnTo>
                    <a:pt x="22" y="55"/>
                  </a:lnTo>
                  <a:lnTo>
                    <a:pt x="27" y="58"/>
                  </a:lnTo>
                  <a:lnTo>
                    <a:pt x="33" y="60"/>
                  </a:lnTo>
                  <a:lnTo>
                    <a:pt x="39" y="62"/>
                  </a:lnTo>
                  <a:lnTo>
                    <a:pt x="43" y="63"/>
                  </a:lnTo>
                  <a:lnTo>
                    <a:pt x="45" y="63"/>
                  </a:lnTo>
                  <a:lnTo>
                    <a:pt x="39" y="77"/>
                  </a:lnTo>
                  <a:lnTo>
                    <a:pt x="0" y="84"/>
                  </a:lnTo>
                  <a:lnTo>
                    <a:pt x="0" y="86"/>
                  </a:lnTo>
                  <a:lnTo>
                    <a:pt x="0" y="90"/>
                  </a:lnTo>
                  <a:lnTo>
                    <a:pt x="2" y="95"/>
                  </a:lnTo>
                  <a:lnTo>
                    <a:pt x="8" y="99"/>
                  </a:lnTo>
                  <a:lnTo>
                    <a:pt x="10" y="99"/>
                  </a:lnTo>
                  <a:lnTo>
                    <a:pt x="18" y="99"/>
                  </a:lnTo>
                  <a:lnTo>
                    <a:pt x="24" y="99"/>
                  </a:lnTo>
                  <a:lnTo>
                    <a:pt x="33" y="100"/>
                  </a:lnTo>
                  <a:lnTo>
                    <a:pt x="41" y="100"/>
                  </a:lnTo>
                  <a:lnTo>
                    <a:pt x="51" y="100"/>
                  </a:lnTo>
                  <a:lnTo>
                    <a:pt x="56" y="99"/>
                  </a:lnTo>
                  <a:lnTo>
                    <a:pt x="60" y="97"/>
                  </a:lnTo>
                  <a:lnTo>
                    <a:pt x="62" y="88"/>
                  </a:lnTo>
                  <a:lnTo>
                    <a:pt x="62" y="81"/>
                  </a:lnTo>
                  <a:lnTo>
                    <a:pt x="62" y="74"/>
                  </a:lnTo>
                  <a:lnTo>
                    <a:pt x="64" y="72"/>
                  </a:lnTo>
                  <a:lnTo>
                    <a:pt x="66" y="72"/>
                  </a:lnTo>
                  <a:lnTo>
                    <a:pt x="76" y="76"/>
                  </a:lnTo>
                  <a:lnTo>
                    <a:pt x="79" y="77"/>
                  </a:lnTo>
                  <a:lnTo>
                    <a:pt x="83" y="77"/>
                  </a:lnTo>
                  <a:lnTo>
                    <a:pt x="87" y="81"/>
                  </a:lnTo>
                  <a:lnTo>
                    <a:pt x="89" y="83"/>
                  </a:lnTo>
                  <a:lnTo>
                    <a:pt x="89" y="86"/>
                  </a:lnTo>
                  <a:lnTo>
                    <a:pt x="87" y="93"/>
                  </a:lnTo>
                  <a:lnTo>
                    <a:pt x="81" y="99"/>
                  </a:lnTo>
                  <a:lnTo>
                    <a:pt x="78" y="104"/>
                  </a:lnTo>
                  <a:lnTo>
                    <a:pt x="72" y="107"/>
                  </a:lnTo>
                  <a:lnTo>
                    <a:pt x="70" y="114"/>
                  </a:lnTo>
                  <a:lnTo>
                    <a:pt x="68" y="120"/>
                  </a:lnTo>
                  <a:lnTo>
                    <a:pt x="68" y="121"/>
                  </a:lnTo>
                  <a:lnTo>
                    <a:pt x="72" y="121"/>
                  </a:lnTo>
                  <a:lnTo>
                    <a:pt x="78" y="121"/>
                  </a:lnTo>
                  <a:lnTo>
                    <a:pt x="85" y="123"/>
                  </a:lnTo>
                  <a:lnTo>
                    <a:pt x="93" y="123"/>
                  </a:lnTo>
                  <a:lnTo>
                    <a:pt x="101" y="125"/>
                  </a:lnTo>
                  <a:lnTo>
                    <a:pt x="106" y="125"/>
                  </a:lnTo>
                  <a:lnTo>
                    <a:pt x="112" y="127"/>
                  </a:lnTo>
                  <a:lnTo>
                    <a:pt x="120" y="125"/>
                  </a:lnTo>
                  <a:lnTo>
                    <a:pt x="128" y="125"/>
                  </a:lnTo>
                  <a:lnTo>
                    <a:pt x="133" y="121"/>
                  </a:lnTo>
                  <a:lnTo>
                    <a:pt x="139" y="120"/>
                  </a:lnTo>
                  <a:lnTo>
                    <a:pt x="141" y="116"/>
                  </a:lnTo>
                  <a:lnTo>
                    <a:pt x="145" y="114"/>
                  </a:lnTo>
                  <a:lnTo>
                    <a:pt x="149" y="113"/>
                  </a:lnTo>
                  <a:lnTo>
                    <a:pt x="153" y="111"/>
                  </a:lnTo>
                  <a:lnTo>
                    <a:pt x="155" y="109"/>
                  </a:lnTo>
                  <a:lnTo>
                    <a:pt x="157" y="106"/>
                  </a:lnTo>
                  <a:lnTo>
                    <a:pt x="155" y="104"/>
                  </a:lnTo>
                  <a:lnTo>
                    <a:pt x="153" y="104"/>
                  </a:lnTo>
                  <a:lnTo>
                    <a:pt x="147" y="102"/>
                  </a:lnTo>
                  <a:lnTo>
                    <a:pt x="141" y="102"/>
                  </a:lnTo>
                  <a:lnTo>
                    <a:pt x="135" y="104"/>
                  </a:lnTo>
                  <a:lnTo>
                    <a:pt x="132" y="106"/>
                  </a:lnTo>
                  <a:lnTo>
                    <a:pt x="126" y="109"/>
                  </a:lnTo>
                  <a:lnTo>
                    <a:pt x="120" y="113"/>
                  </a:lnTo>
                  <a:lnTo>
                    <a:pt x="114" y="111"/>
                  </a:lnTo>
                  <a:lnTo>
                    <a:pt x="106" y="111"/>
                  </a:lnTo>
                  <a:lnTo>
                    <a:pt x="101" y="107"/>
                  </a:lnTo>
                  <a:lnTo>
                    <a:pt x="99" y="106"/>
                  </a:lnTo>
                  <a:lnTo>
                    <a:pt x="101" y="102"/>
                  </a:lnTo>
                  <a:lnTo>
                    <a:pt x="105" y="100"/>
                  </a:lnTo>
                  <a:lnTo>
                    <a:pt x="108" y="97"/>
                  </a:lnTo>
                  <a:lnTo>
                    <a:pt x="114" y="95"/>
                  </a:lnTo>
                  <a:lnTo>
                    <a:pt x="120" y="88"/>
                  </a:lnTo>
                  <a:lnTo>
                    <a:pt x="120" y="81"/>
                  </a:lnTo>
                  <a:lnTo>
                    <a:pt x="118" y="76"/>
                  </a:lnTo>
                  <a:lnTo>
                    <a:pt x="116" y="70"/>
                  </a:lnTo>
                  <a:lnTo>
                    <a:pt x="112" y="67"/>
                  </a:lnTo>
                  <a:lnTo>
                    <a:pt x="108" y="63"/>
                  </a:lnTo>
                  <a:lnTo>
                    <a:pt x="105" y="60"/>
                  </a:lnTo>
                  <a:lnTo>
                    <a:pt x="99" y="58"/>
                  </a:lnTo>
                  <a:lnTo>
                    <a:pt x="93" y="55"/>
                  </a:lnTo>
                  <a:lnTo>
                    <a:pt x="89" y="55"/>
                  </a:lnTo>
                  <a:lnTo>
                    <a:pt x="79" y="53"/>
                  </a:lnTo>
                  <a:lnTo>
                    <a:pt x="74" y="53"/>
                  </a:lnTo>
                  <a:lnTo>
                    <a:pt x="66" y="51"/>
                  </a:lnTo>
                  <a:lnTo>
                    <a:pt x="58" y="51"/>
                  </a:lnTo>
                  <a:lnTo>
                    <a:pt x="52" y="48"/>
                  </a:lnTo>
                  <a:lnTo>
                    <a:pt x="47" y="46"/>
                  </a:lnTo>
                  <a:lnTo>
                    <a:pt x="43" y="44"/>
                  </a:lnTo>
                  <a:lnTo>
                    <a:pt x="43" y="42"/>
                  </a:lnTo>
                  <a:lnTo>
                    <a:pt x="43" y="37"/>
                  </a:lnTo>
                  <a:lnTo>
                    <a:pt x="47" y="35"/>
                  </a:lnTo>
                  <a:lnTo>
                    <a:pt x="52" y="32"/>
                  </a:lnTo>
                  <a:lnTo>
                    <a:pt x="56" y="28"/>
                  </a:lnTo>
                  <a:lnTo>
                    <a:pt x="62" y="26"/>
                  </a:lnTo>
                  <a:lnTo>
                    <a:pt x="68" y="26"/>
                  </a:lnTo>
                  <a:lnTo>
                    <a:pt x="70" y="26"/>
                  </a:lnTo>
                  <a:lnTo>
                    <a:pt x="74" y="26"/>
                  </a:lnTo>
                  <a:lnTo>
                    <a:pt x="76" y="32"/>
                  </a:lnTo>
                  <a:lnTo>
                    <a:pt x="79" y="37"/>
                  </a:lnTo>
                  <a:lnTo>
                    <a:pt x="81" y="42"/>
                  </a:lnTo>
                  <a:lnTo>
                    <a:pt x="87" y="44"/>
                  </a:lnTo>
                  <a:lnTo>
                    <a:pt x="89" y="44"/>
                  </a:lnTo>
                  <a:lnTo>
                    <a:pt x="93" y="44"/>
                  </a:lnTo>
                  <a:lnTo>
                    <a:pt x="99" y="44"/>
                  </a:lnTo>
                  <a:lnTo>
                    <a:pt x="103" y="44"/>
                  </a:lnTo>
                  <a:lnTo>
                    <a:pt x="108" y="44"/>
                  </a:lnTo>
                  <a:lnTo>
                    <a:pt x="112" y="40"/>
                  </a:lnTo>
                  <a:lnTo>
                    <a:pt x="112" y="33"/>
                  </a:lnTo>
                  <a:lnTo>
                    <a:pt x="112" y="26"/>
                  </a:lnTo>
                  <a:lnTo>
                    <a:pt x="108" y="18"/>
                  </a:lnTo>
                  <a:lnTo>
                    <a:pt x="106" y="11"/>
                  </a:lnTo>
                  <a:lnTo>
                    <a:pt x="101" y="7"/>
                  </a:lnTo>
                  <a:lnTo>
                    <a:pt x="97" y="5"/>
                  </a:lnTo>
                  <a:lnTo>
                    <a:pt x="91" y="2"/>
                  </a:lnTo>
                  <a:lnTo>
                    <a:pt x="89" y="2"/>
                  </a:lnTo>
                  <a:lnTo>
                    <a:pt x="81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519" name="Freeform 72"/>
            <p:cNvSpPr>
              <a:spLocks/>
            </p:cNvSpPr>
            <p:nvPr/>
          </p:nvSpPr>
          <p:spPr bwMode="auto">
            <a:xfrm>
              <a:off x="673" y="3991"/>
              <a:ext cx="16" cy="18"/>
            </a:xfrm>
            <a:custGeom>
              <a:avLst/>
              <a:gdLst>
                <a:gd name="T0" fmla="*/ 0 w 33"/>
                <a:gd name="T1" fmla="*/ 0 h 36"/>
                <a:gd name="T2" fmla="*/ 0 w 33"/>
                <a:gd name="T3" fmla="*/ 1 h 36"/>
                <a:gd name="T4" fmla="*/ 0 w 33"/>
                <a:gd name="T5" fmla="*/ 1 h 36"/>
                <a:gd name="T6" fmla="*/ 0 w 33"/>
                <a:gd name="T7" fmla="*/ 1 h 36"/>
                <a:gd name="T8" fmla="*/ 0 w 33"/>
                <a:gd name="T9" fmla="*/ 1 h 36"/>
                <a:gd name="T10" fmla="*/ 0 w 33"/>
                <a:gd name="T11" fmla="*/ 1 h 36"/>
                <a:gd name="T12" fmla="*/ 0 w 33"/>
                <a:gd name="T13" fmla="*/ 1 h 36"/>
                <a:gd name="T14" fmla="*/ 0 w 33"/>
                <a:gd name="T15" fmla="*/ 1 h 36"/>
                <a:gd name="T16" fmla="*/ 0 w 33"/>
                <a:gd name="T17" fmla="*/ 1 h 36"/>
                <a:gd name="T18" fmla="*/ 0 w 33"/>
                <a:gd name="T19" fmla="*/ 1 h 36"/>
                <a:gd name="T20" fmla="*/ 0 w 33"/>
                <a:gd name="T21" fmla="*/ 0 h 36"/>
                <a:gd name="T22" fmla="*/ 0 w 33"/>
                <a:gd name="T23" fmla="*/ 0 h 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3" h="36">
                  <a:moveTo>
                    <a:pt x="6" y="0"/>
                  </a:moveTo>
                  <a:lnTo>
                    <a:pt x="2" y="4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6" y="23"/>
                  </a:lnTo>
                  <a:lnTo>
                    <a:pt x="12" y="29"/>
                  </a:lnTo>
                  <a:lnTo>
                    <a:pt x="18" y="32"/>
                  </a:lnTo>
                  <a:lnTo>
                    <a:pt x="21" y="34"/>
                  </a:lnTo>
                  <a:lnTo>
                    <a:pt x="23" y="36"/>
                  </a:lnTo>
                  <a:lnTo>
                    <a:pt x="33" y="2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520" name="Freeform 73"/>
            <p:cNvSpPr>
              <a:spLocks/>
            </p:cNvSpPr>
            <p:nvPr/>
          </p:nvSpPr>
          <p:spPr bwMode="auto">
            <a:xfrm>
              <a:off x="688" y="3980"/>
              <a:ext cx="49" cy="50"/>
            </a:xfrm>
            <a:custGeom>
              <a:avLst/>
              <a:gdLst>
                <a:gd name="T0" fmla="*/ 0 w 98"/>
                <a:gd name="T1" fmla="*/ 1 h 100"/>
                <a:gd name="T2" fmla="*/ 1 w 98"/>
                <a:gd name="T3" fmla="*/ 1 h 100"/>
                <a:gd name="T4" fmla="*/ 1 w 98"/>
                <a:gd name="T5" fmla="*/ 1 h 100"/>
                <a:gd name="T6" fmla="*/ 1 w 98"/>
                <a:gd name="T7" fmla="*/ 1 h 100"/>
                <a:gd name="T8" fmla="*/ 1 w 98"/>
                <a:gd name="T9" fmla="*/ 1 h 100"/>
                <a:gd name="T10" fmla="*/ 1 w 98"/>
                <a:gd name="T11" fmla="*/ 1 h 100"/>
                <a:gd name="T12" fmla="*/ 1 w 98"/>
                <a:gd name="T13" fmla="*/ 1 h 100"/>
                <a:gd name="T14" fmla="*/ 1 w 98"/>
                <a:gd name="T15" fmla="*/ 1 h 100"/>
                <a:gd name="T16" fmla="*/ 1 w 98"/>
                <a:gd name="T17" fmla="*/ 1 h 100"/>
                <a:gd name="T18" fmla="*/ 1 w 98"/>
                <a:gd name="T19" fmla="*/ 1 h 100"/>
                <a:gd name="T20" fmla="*/ 1 w 98"/>
                <a:gd name="T21" fmla="*/ 1 h 100"/>
                <a:gd name="T22" fmla="*/ 1 w 98"/>
                <a:gd name="T23" fmla="*/ 1 h 100"/>
                <a:gd name="T24" fmla="*/ 1 w 98"/>
                <a:gd name="T25" fmla="*/ 1 h 100"/>
                <a:gd name="T26" fmla="*/ 1 w 98"/>
                <a:gd name="T27" fmla="*/ 1 h 100"/>
                <a:gd name="T28" fmla="*/ 1 w 98"/>
                <a:gd name="T29" fmla="*/ 1 h 100"/>
                <a:gd name="T30" fmla="*/ 1 w 98"/>
                <a:gd name="T31" fmla="*/ 1 h 100"/>
                <a:gd name="T32" fmla="*/ 1 w 98"/>
                <a:gd name="T33" fmla="*/ 1 h 100"/>
                <a:gd name="T34" fmla="*/ 1 w 98"/>
                <a:gd name="T35" fmla="*/ 1 h 100"/>
                <a:gd name="T36" fmla="*/ 1 w 98"/>
                <a:gd name="T37" fmla="*/ 1 h 100"/>
                <a:gd name="T38" fmla="*/ 1 w 98"/>
                <a:gd name="T39" fmla="*/ 1 h 100"/>
                <a:gd name="T40" fmla="*/ 1 w 98"/>
                <a:gd name="T41" fmla="*/ 1 h 100"/>
                <a:gd name="T42" fmla="*/ 1 w 98"/>
                <a:gd name="T43" fmla="*/ 1 h 100"/>
                <a:gd name="T44" fmla="*/ 1 w 98"/>
                <a:gd name="T45" fmla="*/ 1 h 100"/>
                <a:gd name="T46" fmla="*/ 1 w 98"/>
                <a:gd name="T47" fmla="*/ 1 h 100"/>
                <a:gd name="T48" fmla="*/ 1 w 98"/>
                <a:gd name="T49" fmla="*/ 1 h 100"/>
                <a:gd name="T50" fmla="*/ 1 w 98"/>
                <a:gd name="T51" fmla="*/ 1 h 100"/>
                <a:gd name="T52" fmla="*/ 1 w 98"/>
                <a:gd name="T53" fmla="*/ 1 h 100"/>
                <a:gd name="T54" fmla="*/ 1 w 98"/>
                <a:gd name="T55" fmla="*/ 1 h 100"/>
                <a:gd name="T56" fmla="*/ 1 w 98"/>
                <a:gd name="T57" fmla="*/ 1 h 100"/>
                <a:gd name="T58" fmla="*/ 1 w 98"/>
                <a:gd name="T59" fmla="*/ 1 h 100"/>
                <a:gd name="T60" fmla="*/ 1 w 98"/>
                <a:gd name="T61" fmla="*/ 1 h 100"/>
                <a:gd name="T62" fmla="*/ 1 w 98"/>
                <a:gd name="T63" fmla="*/ 1 h 100"/>
                <a:gd name="T64" fmla="*/ 1 w 98"/>
                <a:gd name="T65" fmla="*/ 1 h 100"/>
                <a:gd name="T66" fmla="*/ 1 w 98"/>
                <a:gd name="T67" fmla="*/ 1 h 100"/>
                <a:gd name="T68" fmla="*/ 1 w 98"/>
                <a:gd name="T69" fmla="*/ 1 h 100"/>
                <a:gd name="T70" fmla="*/ 1 w 98"/>
                <a:gd name="T71" fmla="*/ 1 h 100"/>
                <a:gd name="T72" fmla="*/ 1 w 98"/>
                <a:gd name="T73" fmla="*/ 1 h 100"/>
                <a:gd name="T74" fmla="*/ 1 w 98"/>
                <a:gd name="T75" fmla="*/ 1 h 100"/>
                <a:gd name="T76" fmla="*/ 1 w 98"/>
                <a:gd name="T77" fmla="*/ 1 h 100"/>
                <a:gd name="T78" fmla="*/ 1 w 98"/>
                <a:gd name="T79" fmla="*/ 1 h 100"/>
                <a:gd name="T80" fmla="*/ 1 w 98"/>
                <a:gd name="T81" fmla="*/ 1 h 100"/>
                <a:gd name="T82" fmla="*/ 1 w 98"/>
                <a:gd name="T83" fmla="*/ 0 h 100"/>
                <a:gd name="T84" fmla="*/ 1 w 98"/>
                <a:gd name="T85" fmla="*/ 0 h 100"/>
                <a:gd name="T86" fmla="*/ 1 w 98"/>
                <a:gd name="T87" fmla="*/ 1 h 100"/>
                <a:gd name="T88" fmla="*/ 1 w 98"/>
                <a:gd name="T89" fmla="*/ 1 h 100"/>
                <a:gd name="T90" fmla="*/ 0 w 98"/>
                <a:gd name="T91" fmla="*/ 1 h 10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98" h="100">
                  <a:moveTo>
                    <a:pt x="0" y="26"/>
                  </a:moveTo>
                  <a:lnTo>
                    <a:pt x="0" y="26"/>
                  </a:lnTo>
                  <a:lnTo>
                    <a:pt x="2" y="29"/>
                  </a:lnTo>
                  <a:lnTo>
                    <a:pt x="4" y="31"/>
                  </a:lnTo>
                  <a:lnTo>
                    <a:pt x="12" y="33"/>
                  </a:lnTo>
                  <a:lnTo>
                    <a:pt x="16" y="33"/>
                  </a:lnTo>
                  <a:lnTo>
                    <a:pt x="21" y="33"/>
                  </a:lnTo>
                  <a:lnTo>
                    <a:pt x="23" y="33"/>
                  </a:lnTo>
                  <a:lnTo>
                    <a:pt x="25" y="33"/>
                  </a:lnTo>
                  <a:lnTo>
                    <a:pt x="25" y="43"/>
                  </a:lnTo>
                  <a:lnTo>
                    <a:pt x="66" y="54"/>
                  </a:lnTo>
                  <a:lnTo>
                    <a:pt x="66" y="56"/>
                  </a:lnTo>
                  <a:lnTo>
                    <a:pt x="66" y="59"/>
                  </a:lnTo>
                  <a:lnTo>
                    <a:pt x="64" y="65"/>
                  </a:lnTo>
                  <a:lnTo>
                    <a:pt x="60" y="68"/>
                  </a:lnTo>
                  <a:lnTo>
                    <a:pt x="54" y="70"/>
                  </a:lnTo>
                  <a:lnTo>
                    <a:pt x="48" y="70"/>
                  </a:lnTo>
                  <a:lnTo>
                    <a:pt x="43" y="72"/>
                  </a:lnTo>
                  <a:lnTo>
                    <a:pt x="37" y="72"/>
                  </a:lnTo>
                  <a:lnTo>
                    <a:pt x="29" y="73"/>
                  </a:lnTo>
                  <a:lnTo>
                    <a:pt x="23" y="73"/>
                  </a:lnTo>
                  <a:lnTo>
                    <a:pt x="21" y="73"/>
                  </a:lnTo>
                  <a:lnTo>
                    <a:pt x="19" y="75"/>
                  </a:lnTo>
                  <a:lnTo>
                    <a:pt x="19" y="79"/>
                  </a:lnTo>
                  <a:lnTo>
                    <a:pt x="19" y="82"/>
                  </a:lnTo>
                  <a:lnTo>
                    <a:pt x="19" y="87"/>
                  </a:lnTo>
                  <a:lnTo>
                    <a:pt x="19" y="91"/>
                  </a:lnTo>
                  <a:lnTo>
                    <a:pt x="19" y="96"/>
                  </a:lnTo>
                  <a:lnTo>
                    <a:pt x="21" y="98"/>
                  </a:lnTo>
                  <a:lnTo>
                    <a:pt x="25" y="100"/>
                  </a:lnTo>
                  <a:lnTo>
                    <a:pt x="31" y="100"/>
                  </a:lnTo>
                  <a:lnTo>
                    <a:pt x="39" y="100"/>
                  </a:lnTo>
                  <a:lnTo>
                    <a:pt x="43" y="100"/>
                  </a:lnTo>
                  <a:lnTo>
                    <a:pt x="48" y="100"/>
                  </a:lnTo>
                  <a:lnTo>
                    <a:pt x="54" y="100"/>
                  </a:lnTo>
                  <a:lnTo>
                    <a:pt x="58" y="100"/>
                  </a:lnTo>
                  <a:lnTo>
                    <a:pt x="64" y="98"/>
                  </a:lnTo>
                  <a:lnTo>
                    <a:pt x="68" y="98"/>
                  </a:lnTo>
                  <a:lnTo>
                    <a:pt x="71" y="98"/>
                  </a:lnTo>
                  <a:lnTo>
                    <a:pt x="77" y="98"/>
                  </a:lnTo>
                  <a:lnTo>
                    <a:pt x="83" y="98"/>
                  </a:lnTo>
                  <a:lnTo>
                    <a:pt x="87" y="98"/>
                  </a:lnTo>
                  <a:lnTo>
                    <a:pt x="93" y="93"/>
                  </a:lnTo>
                  <a:lnTo>
                    <a:pt x="97" y="89"/>
                  </a:lnTo>
                  <a:lnTo>
                    <a:pt x="98" y="86"/>
                  </a:lnTo>
                  <a:lnTo>
                    <a:pt x="95" y="86"/>
                  </a:lnTo>
                  <a:lnTo>
                    <a:pt x="87" y="84"/>
                  </a:lnTo>
                  <a:lnTo>
                    <a:pt x="83" y="84"/>
                  </a:lnTo>
                  <a:lnTo>
                    <a:pt x="79" y="82"/>
                  </a:lnTo>
                  <a:lnTo>
                    <a:pt x="77" y="82"/>
                  </a:lnTo>
                  <a:lnTo>
                    <a:pt x="73" y="82"/>
                  </a:lnTo>
                  <a:lnTo>
                    <a:pt x="75" y="80"/>
                  </a:lnTo>
                  <a:lnTo>
                    <a:pt x="83" y="79"/>
                  </a:lnTo>
                  <a:lnTo>
                    <a:pt x="93" y="73"/>
                  </a:lnTo>
                  <a:lnTo>
                    <a:pt x="95" y="68"/>
                  </a:lnTo>
                  <a:lnTo>
                    <a:pt x="95" y="61"/>
                  </a:lnTo>
                  <a:lnTo>
                    <a:pt x="93" y="54"/>
                  </a:lnTo>
                  <a:lnTo>
                    <a:pt x="91" y="52"/>
                  </a:lnTo>
                  <a:lnTo>
                    <a:pt x="89" y="51"/>
                  </a:lnTo>
                  <a:lnTo>
                    <a:pt x="85" y="49"/>
                  </a:lnTo>
                  <a:lnTo>
                    <a:pt x="81" y="47"/>
                  </a:lnTo>
                  <a:lnTo>
                    <a:pt x="73" y="45"/>
                  </a:lnTo>
                  <a:lnTo>
                    <a:pt x="68" y="45"/>
                  </a:lnTo>
                  <a:lnTo>
                    <a:pt x="64" y="45"/>
                  </a:lnTo>
                  <a:lnTo>
                    <a:pt x="60" y="45"/>
                  </a:lnTo>
                  <a:lnTo>
                    <a:pt x="54" y="42"/>
                  </a:lnTo>
                  <a:lnTo>
                    <a:pt x="52" y="38"/>
                  </a:lnTo>
                  <a:lnTo>
                    <a:pt x="52" y="33"/>
                  </a:lnTo>
                  <a:lnTo>
                    <a:pt x="52" y="29"/>
                  </a:lnTo>
                  <a:lnTo>
                    <a:pt x="54" y="24"/>
                  </a:lnTo>
                  <a:lnTo>
                    <a:pt x="58" y="22"/>
                  </a:lnTo>
                  <a:lnTo>
                    <a:pt x="64" y="24"/>
                  </a:lnTo>
                  <a:lnTo>
                    <a:pt x="71" y="26"/>
                  </a:lnTo>
                  <a:lnTo>
                    <a:pt x="77" y="26"/>
                  </a:lnTo>
                  <a:lnTo>
                    <a:pt x="77" y="22"/>
                  </a:lnTo>
                  <a:lnTo>
                    <a:pt x="75" y="21"/>
                  </a:lnTo>
                  <a:lnTo>
                    <a:pt x="75" y="15"/>
                  </a:lnTo>
                  <a:lnTo>
                    <a:pt x="73" y="12"/>
                  </a:lnTo>
                  <a:lnTo>
                    <a:pt x="70" y="8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39" y="0"/>
                  </a:lnTo>
                  <a:lnTo>
                    <a:pt x="31" y="0"/>
                  </a:lnTo>
                  <a:lnTo>
                    <a:pt x="25" y="3"/>
                  </a:lnTo>
                  <a:lnTo>
                    <a:pt x="21" y="5"/>
                  </a:lnTo>
                  <a:lnTo>
                    <a:pt x="17" y="10"/>
                  </a:lnTo>
                  <a:lnTo>
                    <a:pt x="16" y="14"/>
                  </a:lnTo>
                  <a:lnTo>
                    <a:pt x="16" y="15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521" name="Freeform 74"/>
            <p:cNvSpPr>
              <a:spLocks/>
            </p:cNvSpPr>
            <p:nvPr/>
          </p:nvSpPr>
          <p:spPr bwMode="auto">
            <a:xfrm>
              <a:off x="729" y="4061"/>
              <a:ext cx="72" cy="76"/>
            </a:xfrm>
            <a:custGeom>
              <a:avLst/>
              <a:gdLst>
                <a:gd name="T0" fmla="*/ 0 w 145"/>
                <a:gd name="T1" fmla="*/ 0 h 153"/>
                <a:gd name="T2" fmla="*/ 0 w 145"/>
                <a:gd name="T3" fmla="*/ 0 h 153"/>
                <a:gd name="T4" fmla="*/ 0 w 145"/>
                <a:gd name="T5" fmla="*/ 0 h 153"/>
                <a:gd name="T6" fmla="*/ 0 w 145"/>
                <a:gd name="T7" fmla="*/ 0 h 153"/>
                <a:gd name="T8" fmla="*/ 0 w 145"/>
                <a:gd name="T9" fmla="*/ 0 h 153"/>
                <a:gd name="T10" fmla="*/ 0 w 145"/>
                <a:gd name="T11" fmla="*/ 0 h 153"/>
                <a:gd name="T12" fmla="*/ 0 w 145"/>
                <a:gd name="T13" fmla="*/ 0 h 153"/>
                <a:gd name="T14" fmla="*/ 0 w 145"/>
                <a:gd name="T15" fmla="*/ 0 h 153"/>
                <a:gd name="T16" fmla="*/ 0 w 145"/>
                <a:gd name="T17" fmla="*/ 0 h 153"/>
                <a:gd name="T18" fmla="*/ 0 w 145"/>
                <a:gd name="T19" fmla="*/ 0 h 153"/>
                <a:gd name="T20" fmla="*/ 0 w 145"/>
                <a:gd name="T21" fmla="*/ 0 h 153"/>
                <a:gd name="T22" fmla="*/ 0 w 145"/>
                <a:gd name="T23" fmla="*/ 0 h 153"/>
                <a:gd name="T24" fmla="*/ 0 w 145"/>
                <a:gd name="T25" fmla="*/ 0 h 153"/>
                <a:gd name="T26" fmla="*/ 0 w 145"/>
                <a:gd name="T27" fmla="*/ 0 h 153"/>
                <a:gd name="T28" fmla="*/ 0 w 145"/>
                <a:gd name="T29" fmla="*/ 0 h 153"/>
                <a:gd name="T30" fmla="*/ 0 w 145"/>
                <a:gd name="T31" fmla="*/ 0 h 153"/>
                <a:gd name="T32" fmla="*/ 0 w 145"/>
                <a:gd name="T33" fmla="*/ 0 h 153"/>
                <a:gd name="T34" fmla="*/ 0 w 145"/>
                <a:gd name="T35" fmla="*/ 0 h 153"/>
                <a:gd name="T36" fmla="*/ 0 w 145"/>
                <a:gd name="T37" fmla="*/ 0 h 153"/>
                <a:gd name="T38" fmla="*/ 0 w 145"/>
                <a:gd name="T39" fmla="*/ 0 h 153"/>
                <a:gd name="T40" fmla="*/ 0 w 145"/>
                <a:gd name="T41" fmla="*/ 0 h 153"/>
                <a:gd name="T42" fmla="*/ 0 w 145"/>
                <a:gd name="T43" fmla="*/ 0 h 153"/>
                <a:gd name="T44" fmla="*/ 0 w 145"/>
                <a:gd name="T45" fmla="*/ 0 h 153"/>
                <a:gd name="T46" fmla="*/ 0 w 145"/>
                <a:gd name="T47" fmla="*/ 0 h 153"/>
                <a:gd name="T48" fmla="*/ 0 w 145"/>
                <a:gd name="T49" fmla="*/ 0 h 153"/>
                <a:gd name="T50" fmla="*/ 0 w 145"/>
                <a:gd name="T51" fmla="*/ 0 h 153"/>
                <a:gd name="T52" fmla="*/ 0 w 145"/>
                <a:gd name="T53" fmla="*/ 0 h 153"/>
                <a:gd name="T54" fmla="*/ 0 w 145"/>
                <a:gd name="T55" fmla="*/ 0 h 153"/>
                <a:gd name="T56" fmla="*/ 0 w 145"/>
                <a:gd name="T57" fmla="*/ 0 h 153"/>
                <a:gd name="T58" fmla="*/ 0 w 145"/>
                <a:gd name="T59" fmla="*/ 0 h 153"/>
                <a:gd name="T60" fmla="*/ 0 w 145"/>
                <a:gd name="T61" fmla="*/ 0 h 153"/>
                <a:gd name="T62" fmla="*/ 0 w 145"/>
                <a:gd name="T63" fmla="*/ 0 h 153"/>
                <a:gd name="T64" fmla="*/ 0 w 145"/>
                <a:gd name="T65" fmla="*/ 0 h 153"/>
                <a:gd name="T66" fmla="*/ 0 w 145"/>
                <a:gd name="T67" fmla="*/ 0 h 153"/>
                <a:gd name="T68" fmla="*/ 0 w 145"/>
                <a:gd name="T69" fmla="*/ 0 h 153"/>
                <a:gd name="T70" fmla="*/ 0 w 145"/>
                <a:gd name="T71" fmla="*/ 0 h 153"/>
                <a:gd name="T72" fmla="*/ 0 w 145"/>
                <a:gd name="T73" fmla="*/ 0 h 153"/>
                <a:gd name="T74" fmla="*/ 0 w 145"/>
                <a:gd name="T75" fmla="*/ 0 h 153"/>
                <a:gd name="T76" fmla="*/ 0 w 145"/>
                <a:gd name="T77" fmla="*/ 0 h 153"/>
                <a:gd name="T78" fmla="*/ 0 w 145"/>
                <a:gd name="T79" fmla="*/ 0 h 153"/>
                <a:gd name="T80" fmla="*/ 0 w 145"/>
                <a:gd name="T81" fmla="*/ 0 h 153"/>
                <a:gd name="T82" fmla="*/ 0 w 145"/>
                <a:gd name="T83" fmla="*/ 0 h 153"/>
                <a:gd name="T84" fmla="*/ 0 w 145"/>
                <a:gd name="T85" fmla="*/ 0 h 153"/>
                <a:gd name="T86" fmla="*/ 0 w 145"/>
                <a:gd name="T87" fmla="*/ 0 h 153"/>
                <a:gd name="T88" fmla="*/ 0 w 145"/>
                <a:gd name="T89" fmla="*/ 0 h 153"/>
                <a:gd name="T90" fmla="*/ 0 w 145"/>
                <a:gd name="T91" fmla="*/ 0 h 153"/>
                <a:gd name="T92" fmla="*/ 0 w 145"/>
                <a:gd name="T93" fmla="*/ 0 h 153"/>
                <a:gd name="T94" fmla="*/ 0 w 145"/>
                <a:gd name="T95" fmla="*/ 0 h 15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45" h="153">
                  <a:moveTo>
                    <a:pt x="14" y="7"/>
                  </a:moveTo>
                  <a:lnTo>
                    <a:pt x="8" y="13"/>
                  </a:lnTo>
                  <a:lnTo>
                    <a:pt x="2" y="20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2" y="28"/>
                  </a:lnTo>
                  <a:lnTo>
                    <a:pt x="8" y="32"/>
                  </a:lnTo>
                  <a:lnTo>
                    <a:pt x="14" y="32"/>
                  </a:lnTo>
                  <a:lnTo>
                    <a:pt x="21" y="34"/>
                  </a:lnTo>
                  <a:lnTo>
                    <a:pt x="27" y="34"/>
                  </a:lnTo>
                  <a:lnTo>
                    <a:pt x="35" y="35"/>
                  </a:lnTo>
                  <a:lnTo>
                    <a:pt x="39" y="35"/>
                  </a:lnTo>
                  <a:lnTo>
                    <a:pt x="44" y="35"/>
                  </a:lnTo>
                  <a:lnTo>
                    <a:pt x="46" y="35"/>
                  </a:lnTo>
                  <a:lnTo>
                    <a:pt x="48" y="37"/>
                  </a:lnTo>
                  <a:lnTo>
                    <a:pt x="50" y="35"/>
                  </a:lnTo>
                  <a:lnTo>
                    <a:pt x="56" y="32"/>
                  </a:lnTo>
                  <a:lnTo>
                    <a:pt x="60" y="28"/>
                  </a:lnTo>
                  <a:lnTo>
                    <a:pt x="66" y="28"/>
                  </a:lnTo>
                  <a:lnTo>
                    <a:pt x="71" y="30"/>
                  </a:lnTo>
                  <a:lnTo>
                    <a:pt x="75" y="32"/>
                  </a:lnTo>
                  <a:lnTo>
                    <a:pt x="81" y="34"/>
                  </a:lnTo>
                  <a:lnTo>
                    <a:pt x="85" y="35"/>
                  </a:lnTo>
                  <a:lnTo>
                    <a:pt x="89" y="37"/>
                  </a:lnTo>
                  <a:lnTo>
                    <a:pt x="93" y="39"/>
                  </a:lnTo>
                  <a:lnTo>
                    <a:pt x="93" y="44"/>
                  </a:lnTo>
                  <a:lnTo>
                    <a:pt x="85" y="50"/>
                  </a:lnTo>
                  <a:lnTo>
                    <a:pt x="77" y="55"/>
                  </a:lnTo>
                  <a:lnTo>
                    <a:pt x="73" y="57"/>
                  </a:lnTo>
                  <a:lnTo>
                    <a:pt x="68" y="60"/>
                  </a:lnTo>
                  <a:lnTo>
                    <a:pt x="64" y="62"/>
                  </a:lnTo>
                  <a:lnTo>
                    <a:pt x="62" y="62"/>
                  </a:lnTo>
                  <a:lnTo>
                    <a:pt x="56" y="62"/>
                  </a:lnTo>
                  <a:lnTo>
                    <a:pt x="52" y="60"/>
                  </a:lnTo>
                  <a:lnTo>
                    <a:pt x="46" y="60"/>
                  </a:lnTo>
                  <a:lnTo>
                    <a:pt x="41" y="60"/>
                  </a:lnTo>
                  <a:lnTo>
                    <a:pt x="35" y="60"/>
                  </a:lnTo>
                  <a:lnTo>
                    <a:pt x="29" y="62"/>
                  </a:lnTo>
                  <a:lnTo>
                    <a:pt x="25" y="62"/>
                  </a:lnTo>
                  <a:lnTo>
                    <a:pt x="23" y="64"/>
                  </a:lnTo>
                  <a:lnTo>
                    <a:pt x="19" y="69"/>
                  </a:lnTo>
                  <a:lnTo>
                    <a:pt x="16" y="72"/>
                  </a:lnTo>
                  <a:lnTo>
                    <a:pt x="14" y="74"/>
                  </a:lnTo>
                  <a:lnTo>
                    <a:pt x="14" y="76"/>
                  </a:lnTo>
                  <a:lnTo>
                    <a:pt x="16" y="78"/>
                  </a:lnTo>
                  <a:lnTo>
                    <a:pt x="19" y="78"/>
                  </a:lnTo>
                  <a:lnTo>
                    <a:pt x="23" y="78"/>
                  </a:lnTo>
                  <a:lnTo>
                    <a:pt x="29" y="78"/>
                  </a:lnTo>
                  <a:lnTo>
                    <a:pt x="37" y="78"/>
                  </a:lnTo>
                  <a:lnTo>
                    <a:pt x="44" y="79"/>
                  </a:lnTo>
                  <a:lnTo>
                    <a:pt x="50" y="79"/>
                  </a:lnTo>
                  <a:lnTo>
                    <a:pt x="56" y="79"/>
                  </a:lnTo>
                  <a:lnTo>
                    <a:pt x="60" y="79"/>
                  </a:lnTo>
                  <a:lnTo>
                    <a:pt x="62" y="81"/>
                  </a:lnTo>
                  <a:lnTo>
                    <a:pt x="58" y="83"/>
                  </a:lnTo>
                  <a:lnTo>
                    <a:pt x="52" y="86"/>
                  </a:lnTo>
                  <a:lnTo>
                    <a:pt x="48" y="92"/>
                  </a:lnTo>
                  <a:lnTo>
                    <a:pt x="52" y="97"/>
                  </a:lnTo>
                  <a:lnTo>
                    <a:pt x="58" y="99"/>
                  </a:lnTo>
                  <a:lnTo>
                    <a:pt x="68" y="104"/>
                  </a:lnTo>
                  <a:lnTo>
                    <a:pt x="73" y="108"/>
                  </a:lnTo>
                  <a:lnTo>
                    <a:pt x="75" y="113"/>
                  </a:lnTo>
                  <a:lnTo>
                    <a:pt x="73" y="116"/>
                  </a:lnTo>
                  <a:lnTo>
                    <a:pt x="68" y="122"/>
                  </a:lnTo>
                  <a:lnTo>
                    <a:pt x="60" y="123"/>
                  </a:lnTo>
                  <a:lnTo>
                    <a:pt x="56" y="129"/>
                  </a:lnTo>
                  <a:lnTo>
                    <a:pt x="52" y="132"/>
                  </a:lnTo>
                  <a:lnTo>
                    <a:pt x="52" y="141"/>
                  </a:lnTo>
                  <a:lnTo>
                    <a:pt x="52" y="148"/>
                  </a:lnTo>
                  <a:lnTo>
                    <a:pt x="58" y="152"/>
                  </a:lnTo>
                  <a:lnTo>
                    <a:pt x="60" y="152"/>
                  </a:lnTo>
                  <a:lnTo>
                    <a:pt x="64" y="152"/>
                  </a:lnTo>
                  <a:lnTo>
                    <a:pt x="68" y="152"/>
                  </a:lnTo>
                  <a:lnTo>
                    <a:pt x="73" y="152"/>
                  </a:lnTo>
                  <a:lnTo>
                    <a:pt x="79" y="152"/>
                  </a:lnTo>
                  <a:lnTo>
                    <a:pt x="87" y="152"/>
                  </a:lnTo>
                  <a:lnTo>
                    <a:pt x="95" y="152"/>
                  </a:lnTo>
                  <a:lnTo>
                    <a:pt x="104" y="153"/>
                  </a:lnTo>
                  <a:lnTo>
                    <a:pt x="110" y="153"/>
                  </a:lnTo>
                  <a:lnTo>
                    <a:pt x="118" y="153"/>
                  </a:lnTo>
                  <a:lnTo>
                    <a:pt x="124" y="153"/>
                  </a:lnTo>
                  <a:lnTo>
                    <a:pt x="131" y="153"/>
                  </a:lnTo>
                  <a:lnTo>
                    <a:pt x="135" y="152"/>
                  </a:lnTo>
                  <a:lnTo>
                    <a:pt x="141" y="152"/>
                  </a:lnTo>
                  <a:lnTo>
                    <a:pt x="143" y="152"/>
                  </a:lnTo>
                  <a:lnTo>
                    <a:pt x="145" y="152"/>
                  </a:lnTo>
                  <a:lnTo>
                    <a:pt x="141" y="148"/>
                  </a:lnTo>
                  <a:lnTo>
                    <a:pt x="135" y="146"/>
                  </a:lnTo>
                  <a:lnTo>
                    <a:pt x="127" y="143"/>
                  </a:lnTo>
                  <a:lnTo>
                    <a:pt x="120" y="141"/>
                  </a:lnTo>
                  <a:lnTo>
                    <a:pt x="110" y="139"/>
                  </a:lnTo>
                  <a:lnTo>
                    <a:pt x="104" y="136"/>
                  </a:lnTo>
                  <a:lnTo>
                    <a:pt x="97" y="134"/>
                  </a:lnTo>
                  <a:lnTo>
                    <a:pt x="95" y="134"/>
                  </a:lnTo>
                  <a:lnTo>
                    <a:pt x="95" y="132"/>
                  </a:lnTo>
                  <a:lnTo>
                    <a:pt x="102" y="127"/>
                  </a:lnTo>
                  <a:lnTo>
                    <a:pt x="106" y="123"/>
                  </a:lnTo>
                  <a:lnTo>
                    <a:pt x="110" y="120"/>
                  </a:lnTo>
                  <a:lnTo>
                    <a:pt x="112" y="116"/>
                  </a:lnTo>
                  <a:lnTo>
                    <a:pt x="112" y="115"/>
                  </a:lnTo>
                  <a:lnTo>
                    <a:pt x="108" y="108"/>
                  </a:lnTo>
                  <a:lnTo>
                    <a:pt x="104" y="102"/>
                  </a:lnTo>
                  <a:lnTo>
                    <a:pt x="97" y="95"/>
                  </a:lnTo>
                  <a:lnTo>
                    <a:pt x="91" y="90"/>
                  </a:lnTo>
                  <a:lnTo>
                    <a:pt x="85" y="83"/>
                  </a:lnTo>
                  <a:lnTo>
                    <a:pt x="79" y="78"/>
                  </a:lnTo>
                  <a:lnTo>
                    <a:pt x="75" y="72"/>
                  </a:lnTo>
                  <a:lnTo>
                    <a:pt x="75" y="71"/>
                  </a:lnTo>
                  <a:lnTo>
                    <a:pt x="77" y="67"/>
                  </a:lnTo>
                  <a:lnTo>
                    <a:pt x="83" y="65"/>
                  </a:lnTo>
                  <a:lnTo>
                    <a:pt x="89" y="62"/>
                  </a:lnTo>
                  <a:lnTo>
                    <a:pt x="95" y="57"/>
                  </a:lnTo>
                  <a:lnTo>
                    <a:pt x="100" y="53"/>
                  </a:lnTo>
                  <a:lnTo>
                    <a:pt x="104" y="48"/>
                  </a:lnTo>
                  <a:lnTo>
                    <a:pt x="108" y="42"/>
                  </a:lnTo>
                  <a:lnTo>
                    <a:pt x="108" y="37"/>
                  </a:lnTo>
                  <a:lnTo>
                    <a:pt x="106" y="34"/>
                  </a:lnTo>
                  <a:lnTo>
                    <a:pt x="106" y="28"/>
                  </a:lnTo>
                  <a:lnTo>
                    <a:pt x="104" y="25"/>
                  </a:lnTo>
                  <a:lnTo>
                    <a:pt x="104" y="23"/>
                  </a:lnTo>
                  <a:lnTo>
                    <a:pt x="100" y="20"/>
                  </a:lnTo>
                  <a:lnTo>
                    <a:pt x="97" y="18"/>
                  </a:lnTo>
                  <a:lnTo>
                    <a:pt x="93" y="18"/>
                  </a:lnTo>
                  <a:lnTo>
                    <a:pt x="87" y="18"/>
                  </a:lnTo>
                  <a:lnTo>
                    <a:pt x="79" y="16"/>
                  </a:lnTo>
                  <a:lnTo>
                    <a:pt x="71" y="18"/>
                  </a:lnTo>
                  <a:lnTo>
                    <a:pt x="64" y="20"/>
                  </a:lnTo>
                  <a:lnTo>
                    <a:pt x="58" y="21"/>
                  </a:lnTo>
                  <a:lnTo>
                    <a:pt x="50" y="23"/>
                  </a:lnTo>
                  <a:lnTo>
                    <a:pt x="46" y="25"/>
                  </a:lnTo>
                  <a:lnTo>
                    <a:pt x="43" y="27"/>
                  </a:lnTo>
                  <a:lnTo>
                    <a:pt x="43" y="28"/>
                  </a:lnTo>
                  <a:lnTo>
                    <a:pt x="27" y="18"/>
                  </a:lnTo>
                  <a:lnTo>
                    <a:pt x="29" y="14"/>
                  </a:lnTo>
                  <a:lnTo>
                    <a:pt x="37" y="11"/>
                  </a:lnTo>
                  <a:lnTo>
                    <a:pt x="43" y="6"/>
                  </a:lnTo>
                  <a:lnTo>
                    <a:pt x="43" y="2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29" y="0"/>
                  </a:lnTo>
                  <a:lnTo>
                    <a:pt x="25" y="2"/>
                  </a:lnTo>
                  <a:lnTo>
                    <a:pt x="17" y="4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522" name="Freeform 75"/>
            <p:cNvSpPr>
              <a:spLocks/>
            </p:cNvSpPr>
            <p:nvPr/>
          </p:nvSpPr>
          <p:spPr bwMode="auto">
            <a:xfrm>
              <a:off x="735" y="4110"/>
              <a:ext cx="13" cy="20"/>
            </a:xfrm>
            <a:custGeom>
              <a:avLst/>
              <a:gdLst>
                <a:gd name="T0" fmla="*/ 1 w 25"/>
                <a:gd name="T1" fmla="*/ 0 h 40"/>
                <a:gd name="T2" fmla="*/ 1 w 25"/>
                <a:gd name="T3" fmla="*/ 0 h 40"/>
                <a:gd name="T4" fmla="*/ 1 w 25"/>
                <a:gd name="T5" fmla="*/ 1 h 40"/>
                <a:gd name="T6" fmla="*/ 1 w 25"/>
                <a:gd name="T7" fmla="*/ 1 h 40"/>
                <a:gd name="T8" fmla="*/ 1 w 25"/>
                <a:gd name="T9" fmla="*/ 1 h 40"/>
                <a:gd name="T10" fmla="*/ 0 w 25"/>
                <a:gd name="T11" fmla="*/ 1 h 40"/>
                <a:gd name="T12" fmla="*/ 0 w 25"/>
                <a:gd name="T13" fmla="*/ 1 h 40"/>
                <a:gd name="T14" fmla="*/ 0 w 25"/>
                <a:gd name="T15" fmla="*/ 1 h 40"/>
                <a:gd name="T16" fmla="*/ 0 w 25"/>
                <a:gd name="T17" fmla="*/ 1 h 40"/>
                <a:gd name="T18" fmla="*/ 0 w 25"/>
                <a:gd name="T19" fmla="*/ 1 h 40"/>
                <a:gd name="T20" fmla="*/ 1 w 25"/>
                <a:gd name="T21" fmla="*/ 1 h 40"/>
                <a:gd name="T22" fmla="*/ 1 w 25"/>
                <a:gd name="T23" fmla="*/ 1 h 40"/>
                <a:gd name="T24" fmla="*/ 1 w 25"/>
                <a:gd name="T25" fmla="*/ 1 h 40"/>
                <a:gd name="T26" fmla="*/ 1 w 25"/>
                <a:gd name="T27" fmla="*/ 1 h 40"/>
                <a:gd name="T28" fmla="*/ 1 w 25"/>
                <a:gd name="T29" fmla="*/ 1 h 40"/>
                <a:gd name="T30" fmla="*/ 1 w 25"/>
                <a:gd name="T31" fmla="*/ 1 h 40"/>
                <a:gd name="T32" fmla="*/ 1 w 25"/>
                <a:gd name="T33" fmla="*/ 1 h 40"/>
                <a:gd name="T34" fmla="*/ 1 w 25"/>
                <a:gd name="T35" fmla="*/ 1 h 40"/>
                <a:gd name="T36" fmla="*/ 1 w 25"/>
                <a:gd name="T37" fmla="*/ 1 h 40"/>
                <a:gd name="T38" fmla="*/ 1 w 25"/>
                <a:gd name="T39" fmla="*/ 1 h 40"/>
                <a:gd name="T40" fmla="*/ 1 w 25"/>
                <a:gd name="T41" fmla="*/ 1 h 40"/>
                <a:gd name="T42" fmla="*/ 1 w 25"/>
                <a:gd name="T43" fmla="*/ 1 h 40"/>
                <a:gd name="T44" fmla="*/ 1 w 25"/>
                <a:gd name="T45" fmla="*/ 0 h 40"/>
                <a:gd name="T46" fmla="*/ 1 w 25"/>
                <a:gd name="T47" fmla="*/ 0 h 4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5" h="40">
                  <a:moveTo>
                    <a:pt x="17" y="0"/>
                  </a:moveTo>
                  <a:lnTo>
                    <a:pt x="11" y="0"/>
                  </a:lnTo>
                  <a:lnTo>
                    <a:pt x="7" y="2"/>
                  </a:lnTo>
                  <a:lnTo>
                    <a:pt x="5" y="5"/>
                  </a:lnTo>
                  <a:lnTo>
                    <a:pt x="2" y="12"/>
                  </a:lnTo>
                  <a:lnTo>
                    <a:pt x="0" y="14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0" y="33"/>
                  </a:lnTo>
                  <a:lnTo>
                    <a:pt x="3" y="40"/>
                  </a:lnTo>
                  <a:lnTo>
                    <a:pt x="9" y="40"/>
                  </a:lnTo>
                  <a:lnTo>
                    <a:pt x="17" y="40"/>
                  </a:lnTo>
                  <a:lnTo>
                    <a:pt x="23" y="38"/>
                  </a:lnTo>
                  <a:lnTo>
                    <a:pt x="25" y="35"/>
                  </a:lnTo>
                  <a:lnTo>
                    <a:pt x="21" y="31"/>
                  </a:lnTo>
                  <a:lnTo>
                    <a:pt x="17" y="28"/>
                  </a:lnTo>
                  <a:lnTo>
                    <a:pt x="15" y="24"/>
                  </a:lnTo>
                  <a:lnTo>
                    <a:pt x="15" y="23"/>
                  </a:lnTo>
                  <a:lnTo>
                    <a:pt x="15" y="16"/>
                  </a:lnTo>
                  <a:lnTo>
                    <a:pt x="15" y="7"/>
                  </a:lnTo>
                  <a:lnTo>
                    <a:pt x="15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523" name="Freeform 76"/>
            <p:cNvSpPr>
              <a:spLocks/>
            </p:cNvSpPr>
            <p:nvPr/>
          </p:nvSpPr>
          <p:spPr bwMode="auto">
            <a:xfrm>
              <a:off x="927" y="3975"/>
              <a:ext cx="51" cy="28"/>
            </a:xfrm>
            <a:custGeom>
              <a:avLst/>
              <a:gdLst>
                <a:gd name="T0" fmla="*/ 0 w 103"/>
                <a:gd name="T1" fmla="*/ 1 h 56"/>
                <a:gd name="T2" fmla="*/ 0 w 103"/>
                <a:gd name="T3" fmla="*/ 1 h 56"/>
                <a:gd name="T4" fmla="*/ 0 w 103"/>
                <a:gd name="T5" fmla="*/ 1 h 56"/>
                <a:gd name="T6" fmla="*/ 0 w 103"/>
                <a:gd name="T7" fmla="*/ 1 h 56"/>
                <a:gd name="T8" fmla="*/ 0 w 103"/>
                <a:gd name="T9" fmla="*/ 1 h 56"/>
                <a:gd name="T10" fmla="*/ 0 w 103"/>
                <a:gd name="T11" fmla="*/ 1 h 56"/>
                <a:gd name="T12" fmla="*/ 0 w 103"/>
                <a:gd name="T13" fmla="*/ 1 h 56"/>
                <a:gd name="T14" fmla="*/ 0 w 103"/>
                <a:gd name="T15" fmla="*/ 1 h 56"/>
                <a:gd name="T16" fmla="*/ 0 w 103"/>
                <a:gd name="T17" fmla="*/ 1 h 56"/>
                <a:gd name="T18" fmla="*/ 0 w 103"/>
                <a:gd name="T19" fmla="*/ 1 h 56"/>
                <a:gd name="T20" fmla="*/ 0 w 103"/>
                <a:gd name="T21" fmla="*/ 1 h 56"/>
                <a:gd name="T22" fmla="*/ 0 w 103"/>
                <a:gd name="T23" fmla="*/ 1 h 56"/>
                <a:gd name="T24" fmla="*/ 0 w 103"/>
                <a:gd name="T25" fmla="*/ 1 h 56"/>
                <a:gd name="T26" fmla="*/ 0 w 103"/>
                <a:gd name="T27" fmla="*/ 1 h 56"/>
                <a:gd name="T28" fmla="*/ 0 w 103"/>
                <a:gd name="T29" fmla="*/ 1 h 56"/>
                <a:gd name="T30" fmla="*/ 0 w 103"/>
                <a:gd name="T31" fmla="*/ 1 h 56"/>
                <a:gd name="T32" fmla="*/ 0 w 103"/>
                <a:gd name="T33" fmla="*/ 1 h 56"/>
                <a:gd name="T34" fmla="*/ 0 w 103"/>
                <a:gd name="T35" fmla="*/ 1 h 56"/>
                <a:gd name="T36" fmla="*/ 0 w 103"/>
                <a:gd name="T37" fmla="*/ 1 h 56"/>
                <a:gd name="T38" fmla="*/ 0 w 103"/>
                <a:gd name="T39" fmla="*/ 1 h 56"/>
                <a:gd name="T40" fmla="*/ 0 w 103"/>
                <a:gd name="T41" fmla="*/ 1 h 56"/>
                <a:gd name="T42" fmla="*/ 0 w 103"/>
                <a:gd name="T43" fmla="*/ 1 h 56"/>
                <a:gd name="T44" fmla="*/ 0 w 103"/>
                <a:gd name="T45" fmla="*/ 1 h 56"/>
                <a:gd name="T46" fmla="*/ 0 w 103"/>
                <a:gd name="T47" fmla="*/ 1 h 56"/>
                <a:gd name="T48" fmla="*/ 0 w 103"/>
                <a:gd name="T49" fmla="*/ 1 h 56"/>
                <a:gd name="T50" fmla="*/ 0 w 103"/>
                <a:gd name="T51" fmla="*/ 1 h 56"/>
                <a:gd name="T52" fmla="*/ 0 w 103"/>
                <a:gd name="T53" fmla="*/ 1 h 56"/>
                <a:gd name="T54" fmla="*/ 0 w 103"/>
                <a:gd name="T55" fmla="*/ 1 h 56"/>
                <a:gd name="T56" fmla="*/ 0 w 103"/>
                <a:gd name="T57" fmla="*/ 1 h 56"/>
                <a:gd name="T58" fmla="*/ 0 w 103"/>
                <a:gd name="T59" fmla="*/ 1 h 56"/>
                <a:gd name="T60" fmla="*/ 0 w 103"/>
                <a:gd name="T61" fmla="*/ 1 h 56"/>
                <a:gd name="T62" fmla="*/ 0 w 103"/>
                <a:gd name="T63" fmla="*/ 1 h 56"/>
                <a:gd name="T64" fmla="*/ 0 w 103"/>
                <a:gd name="T65" fmla="*/ 1 h 56"/>
                <a:gd name="T66" fmla="*/ 0 w 103"/>
                <a:gd name="T67" fmla="*/ 1 h 56"/>
                <a:gd name="T68" fmla="*/ 0 w 103"/>
                <a:gd name="T69" fmla="*/ 1 h 56"/>
                <a:gd name="T70" fmla="*/ 0 w 103"/>
                <a:gd name="T71" fmla="*/ 1 h 56"/>
                <a:gd name="T72" fmla="*/ 0 w 103"/>
                <a:gd name="T73" fmla="*/ 1 h 56"/>
                <a:gd name="T74" fmla="*/ 0 w 103"/>
                <a:gd name="T75" fmla="*/ 1 h 56"/>
                <a:gd name="T76" fmla="*/ 0 w 103"/>
                <a:gd name="T77" fmla="*/ 1 h 56"/>
                <a:gd name="T78" fmla="*/ 0 w 103"/>
                <a:gd name="T79" fmla="*/ 1 h 56"/>
                <a:gd name="T80" fmla="*/ 0 w 103"/>
                <a:gd name="T81" fmla="*/ 1 h 56"/>
                <a:gd name="T82" fmla="*/ 0 w 103"/>
                <a:gd name="T83" fmla="*/ 1 h 56"/>
                <a:gd name="T84" fmla="*/ 0 w 103"/>
                <a:gd name="T85" fmla="*/ 1 h 56"/>
                <a:gd name="T86" fmla="*/ 0 w 103"/>
                <a:gd name="T87" fmla="*/ 1 h 56"/>
                <a:gd name="T88" fmla="*/ 0 w 103"/>
                <a:gd name="T89" fmla="*/ 1 h 56"/>
                <a:gd name="T90" fmla="*/ 0 w 103"/>
                <a:gd name="T91" fmla="*/ 0 h 56"/>
                <a:gd name="T92" fmla="*/ 0 w 103"/>
                <a:gd name="T93" fmla="*/ 1 h 56"/>
                <a:gd name="T94" fmla="*/ 0 w 103"/>
                <a:gd name="T95" fmla="*/ 1 h 56"/>
                <a:gd name="T96" fmla="*/ 0 w 103"/>
                <a:gd name="T97" fmla="*/ 1 h 56"/>
                <a:gd name="T98" fmla="*/ 0 w 103"/>
                <a:gd name="T99" fmla="*/ 1 h 56"/>
                <a:gd name="T100" fmla="*/ 0 w 103"/>
                <a:gd name="T101" fmla="*/ 1 h 56"/>
                <a:gd name="T102" fmla="*/ 0 w 103"/>
                <a:gd name="T103" fmla="*/ 1 h 56"/>
                <a:gd name="T104" fmla="*/ 0 w 103"/>
                <a:gd name="T105" fmla="*/ 1 h 56"/>
                <a:gd name="T106" fmla="*/ 0 w 103"/>
                <a:gd name="T107" fmla="*/ 1 h 5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03" h="56">
                  <a:moveTo>
                    <a:pt x="0" y="19"/>
                  </a:moveTo>
                  <a:lnTo>
                    <a:pt x="29" y="30"/>
                  </a:lnTo>
                  <a:lnTo>
                    <a:pt x="29" y="31"/>
                  </a:lnTo>
                  <a:lnTo>
                    <a:pt x="29" y="35"/>
                  </a:lnTo>
                  <a:lnTo>
                    <a:pt x="29" y="38"/>
                  </a:lnTo>
                  <a:lnTo>
                    <a:pt x="31" y="44"/>
                  </a:lnTo>
                  <a:lnTo>
                    <a:pt x="31" y="47"/>
                  </a:lnTo>
                  <a:lnTo>
                    <a:pt x="35" y="52"/>
                  </a:lnTo>
                  <a:lnTo>
                    <a:pt x="35" y="54"/>
                  </a:lnTo>
                  <a:lnTo>
                    <a:pt x="41" y="56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6" y="52"/>
                  </a:lnTo>
                  <a:lnTo>
                    <a:pt x="62" y="51"/>
                  </a:lnTo>
                  <a:lnTo>
                    <a:pt x="68" y="49"/>
                  </a:lnTo>
                  <a:lnTo>
                    <a:pt x="74" y="47"/>
                  </a:lnTo>
                  <a:lnTo>
                    <a:pt x="79" y="45"/>
                  </a:lnTo>
                  <a:lnTo>
                    <a:pt x="83" y="45"/>
                  </a:lnTo>
                  <a:lnTo>
                    <a:pt x="89" y="42"/>
                  </a:lnTo>
                  <a:lnTo>
                    <a:pt x="93" y="42"/>
                  </a:lnTo>
                  <a:lnTo>
                    <a:pt x="101" y="38"/>
                  </a:lnTo>
                  <a:lnTo>
                    <a:pt x="103" y="38"/>
                  </a:lnTo>
                  <a:lnTo>
                    <a:pt x="101" y="31"/>
                  </a:lnTo>
                  <a:lnTo>
                    <a:pt x="103" y="28"/>
                  </a:lnTo>
                  <a:lnTo>
                    <a:pt x="101" y="23"/>
                  </a:lnTo>
                  <a:lnTo>
                    <a:pt x="97" y="21"/>
                  </a:lnTo>
                  <a:lnTo>
                    <a:pt x="91" y="23"/>
                  </a:lnTo>
                  <a:lnTo>
                    <a:pt x="83" y="24"/>
                  </a:lnTo>
                  <a:lnTo>
                    <a:pt x="78" y="26"/>
                  </a:lnTo>
                  <a:lnTo>
                    <a:pt x="74" y="28"/>
                  </a:lnTo>
                  <a:lnTo>
                    <a:pt x="68" y="28"/>
                  </a:lnTo>
                  <a:lnTo>
                    <a:pt x="64" y="30"/>
                  </a:lnTo>
                  <a:lnTo>
                    <a:pt x="54" y="33"/>
                  </a:lnTo>
                  <a:lnTo>
                    <a:pt x="47" y="35"/>
                  </a:lnTo>
                  <a:lnTo>
                    <a:pt x="43" y="37"/>
                  </a:lnTo>
                  <a:lnTo>
                    <a:pt x="41" y="38"/>
                  </a:lnTo>
                  <a:lnTo>
                    <a:pt x="39" y="30"/>
                  </a:lnTo>
                  <a:lnTo>
                    <a:pt x="39" y="28"/>
                  </a:lnTo>
                  <a:lnTo>
                    <a:pt x="39" y="24"/>
                  </a:lnTo>
                  <a:lnTo>
                    <a:pt x="39" y="21"/>
                  </a:lnTo>
                  <a:lnTo>
                    <a:pt x="41" y="16"/>
                  </a:lnTo>
                  <a:lnTo>
                    <a:pt x="39" y="10"/>
                  </a:lnTo>
                  <a:lnTo>
                    <a:pt x="39" y="7"/>
                  </a:lnTo>
                  <a:lnTo>
                    <a:pt x="37" y="3"/>
                  </a:lnTo>
                  <a:lnTo>
                    <a:pt x="35" y="1"/>
                  </a:lnTo>
                  <a:lnTo>
                    <a:pt x="29" y="0"/>
                  </a:lnTo>
                  <a:lnTo>
                    <a:pt x="25" y="3"/>
                  </a:lnTo>
                  <a:lnTo>
                    <a:pt x="18" y="5"/>
                  </a:lnTo>
                  <a:lnTo>
                    <a:pt x="14" y="9"/>
                  </a:lnTo>
                  <a:lnTo>
                    <a:pt x="8" y="12"/>
                  </a:lnTo>
                  <a:lnTo>
                    <a:pt x="4" y="16"/>
                  </a:lnTo>
                  <a:lnTo>
                    <a:pt x="0" y="17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524" name="Freeform 77"/>
            <p:cNvSpPr>
              <a:spLocks/>
            </p:cNvSpPr>
            <p:nvPr/>
          </p:nvSpPr>
          <p:spPr bwMode="auto">
            <a:xfrm>
              <a:off x="956" y="4004"/>
              <a:ext cx="52" cy="43"/>
            </a:xfrm>
            <a:custGeom>
              <a:avLst/>
              <a:gdLst>
                <a:gd name="T0" fmla="*/ 1 w 104"/>
                <a:gd name="T1" fmla="*/ 1 h 86"/>
                <a:gd name="T2" fmla="*/ 1 w 104"/>
                <a:gd name="T3" fmla="*/ 0 h 86"/>
                <a:gd name="T4" fmla="*/ 1 w 104"/>
                <a:gd name="T5" fmla="*/ 0 h 86"/>
                <a:gd name="T6" fmla="*/ 1 w 104"/>
                <a:gd name="T7" fmla="*/ 0 h 86"/>
                <a:gd name="T8" fmla="*/ 1 w 104"/>
                <a:gd name="T9" fmla="*/ 0 h 86"/>
                <a:gd name="T10" fmla="*/ 1 w 104"/>
                <a:gd name="T11" fmla="*/ 0 h 86"/>
                <a:gd name="T12" fmla="*/ 1 w 104"/>
                <a:gd name="T13" fmla="*/ 1 h 86"/>
                <a:gd name="T14" fmla="*/ 1 w 104"/>
                <a:gd name="T15" fmla="*/ 1 h 86"/>
                <a:gd name="T16" fmla="*/ 1 w 104"/>
                <a:gd name="T17" fmla="*/ 1 h 86"/>
                <a:gd name="T18" fmla="*/ 0 w 104"/>
                <a:gd name="T19" fmla="*/ 1 h 86"/>
                <a:gd name="T20" fmla="*/ 0 w 104"/>
                <a:gd name="T21" fmla="*/ 1 h 86"/>
                <a:gd name="T22" fmla="*/ 1 w 104"/>
                <a:gd name="T23" fmla="*/ 1 h 86"/>
                <a:gd name="T24" fmla="*/ 1 w 104"/>
                <a:gd name="T25" fmla="*/ 1 h 86"/>
                <a:gd name="T26" fmla="*/ 1 w 104"/>
                <a:gd name="T27" fmla="*/ 1 h 86"/>
                <a:gd name="T28" fmla="*/ 1 w 104"/>
                <a:gd name="T29" fmla="*/ 1 h 86"/>
                <a:gd name="T30" fmla="*/ 1 w 104"/>
                <a:gd name="T31" fmla="*/ 1 h 86"/>
                <a:gd name="T32" fmla="*/ 1 w 104"/>
                <a:gd name="T33" fmla="*/ 1 h 86"/>
                <a:gd name="T34" fmla="*/ 1 w 104"/>
                <a:gd name="T35" fmla="*/ 1 h 86"/>
                <a:gd name="T36" fmla="*/ 1 w 104"/>
                <a:gd name="T37" fmla="*/ 1 h 86"/>
                <a:gd name="T38" fmla="*/ 1 w 104"/>
                <a:gd name="T39" fmla="*/ 1 h 86"/>
                <a:gd name="T40" fmla="*/ 1 w 104"/>
                <a:gd name="T41" fmla="*/ 1 h 86"/>
                <a:gd name="T42" fmla="*/ 1 w 104"/>
                <a:gd name="T43" fmla="*/ 1 h 86"/>
                <a:gd name="T44" fmla="*/ 1 w 104"/>
                <a:gd name="T45" fmla="*/ 1 h 86"/>
                <a:gd name="T46" fmla="*/ 1 w 104"/>
                <a:gd name="T47" fmla="*/ 1 h 86"/>
                <a:gd name="T48" fmla="*/ 1 w 104"/>
                <a:gd name="T49" fmla="*/ 1 h 86"/>
                <a:gd name="T50" fmla="*/ 1 w 104"/>
                <a:gd name="T51" fmla="*/ 1 h 86"/>
                <a:gd name="T52" fmla="*/ 1 w 104"/>
                <a:gd name="T53" fmla="*/ 1 h 86"/>
                <a:gd name="T54" fmla="*/ 1 w 104"/>
                <a:gd name="T55" fmla="*/ 1 h 86"/>
                <a:gd name="T56" fmla="*/ 1 w 104"/>
                <a:gd name="T57" fmla="*/ 1 h 86"/>
                <a:gd name="T58" fmla="*/ 1 w 104"/>
                <a:gd name="T59" fmla="*/ 1 h 86"/>
                <a:gd name="T60" fmla="*/ 1 w 104"/>
                <a:gd name="T61" fmla="*/ 1 h 86"/>
                <a:gd name="T62" fmla="*/ 1 w 104"/>
                <a:gd name="T63" fmla="*/ 1 h 86"/>
                <a:gd name="T64" fmla="*/ 1 w 104"/>
                <a:gd name="T65" fmla="*/ 1 h 86"/>
                <a:gd name="T66" fmla="*/ 1 w 104"/>
                <a:gd name="T67" fmla="*/ 1 h 86"/>
                <a:gd name="T68" fmla="*/ 1 w 104"/>
                <a:gd name="T69" fmla="*/ 1 h 86"/>
                <a:gd name="T70" fmla="*/ 1 w 104"/>
                <a:gd name="T71" fmla="*/ 1 h 86"/>
                <a:gd name="T72" fmla="*/ 1 w 104"/>
                <a:gd name="T73" fmla="*/ 1 h 86"/>
                <a:gd name="T74" fmla="*/ 1 w 104"/>
                <a:gd name="T75" fmla="*/ 1 h 86"/>
                <a:gd name="T76" fmla="*/ 1 w 104"/>
                <a:gd name="T77" fmla="*/ 1 h 86"/>
                <a:gd name="T78" fmla="*/ 1 w 104"/>
                <a:gd name="T79" fmla="*/ 1 h 86"/>
                <a:gd name="T80" fmla="*/ 1 w 104"/>
                <a:gd name="T81" fmla="*/ 1 h 86"/>
                <a:gd name="T82" fmla="*/ 1 w 104"/>
                <a:gd name="T83" fmla="*/ 1 h 86"/>
                <a:gd name="T84" fmla="*/ 1 w 104"/>
                <a:gd name="T85" fmla="*/ 1 h 86"/>
                <a:gd name="T86" fmla="*/ 1 w 104"/>
                <a:gd name="T87" fmla="*/ 1 h 86"/>
                <a:gd name="T88" fmla="*/ 1 w 104"/>
                <a:gd name="T89" fmla="*/ 1 h 8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04" h="86">
                  <a:moveTo>
                    <a:pt x="87" y="2"/>
                  </a:moveTo>
                  <a:lnTo>
                    <a:pt x="83" y="2"/>
                  </a:lnTo>
                  <a:lnTo>
                    <a:pt x="79" y="0"/>
                  </a:lnTo>
                  <a:lnTo>
                    <a:pt x="75" y="0"/>
                  </a:lnTo>
                  <a:lnTo>
                    <a:pt x="70" y="0"/>
                  </a:lnTo>
                  <a:lnTo>
                    <a:pt x="64" y="0"/>
                  </a:lnTo>
                  <a:lnTo>
                    <a:pt x="58" y="0"/>
                  </a:lnTo>
                  <a:lnTo>
                    <a:pt x="50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1" y="2"/>
                  </a:lnTo>
                  <a:lnTo>
                    <a:pt x="16" y="2"/>
                  </a:lnTo>
                  <a:lnTo>
                    <a:pt x="14" y="3"/>
                  </a:lnTo>
                  <a:lnTo>
                    <a:pt x="10" y="3"/>
                  </a:lnTo>
                  <a:lnTo>
                    <a:pt x="8" y="5"/>
                  </a:lnTo>
                  <a:lnTo>
                    <a:pt x="6" y="7"/>
                  </a:lnTo>
                  <a:lnTo>
                    <a:pt x="4" y="10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4" y="31"/>
                  </a:lnTo>
                  <a:lnTo>
                    <a:pt x="6" y="35"/>
                  </a:lnTo>
                  <a:lnTo>
                    <a:pt x="12" y="35"/>
                  </a:lnTo>
                  <a:lnTo>
                    <a:pt x="18" y="37"/>
                  </a:lnTo>
                  <a:lnTo>
                    <a:pt x="25" y="38"/>
                  </a:lnTo>
                  <a:lnTo>
                    <a:pt x="35" y="40"/>
                  </a:lnTo>
                  <a:lnTo>
                    <a:pt x="43" y="40"/>
                  </a:lnTo>
                  <a:lnTo>
                    <a:pt x="48" y="40"/>
                  </a:lnTo>
                  <a:lnTo>
                    <a:pt x="52" y="40"/>
                  </a:lnTo>
                  <a:lnTo>
                    <a:pt x="56" y="42"/>
                  </a:lnTo>
                  <a:lnTo>
                    <a:pt x="58" y="61"/>
                  </a:lnTo>
                  <a:lnTo>
                    <a:pt x="56" y="61"/>
                  </a:lnTo>
                  <a:lnTo>
                    <a:pt x="52" y="65"/>
                  </a:lnTo>
                  <a:lnTo>
                    <a:pt x="48" y="68"/>
                  </a:lnTo>
                  <a:lnTo>
                    <a:pt x="45" y="74"/>
                  </a:lnTo>
                  <a:lnTo>
                    <a:pt x="41" y="77"/>
                  </a:lnTo>
                  <a:lnTo>
                    <a:pt x="39" y="82"/>
                  </a:lnTo>
                  <a:lnTo>
                    <a:pt x="39" y="84"/>
                  </a:lnTo>
                  <a:lnTo>
                    <a:pt x="41" y="86"/>
                  </a:lnTo>
                  <a:lnTo>
                    <a:pt x="45" y="86"/>
                  </a:lnTo>
                  <a:lnTo>
                    <a:pt x="48" y="86"/>
                  </a:lnTo>
                  <a:lnTo>
                    <a:pt x="54" y="84"/>
                  </a:lnTo>
                  <a:lnTo>
                    <a:pt x="60" y="84"/>
                  </a:lnTo>
                  <a:lnTo>
                    <a:pt x="64" y="82"/>
                  </a:lnTo>
                  <a:lnTo>
                    <a:pt x="68" y="82"/>
                  </a:lnTo>
                  <a:lnTo>
                    <a:pt x="72" y="82"/>
                  </a:lnTo>
                  <a:lnTo>
                    <a:pt x="74" y="82"/>
                  </a:lnTo>
                  <a:lnTo>
                    <a:pt x="99" y="82"/>
                  </a:lnTo>
                  <a:lnTo>
                    <a:pt x="101" y="79"/>
                  </a:lnTo>
                  <a:lnTo>
                    <a:pt x="104" y="74"/>
                  </a:lnTo>
                  <a:lnTo>
                    <a:pt x="104" y="70"/>
                  </a:lnTo>
                  <a:lnTo>
                    <a:pt x="104" y="67"/>
                  </a:lnTo>
                  <a:lnTo>
                    <a:pt x="101" y="65"/>
                  </a:lnTo>
                  <a:lnTo>
                    <a:pt x="97" y="63"/>
                  </a:lnTo>
                  <a:lnTo>
                    <a:pt x="91" y="60"/>
                  </a:lnTo>
                  <a:lnTo>
                    <a:pt x="87" y="58"/>
                  </a:lnTo>
                  <a:lnTo>
                    <a:pt x="83" y="56"/>
                  </a:lnTo>
                  <a:lnTo>
                    <a:pt x="81" y="56"/>
                  </a:lnTo>
                  <a:lnTo>
                    <a:pt x="77" y="51"/>
                  </a:lnTo>
                  <a:lnTo>
                    <a:pt x="77" y="49"/>
                  </a:lnTo>
                  <a:lnTo>
                    <a:pt x="77" y="42"/>
                  </a:lnTo>
                  <a:lnTo>
                    <a:pt x="79" y="38"/>
                  </a:lnTo>
                  <a:lnTo>
                    <a:pt x="77" y="31"/>
                  </a:lnTo>
                  <a:lnTo>
                    <a:pt x="75" y="30"/>
                  </a:lnTo>
                  <a:lnTo>
                    <a:pt x="70" y="28"/>
                  </a:lnTo>
                  <a:lnTo>
                    <a:pt x="64" y="28"/>
                  </a:lnTo>
                  <a:lnTo>
                    <a:pt x="58" y="28"/>
                  </a:lnTo>
                  <a:lnTo>
                    <a:pt x="52" y="30"/>
                  </a:lnTo>
                  <a:lnTo>
                    <a:pt x="45" y="30"/>
                  </a:lnTo>
                  <a:lnTo>
                    <a:pt x="39" y="30"/>
                  </a:lnTo>
                  <a:lnTo>
                    <a:pt x="33" y="28"/>
                  </a:lnTo>
                  <a:lnTo>
                    <a:pt x="31" y="26"/>
                  </a:lnTo>
                  <a:lnTo>
                    <a:pt x="31" y="19"/>
                  </a:lnTo>
                  <a:lnTo>
                    <a:pt x="39" y="16"/>
                  </a:lnTo>
                  <a:lnTo>
                    <a:pt x="43" y="14"/>
                  </a:lnTo>
                  <a:lnTo>
                    <a:pt x="48" y="14"/>
                  </a:lnTo>
                  <a:lnTo>
                    <a:pt x="52" y="14"/>
                  </a:lnTo>
                  <a:lnTo>
                    <a:pt x="56" y="14"/>
                  </a:lnTo>
                  <a:lnTo>
                    <a:pt x="58" y="14"/>
                  </a:lnTo>
                  <a:lnTo>
                    <a:pt x="64" y="14"/>
                  </a:lnTo>
                  <a:lnTo>
                    <a:pt x="70" y="14"/>
                  </a:lnTo>
                  <a:lnTo>
                    <a:pt x="77" y="14"/>
                  </a:lnTo>
                  <a:lnTo>
                    <a:pt x="85" y="14"/>
                  </a:lnTo>
                  <a:lnTo>
                    <a:pt x="91" y="14"/>
                  </a:lnTo>
                  <a:lnTo>
                    <a:pt x="95" y="14"/>
                  </a:lnTo>
                  <a:lnTo>
                    <a:pt x="97" y="14"/>
                  </a:lnTo>
                  <a:lnTo>
                    <a:pt x="87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525" name="Freeform 78"/>
            <p:cNvSpPr>
              <a:spLocks/>
            </p:cNvSpPr>
            <p:nvPr/>
          </p:nvSpPr>
          <p:spPr bwMode="auto">
            <a:xfrm>
              <a:off x="960" y="4074"/>
              <a:ext cx="33" cy="32"/>
            </a:xfrm>
            <a:custGeom>
              <a:avLst/>
              <a:gdLst>
                <a:gd name="T0" fmla="*/ 1 w 66"/>
                <a:gd name="T1" fmla="*/ 0 h 65"/>
                <a:gd name="T2" fmla="*/ 1 w 66"/>
                <a:gd name="T3" fmla="*/ 0 h 65"/>
                <a:gd name="T4" fmla="*/ 1 w 66"/>
                <a:gd name="T5" fmla="*/ 0 h 65"/>
                <a:gd name="T6" fmla="*/ 1 w 66"/>
                <a:gd name="T7" fmla="*/ 0 h 65"/>
                <a:gd name="T8" fmla="*/ 1 w 66"/>
                <a:gd name="T9" fmla="*/ 0 h 65"/>
                <a:gd name="T10" fmla="*/ 1 w 66"/>
                <a:gd name="T11" fmla="*/ 0 h 65"/>
                <a:gd name="T12" fmla="*/ 0 w 66"/>
                <a:gd name="T13" fmla="*/ 0 h 65"/>
                <a:gd name="T14" fmla="*/ 1 w 66"/>
                <a:gd name="T15" fmla="*/ 0 h 65"/>
                <a:gd name="T16" fmla="*/ 1 w 66"/>
                <a:gd name="T17" fmla="*/ 0 h 65"/>
                <a:gd name="T18" fmla="*/ 1 w 66"/>
                <a:gd name="T19" fmla="*/ 0 h 65"/>
                <a:gd name="T20" fmla="*/ 1 w 66"/>
                <a:gd name="T21" fmla="*/ 0 h 65"/>
                <a:gd name="T22" fmla="*/ 1 w 66"/>
                <a:gd name="T23" fmla="*/ 0 h 65"/>
                <a:gd name="T24" fmla="*/ 1 w 66"/>
                <a:gd name="T25" fmla="*/ 0 h 65"/>
                <a:gd name="T26" fmla="*/ 1 w 66"/>
                <a:gd name="T27" fmla="*/ 0 h 65"/>
                <a:gd name="T28" fmla="*/ 1 w 66"/>
                <a:gd name="T29" fmla="*/ 0 h 65"/>
                <a:gd name="T30" fmla="*/ 1 w 66"/>
                <a:gd name="T31" fmla="*/ 0 h 65"/>
                <a:gd name="T32" fmla="*/ 1 w 66"/>
                <a:gd name="T33" fmla="*/ 0 h 65"/>
                <a:gd name="T34" fmla="*/ 1 w 66"/>
                <a:gd name="T35" fmla="*/ 0 h 65"/>
                <a:gd name="T36" fmla="*/ 1 w 66"/>
                <a:gd name="T37" fmla="*/ 0 h 65"/>
                <a:gd name="T38" fmla="*/ 1 w 66"/>
                <a:gd name="T39" fmla="*/ 0 h 65"/>
                <a:gd name="T40" fmla="*/ 1 w 66"/>
                <a:gd name="T41" fmla="*/ 0 h 65"/>
                <a:gd name="T42" fmla="*/ 1 w 66"/>
                <a:gd name="T43" fmla="*/ 0 h 65"/>
                <a:gd name="T44" fmla="*/ 1 w 66"/>
                <a:gd name="T45" fmla="*/ 0 h 65"/>
                <a:gd name="T46" fmla="*/ 1 w 66"/>
                <a:gd name="T47" fmla="*/ 0 h 65"/>
                <a:gd name="T48" fmla="*/ 1 w 66"/>
                <a:gd name="T49" fmla="*/ 0 h 65"/>
                <a:gd name="T50" fmla="*/ 1 w 66"/>
                <a:gd name="T51" fmla="*/ 0 h 65"/>
                <a:gd name="T52" fmla="*/ 1 w 66"/>
                <a:gd name="T53" fmla="*/ 0 h 65"/>
                <a:gd name="T54" fmla="*/ 1 w 66"/>
                <a:gd name="T55" fmla="*/ 0 h 65"/>
                <a:gd name="T56" fmla="*/ 1 w 66"/>
                <a:gd name="T57" fmla="*/ 0 h 65"/>
                <a:gd name="T58" fmla="*/ 1 w 66"/>
                <a:gd name="T59" fmla="*/ 0 h 65"/>
                <a:gd name="T60" fmla="*/ 1 w 66"/>
                <a:gd name="T61" fmla="*/ 0 h 65"/>
                <a:gd name="T62" fmla="*/ 1 w 66"/>
                <a:gd name="T63" fmla="*/ 0 h 65"/>
                <a:gd name="T64" fmla="*/ 1 w 66"/>
                <a:gd name="T65" fmla="*/ 0 h 65"/>
                <a:gd name="T66" fmla="*/ 1 w 66"/>
                <a:gd name="T67" fmla="*/ 0 h 65"/>
                <a:gd name="T68" fmla="*/ 1 w 66"/>
                <a:gd name="T69" fmla="*/ 0 h 65"/>
                <a:gd name="T70" fmla="*/ 1 w 66"/>
                <a:gd name="T71" fmla="*/ 0 h 65"/>
                <a:gd name="T72" fmla="*/ 1 w 66"/>
                <a:gd name="T73" fmla="*/ 0 h 65"/>
                <a:gd name="T74" fmla="*/ 1 w 66"/>
                <a:gd name="T75" fmla="*/ 0 h 65"/>
                <a:gd name="T76" fmla="*/ 1 w 66"/>
                <a:gd name="T77" fmla="*/ 0 h 65"/>
                <a:gd name="T78" fmla="*/ 1 w 66"/>
                <a:gd name="T79" fmla="*/ 0 h 65"/>
                <a:gd name="T80" fmla="*/ 1 w 66"/>
                <a:gd name="T81" fmla="*/ 0 h 65"/>
                <a:gd name="T82" fmla="*/ 1 w 66"/>
                <a:gd name="T83" fmla="*/ 0 h 65"/>
                <a:gd name="T84" fmla="*/ 1 w 66"/>
                <a:gd name="T85" fmla="*/ 0 h 65"/>
                <a:gd name="T86" fmla="*/ 1 w 66"/>
                <a:gd name="T87" fmla="*/ 0 h 65"/>
                <a:gd name="T88" fmla="*/ 1 w 66"/>
                <a:gd name="T89" fmla="*/ 0 h 65"/>
                <a:gd name="T90" fmla="*/ 1 w 66"/>
                <a:gd name="T91" fmla="*/ 0 h 65"/>
                <a:gd name="T92" fmla="*/ 1 w 66"/>
                <a:gd name="T93" fmla="*/ 0 h 6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6" h="65">
                  <a:moveTo>
                    <a:pt x="31" y="1"/>
                  </a:moveTo>
                  <a:lnTo>
                    <a:pt x="25" y="0"/>
                  </a:lnTo>
                  <a:lnTo>
                    <a:pt x="21" y="1"/>
                  </a:lnTo>
                  <a:lnTo>
                    <a:pt x="15" y="1"/>
                  </a:lnTo>
                  <a:lnTo>
                    <a:pt x="10" y="5"/>
                  </a:lnTo>
                  <a:lnTo>
                    <a:pt x="2" y="10"/>
                  </a:lnTo>
                  <a:lnTo>
                    <a:pt x="0" y="17"/>
                  </a:lnTo>
                  <a:lnTo>
                    <a:pt x="4" y="19"/>
                  </a:lnTo>
                  <a:lnTo>
                    <a:pt x="10" y="19"/>
                  </a:lnTo>
                  <a:lnTo>
                    <a:pt x="17" y="17"/>
                  </a:lnTo>
                  <a:lnTo>
                    <a:pt x="23" y="15"/>
                  </a:lnTo>
                  <a:lnTo>
                    <a:pt x="27" y="12"/>
                  </a:lnTo>
                  <a:lnTo>
                    <a:pt x="33" y="12"/>
                  </a:lnTo>
                  <a:lnTo>
                    <a:pt x="37" y="14"/>
                  </a:lnTo>
                  <a:lnTo>
                    <a:pt x="42" y="19"/>
                  </a:lnTo>
                  <a:lnTo>
                    <a:pt x="44" y="24"/>
                  </a:lnTo>
                  <a:lnTo>
                    <a:pt x="46" y="30"/>
                  </a:lnTo>
                  <a:lnTo>
                    <a:pt x="44" y="37"/>
                  </a:lnTo>
                  <a:lnTo>
                    <a:pt x="42" y="42"/>
                  </a:lnTo>
                  <a:lnTo>
                    <a:pt x="37" y="44"/>
                  </a:lnTo>
                  <a:lnTo>
                    <a:pt x="33" y="44"/>
                  </a:lnTo>
                  <a:lnTo>
                    <a:pt x="27" y="47"/>
                  </a:lnTo>
                  <a:lnTo>
                    <a:pt x="25" y="49"/>
                  </a:lnTo>
                  <a:lnTo>
                    <a:pt x="17" y="54"/>
                  </a:lnTo>
                  <a:lnTo>
                    <a:pt x="19" y="59"/>
                  </a:lnTo>
                  <a:lnTo>
                    <a:pt x="23" y="59"/>
                  </a:lnTo>
                  <a:lnTo>
                    <a:pt x="27" y="61"/>
                  </a:lnTo>
                  <a:lnTo>
                    <a:pt x="33" y="63"/>
                  </a:lnTo>
                  <a:lnTo>
                    <a:pt x="39" y="65"/>
                  </a:lnTo>
                  <a:lnTo>
                    <a:pt x="44" y="65"/>
                  </a:lnTo>
                  <a:lnTo>
                    <a:pt x="50" y="65"/>
                  </a:lnTo>
                  <a:lnTo>
                    <a:pt x="52" y="65"/>
                  </a:lnTo>
                  <a:lnTo>
                    <a:pt x="56" y="63"/>
                  </a:lnTo>
                  <a:lnTo>
                    <a:pt x="56" y="58"/>
                  </a:lnTo>
                  <a:lnTo>
                    <a:pt x="58" y="52"/>
                  </a:lnTo>
                  <a:lnTo>
                    <a:pt x="60" y="47"/>
                  </a:lnTo>
                  <a:lnTo>
                    <a:pt x="62" y="42"/>
                  </a:lnTo>
                  <a:lnTo>
                    <a:pt x="62" y="35"/>
                  </a:lnTo>
                  <a:lnTo>
                    <a:pt x="64" y="30"/>
                  </a:lnTo>
                  <a:lnTo>
                    <a:pt x="66" y="24"/>
                  </a:lnTo>
                  <a:lnTo>
                    <a:pt x="66" y="21"/>
                  </a:lnTo>
                  <a:lnTo>
                    <a:pt x="60" y="14"/>
                  </a:lnTo>
                  <a:lnTo>
                    <a:pt x="54" y="7"/>
                  </a:lnTo>
                  <a:lnTo>
                    <a:pt x="50" y="1"/>
                  </a:lnTo>
                  <a:lnTo>
                    <a:pt x="48" y="0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526" name="Freeform 79"/>
            <p:cNvSpPr>
              <a:spLocks/>
            </p:cNvSpPr>
            <p:nvPr/>
          </p:nvSpPr>
          <p:spPr bwMode="auto">
            <a:xfrm>
              <a:off x="1008" y="4062"/>
              <a:ext cx="76" cy="43"/>
            </a:xfrm>
            <a:custGeom>
              <a:avLst/>
              <a:gdLst>
                <a:gd name="T0" fmla="*/ 0 w 153"/>
                <a:gd name="T1" fmla="*/ 1 h 86"/>
                <a:gd name="T2" fmla="*/ 0 w 153"/>
                <a:gd name="T3" fmla="*/ 1 h 86"/>
                <a:gd name="T4" fmla="*/ 0 w 153"/>
                <a:gd name="T5" fmla="*/ 1 h 86"/>
                <a:gd name="T6" fmla="*/ 0 w 153"/>
                <a:gd name="T7" fmla="*/ 1 h 86"/>
                <a:gd name="T8" fmla="*/ 0 w 153"/>
                <a:gd name="T9" fmla="*/ 1 h 86"/>
                <a:gd name="T10" fmla="*/ 0 w 153"/>
                <a:gd name="T11" fmla="*/ 1 h 86"/>
                <a:gd name="T12" fmla="*/ 0 w 153"/>
                <a:gd name="T13" fmla="*/ 1 h 86"/>
                <a:gd name="T14" fmla="*/ 0 w 153"/>
                <a:gd name="T15" fmla="*/ 1 h 86"/>
                <a:gd name="T16" fmla="*/ 0 w 153"/>
                <a:gd name="T17" fmla="*/ 1 h 86"/>
                <a:gd name="T18" fmla="*/ 0 w 153"/>
                <a:gd name="T19" fmla="*/ 1 h 86"/>
                <a:gd name="T20" fmla="*/ 0 w 153"/>
                <a:gd name="T21" fmla="*/ 1 h 86"/>
                <a:gd name="T22" fmla="*/ 0 w 153"/>
                <a:gd name="T23" fmla="*/ 1 h 86"/>
                <a:gd name="T24" fmla="*/ 0 w 153"/>
                <a:gd name="T25" fmla="*/ 1 h 86"/>
                <a:gd name="T26" fmla="*/ 0 w 153"/>
                <a:gd name="T27" fmla="*/ 1 h 86"/>
                <a:gd name="T28" fmla="*/ 0 w 153"/>
                <a:gd name="T29" fmla="*/ 1 h 86"/>
                <a:gd name="T30" fmla="*/ 0 w 153"/>
                <a:gd name="T31" fmla="*/ 1 h 86"/>
                <a:gd name="T32" fmla="*/ 0 w 153"/>
                <a:gd name="T33" fmla="*/ 1 h 86"/>
                <a:gd name="T34" fmla="*/ 0 w 153"/>
                <a:gd name="T35" fmla="*/ 1 h 86"/>
                <a:gd name="T36" fmla="*/ 0 w 153"/>
                <a:gd name="T37" fmla="*/ 1 h 86"/>
                <a:gd name="T38" fmla="*/ 0 w 153"/>
                <a:gd name="T39" fmla="*/ 1 h 86"/>
                <a:gd name="T40" fmla="*/ 0 w 153"/>
                <a:gd name="T41" fmla="*/ 1 h 86"/>
                <a:gd name="T42" fmla="*/ 0 w 153"/>
                <a:gd name="T43" fmla="*/ 1 h 86"/>
                <a:gd name="T44" fmla="*/ 0 w 153"/>
                <a:gd name="T45" fmla="*/ 1 h 86"/>
                <a:gd name="T46" fmla="*/ 0 w 153"/>
                <a:gd name="T47" fmla="*/ 1 h 86"/>
                <a:gd name="T48" fmla="*/ 0 w 153"/>
                <a:gd name="T49" fmla="*/ 1 h 86"/>
                <a:gd name="T50" fmla="*/ 0 w 153"/>
                <a:gd name="T51" fmla="*/ 1 h 86"/>
                <a:gd name="T52" fmla="*/ 0 w 153"/>
                <a:gd name="T53" fmla="*/ 1 h 86"/>
                <a:gd name="T54" fmla="*/ 0 w 153"/>
                <a:gd name="T55" fmla="*/ 1 h 86"/>
                <a:gd name="T56" fmla="*/ 0 w 153"/>
                <a:gd name="T57" fmla="*/ 1 h 86"/>
                <a:gd name="T58" fmla="*/ 0 w 153"/>
                <a:gd name="T59" fmla="*/ 1 h 86"/>
                <a:gd name="T60" fmla="*/ 0 w 153"/>
                <a:gd name="T61" fmla="*/ 1 h 86"/>
                <a:gd name="T62" fmla="*/ 0 w 153"/>
                <a:gd name="T63" fmla="*/ 1 h 86"/>
                <a:gd name="T64" fmla="*/ 0 w 153"/>
                <a:gd name="T65" fmla="*/ 1 h 86"/>
                <a:gd name="T66" fmla="*/ 0 w 153"/>
                <a:gd name="T67" fmla="*/ 1 h 86"/>
                <a:gd name="T68" fmla="*/ 0 w 153"/>
                <a:gd name="T69" fmla="*/ 1 h 86"/>
                <a:gd name="T70" fmla="*/ 0 w 153"/>
                <a:gd name="T71" fmla="*/ 1 h 86"/>
                <a:gd name="T72" fmla="*/ 0 w 153"/>
                <a:gd name="T73" fmla="*/ 1 h 86"/>
                <a:gd name="T74" fmla="*/ 0 w 153"/>
                <a:gd name="T75" fmla="*/ 1 h 86"/>
                <a:gd name="T76" fmla="*/ 0 w 153"/>
                <a:gd name="T77" fmla="*/ 1 h 86"/>
                <a:gd name="T78" fmla="*/ 0 w 153"/>
                <a:gd name="T79" fmla="*/ 1 h 86"/>
                <a:gd name="T80" fmla="*/ 0 w 153"/>
                <a:gd name="T81" fmla="*/ 1 h 86"/>
                <a:gd name="T82" fmla="*/ 0 w 153"/>
                <a:gd name="T83" fmla="*/ 1 h 86"/>
                <a:gd name="T84" fmla="*/ 0 w 153"/>
                <a:gd name="T85" fmla="*/ 0 h 86"/>
                <a:gd name="T86" fmla="*/ 0 w 153"/>
                <a:gd name="T87" fmla="*/ 1 h 86"/>
                <a:gd name="T88" fmla="*/ 0 w 153"/>
                <a:gd name="T89" fmla="*/ 1 h 8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53" h="86">
                  <a:moveTo>
                    <a:pt x="0" y="10"/>
                  </a:moveTo>
                  <a:lnTo>
                    <a:pt x="2" y="12"/>
                  </a:lnTo>
                  <a:lnTo>
                    <a:pt x="8" y="16"/>
                  </a:lnTo>
                  <a:lnTo>
                    <a:pt x="14" y="19"/>
                  </a:lnTo>
                  <a:lnTo>
                    <a:pt x="22" y="21"/>
                  </a:lnTo>
                  <a:lnTo>
                    <a:pt x="27" y="19"/>
                  </a:lnTo>
                  <a:lnTo>
                    <a:pt x="33" y="21"/>
                  </a:lnTo>
                  <a:lnTo>
                    <a:pt x="37" y="21"/>
                  </a:lnTo>
                  <a:lnTo>
                    <a:pt x="37" y="24"/>
                  </a:lnTo>
                  <a:lnTo>
                    <a:pt x="33" y="30"/>
                  </a:lnTo>
                  <a:lnTo>
                    <a:pt x="27" y="37"/>
                  </a:lnTo>
                  <a:lnTo>
                    <a:pt x="25" y="40"/>
                  </a:lnTo>
                  <a:lnTo>
                    <a:pt x="22" y="46"/>
                  </a:lnTo>
                  <a:lnTo>
                    <a:pt x="20" y="51"/>
                  </a:lnTo>
                  <a:lnTo>
                    <a:pt x="16" y="56"/>
                  </a:lnTo>
                  <a:lnTo>
                    <a:pt x="12" y="61"/>
                  </a:lnTo>
                  <a:lnTo>
                    <a:pt x="10" y="67"/>
                  </a:lnTo>
                  <a:lnTo>
                    <a:pt x="8" y="70"/>
                  </a:lnTo>
                  <a:lnTo>
                    <a:pt x="6" y="75"/>
                  </a:lnTo>
                  <a:lnTo>
                    <a:pt x="4" y="82"/>
                  </a:lnTo>
                  <a:lnTo>
                    <a:pt x="6" y="86"/>
                  </a:lnTo>
                  <a:lnTo>
                    <a:pt x="14" y="86"/>
                  </a:lnTo>
                  <a:lnTo>
                    <a:pt x="20" y="86"/>
                  </a:lnTo>
                  <a:lnTo>
                    <a:pt x="25" y="86"/>
                  </a:lnTo>
                  <a:lnTo>
                    <a:pt x="29" y="82"/>
                  </a:lnTo>
                  <a:lnTo>
                    <a:pt x="29" y="77"/>
                  </a:lnTo>
                  <a:lnTo>
                    <a:pt x="33" y="70"/>
                  </a:lnTo>
                  <a:lnTo>
                    <a:pt x="33" y="67"/>
                  </a:lnTo>
                  <a:lnTo>
                    <a:pt x="35" y="61"/>
                  </a:lnTo>
                  <a:lnTo>
                    <a:pt x="37" y="56"/>
                  </a:lnTo>
                  <a:lnTo>
                    <a:pt x="39" y="53"/>
                  </a:lnTo>
                  <a:lnTo>
                    <a:pt x="39" y="47"/>
                  </a:lnTo>
                  <a:lnTo>
                    <a:pt x="41" y="42"/>
                  </a:lnTo>
                  <a:lnTo>
                    <a:pt x="43" y="38"/>
                  </a:lnTo>
                  <a:lnTo>
                    <a:pt x="45" y="35"/>
                  </a:lnTo>
                  <a:lnTo>
                    <a:pt x="47" y="30"/>
                  </a:lnTo>
                  <a:lnTo>
                    <a:pt x="47" y="28"/>
                  </a:lnTo>
                  <a:lnTo>
                    <a:pt x="64" y="31"/>
                  </a:lnTo>
                  <a:lnTo>
                    <a:pt x="47" y="51"/>
                  </a:lnTo>
                  <a:lnTo>
                    <a:pt x="45" y="54"/>
                  </a:lnTo>
                  <a:lnTo>
                    <a:pt x="45" y="60"/>
                  </a:lnTo>
                  <a:lnTo>
                    <a:pt x="45" y="61"/>
                  </a:lnTo>
                  <a:lnTo>
                    <a:pt x="47" y="63"/>
                  </a:lnTo>
                  <a:lnTo>
                    <a:pt x="51" y="65"/>
                  </a:lnTo>
                  <a:lnTo>
                    <a:pt x="56" y="65"/>
                  </a:lnTo>
                  <a:lnTo>
                    <a:pt x="58" y="63"/>
                  </a:lnTo>
                  <a:lnTo>
                    <a:pt x="64" y="61"/>
                  </a:lnTo>
                  <a:lnTo>
                    <a:pt x="68" y="60"/>
                  </a:lnTo>
                  <a:lnTo>
                    <a:pt x="72" y="58"/>
                  </a:lnTo>
                  <a:lnTo>
                    <a:pt x="78" y="53"/>
                  </a:lnTo>
                  <a:lnTo>
                    <a:pt x="81" y="51"/>
                  </a:lnTo>
                  <a:lnTo>
                    <a:pt x="149" y="47"/>
                  </a:lnTo>
                  <a:lnTo>
                    <a:pt x="151" y="44"/>
                  </a:lnTo>
                  <a:lnTo>
                    <a:pt x="153" y="40"/>
                  </a:lnTo>
                  <a:lnTo>
                    <a:pt x="153" y="33"/>
                  </a:lnTo>
                  <a:lnTo>
                    <a:pt x="153" y="31"/>
                  </a:lnTo>
                  <a:lnTo>
                    <a:pt x="147" y="31"/>
                  </a:lnTo>
                  <a:lnTo>
                    <a:pt x="141" y="31"/>
                  </a:lnTo>
                  <a:lnTo>
                    <a:pt x="133" y="31"/>
                  </a:lnTo>
                  <a:lnTo>
                    <a:pt x="124" y="33"/>
                  </a:lnTo>
                  <a:lnTo>
                    <a:pt x="114" y="33"/>
                  </a:lnTo>
                  <a:lnTo>
                    <a:pt x="108" y="33"/>
                  </a:lnTo>
                  <a:lnTo>
                    <a:pt x="101" y="33"/>
                  </a:lnTo>
                  <a:lnTo>
                    <a:pt x="97" y="33"/>
                  </a:lnTo>
                  <a:lnTo>
                    <a:pt x="89" y="33"/>
                  </a:lnTo>
                  <a:lnTo>
                    <a:pt x="83" y="33"/>
                  </a:lnTo>
                  <a:lnTo>
                    <a:pt x="78" y="31"/>
                  </a:lnTo>
                  <a:lnTo>
                    <a:pt x="76" y="31"/>
                  </a:lnTo>
                  <a:lnTo>
                    <a:pt x="78" y="28"/>
                  </a:lnTo>
                  <a:lnTo>
                    <a:pt x="78" y="24"/>
                  </a:lnTo>
                  <a:lnTo>
                    <a:pt x="78" y="21"/>
                  </a:lnTo>
                  <a:lnTo>
                    <a:pt x="76" y="19"/>
                  </a:lnTo>
                  <a:lnTo>
                    <a:pt x="74" y="16"/>
                  </a:lnTo>
                  <a:lnTo>
                    <a:pt x="68" y="16"/>
                  </a:lnTo>
                  <a:lnTo>
                    <a:pt x="62" y="12"/>
                  </a:lnTo>
                  <a:lnTo>
                    <a:pt x="54" y="12"/>
                  </a:lnTo>
                  <a:lnTo>
                    <a:pt x="47" y="12"/>
                  </a:lnTo>
                  <a:lnTo>
                    <a:pt x="41" y="12"/>
                  </a:lnTo>
                  <a:lnTo>
                    <a:pt x="35" y="12"/>
                  </a:lnTo>
                  <a:lnTo>
                    <a:pt x="29" y="12"/>
                  </a:lnTo>
                  <a:lnTo>
                    <a:pt x="27" y="12"/>
                  </a:lnTo>
                  <a:lnTo>
                    <a:pt x="25" y="14"/>
                  </a:lnTo>
                  <a:lnTo>
                    <a:pt x="25" y="10"/>
                  </a:lnTo>
                  <a:lnTo>
                    <a:pt x="25" y="9"/>
                  </a:lnTo>
                  <a:lnTo>
                    <a:pt x="22" y="3"/>
                  </a:lnTo>
                  <a:lnTo>
                    <a:pt x="18" y="0"/>
                  </a:lnTo>
                  <a:lnTo>
                    <a:pt x="10" y="0"/>
                  </a:lnTo>
                  <a:lnTo>
                    <a:pt x="6" y="3"/>
                  </a:lnTo>
                  <a:lnTo>
                    <a:pt x="0" y="9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527" name="Freeform 80"/>
            <p:cNvSpPr>
              <a:spLocks/>
            </p:cNvSpPr>
            <p:nvPr/>
          </p:nvSpPr>
          <p:spPr bwMode="auto">
            <a:xfrm>
              <a:off x="1108" y="3999"/>
              <a:ext cx="89" cy="28"/>
            </a:xfrm>
            <a:custGeom>
              <a:avLst/>
              <a:gdLst>
                <a:gd name="T0" fmla="*/ 1 w 177"/>
                <a:gd name="T1" fmla="*/ 1 h 56"/>
                <a:gd name="T2" fmla="*/ 1 w 177"/>
                <a:gd name="T3" fmla="*/ 1 h 56"/>
                <a:gd name="T4" fmla="*/ 1 w 177"/>
                <a:gd name="T5" fmla="*/ 1 h 56"/>
                <a:gd name="T6" fmla="*/ 1 w 177"/>
                <a:gd name="T7" fmla="*/ 1 h 56"/>
                <a:gd name="T8" fmla="*/ 1 w 177"/>
                <a:gd name="T9" fmla="*/ 1 h 56"/>
                <a:gd name="T10" fmla="*/ 1 w 177"/>
                <a:gd name="T11" fmla="*/ 1 h 56"/>
                <a:gd name="T12" fmla="*/ 1 w 177"/>
                <a:gd name="T13" fmla="*/ 1 h 56"/>
                <a:gd name="T14" fmla="*/ 1 w 177"/>
                <a:gd name="T15" fmla="*/ 0 h 56"/>
                <a:gd name="T16" fmla="*/ 1 w 177"/>
                <a:gd name="T17" fmla="*/ 0 h 56"/>
                <a:gd name="T18" fmla="*/ 1 w 177"/>
                <a:gd name="T19" fmla="*/ 1 h 56"/>
                <a:gd name="T20" fmla="*/ 1 w 177"/>
                <a:gd name="T21" fmla="*/ 1 h 56"/>
                <a:gd name="T22" fmla="*/ 1 w 177"/>
                <a:gd name="T23" fmla="*/ 1 h 56"/>
                <a:gd name="T24" fmla="*/ 0 w 177"/>
                <a:gd name="T25" fmla="*/ 1 h 56"/>
                <a:gd name="T26" fmla="*/ 1 w 177"/>
                <a:gd name="T27" fmla="*/ 1 h 56"/>
                <a:gd name="T28" fmla="*/ 1 w 177"/>
                <a:gd name="T29" fmla="*/ 1 h 56"/>
                <a:gd name="T30" fmla="*/ 1 w 177"/>
                <a:gd name="T31" fmla="*/ 1 h 56"/>
                <a:gd name="T32" fmla="*/ 1 w 177"/>
                <a:gd name="T33" fmla="*/ 1 h 56"/>
                <a:gd name="T34" fmla="*/ 1 w 177"/>
                <a:gd name="T35" fmla="*/ 1 h 56"/>
                <a:gd name="T36" fmla="*/ 1 w 177"/>
                <a:gd name="T37" fmla="*/ 1 h 56"/>
                <a:gd name="T38" fmla="*/ 1 w 177"/>
                <a:gd name="T39" fmla="*/ 1 h 56"/>
                <a:gd name="T40" fmla="*/ 1 w 177"/>
                <a:gd name="T41" fmla="*/ 1 h 56"/>
                <a:gd name="T42" fmla="*/ 1 w 177"/>
                <a:gd name="T43" fmla="*/ 1 h 56"/>
                <a:gd name="T44" fmla="*/ 1 w 177"/>
                <a:gd name="T45" fmla="*/ 1 h 56"/>
                <a:gd name="T46" fmla="*/ 1 w 177"/>
                <a:gd name="T47" fmla="*/ 1 h 56"/>
                <a:gd name="T48" fmla="*/ 1 w 177"/>
                <a:gd name="T49" fmla="*/ 1 h 56"/>
                <a:gd name="T50" fmla="*/ 1 w 177"/>
                <a:gd name="T51" fmla="*/ 1 h 56"/>
                <a:gd name="T52" fmla="*/ 1 w 177"/>
                <a:gd name="T53" fmla="*/ 1 h 56"/>
                <a:gd name="T54" fmla="*/ 1 w 177"/>
                <a:gd name="T55" fmla="*/ 1 h 56"/>
                <a:gd name="T56" fmla="*/ 1 w 177"/>
                <a:gd name="T57" fmla="*/ 1 h 56"/>
                <a:gd name="T58" fmla="*/ 1 w 177"/>
                <a:gd name="T59" fmla="*/ 1 h 56"/>
                <a:gd name="T60" fmla="*/ 1 w 177"/>
                <a:gd name="T61" fmla="*/ 1 h 56"/>
                <a:gd name="T62" fmla="*/ 1 w 177"/>
                <a:gd name="T63" fmla="*/ 1 h 56"/>
                <a:gd name="T64" fmla="*/ 1 w 177"/>
                <a:gd name="T65" fmla="*/ 1 h 56"/>
                <a:gd name="T66" fmla="*/ 1 w 177"/>
                <a:gd name="T67" fmla="*/ 1 h 56"/>
                <a:gd name="T68" fmla="*/ 1 w 177"/>
                <a:gd name="T69" fmla="*/ 1 h 56"/>
                <a:gd name="T70" fmla="*/ 1 w 177"/>
                <a:gd name="T71" fmla="*/ 1 h 56"/>
                <a:gd name="T72" fmla="*/ 1 w 177"/>
                <a:gd name="T73" fmla="*/ 1 h 56"/>
                <a:gd name="T74" fmla="*/ 1 w 177"/>
                <a:gd name="T75" fmla="*/ 1 h 56"/>
                <a:gd name="T76" fmla="*/ 1 w 177"/>
                <a:gd name="T77" fmla="*/ 1 h 56"/>
                <a:gd name="T78" fmla="*/ 1 w 177"/>
                <a:gd name="T79" fmla="*/ 1 h 56"/>
                <a:gd name="T80" fmla="*/ 1 w 177"/>
                <a:gd name="T81" fmla="*/ 1 h 56"/>
                <a:gd name="T82" fmla="*/ 1 w 177"/>
                <a:gd name="T83" fmla="*/ 1 h 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77" h="56">
                  <a:moveTo>
                    <a:pt x="110" y="34"/>
                  </a:moveTo>
                  <a:lnTo>
                    <a:pt x="106" y="32"/>
                  </a:lnTo>
                  <a:lnTo>
                    <a:pt x="98" y="32"/>
                  </a:lnTo>
                  <a:lnTo>
                    <a:pt x="91" y="28"/>
                  </a:lnTo>
                  <a:lnTo>
                    <a:pt x="89" y="28"/>
                  </a:lnTo>
                  <a:lnTo>
                    <a:pt x="85" y="27"/>
                  </a:lnTo>
                  <a:lnTo>
                    <a:pt x="81" y="21"/>
                  </a:lnTo>
                  <a:lnTo>
                    <a:pt x="73" y="16"/>
                  </a:lnTo>
                  <a:lnTo>
                    <a:pt x="67" y="16"/>
                  </a:lnTo>
                  <a:lnTo>
                    <a:pt x="64" y="18"/>
                  </a:lnTo>
                  <a:lnTo>
                    <a:pt x="62" y="18"/>
                  </a:lnTo>
                  <a:lnTo>
                    <a:pt x="62" y="14"/>
                  </a:lnTo>
                  <a:lnTo>
                    <a:pt x="62" y="9"/>
                  </a:lnTo>
                  <a:lnTo>
                    <a:pt x="62" y="4"/>
                  </a:lnTo>
                  <a:lnTo>
                    <a:pt x="60" y="2"/>
                  </a:lnTo>
                  <a:lnTo>
                    <a:pt x="56" y="0"/>
                  </a:lnTo>
                  <a:lnTo>
                    <a:pt x="52" y="0"/>
                  </a:lnTo>
                  <a:lnTo>
                    <a:pt x="46" y="2"/>
                  </a:lnTo>
                  <a:lnTo>
                    <a:pt x="40" y="4"/>
                  </a:lnTo>
                  <a:lnTo>
                    <a:pt x="33" y="7"/>
                  </a:lnTo>
                  <a:lnTo>
                    <a:pt x="23" y="11"/>
                  </a:lnTo>
                  <a:lnTo>
                    <a:pt x="15" y="16"/>
                  </a:lnTo>
                  <a:lnTo>
                    <a:pt x="8" y="20"/>
                  </a:lnTo>
                  <a:lnTo>
                    <a:pt x="2" y="25"/>
                  </a:lnTo>
                  <a:lnTo>
                    <a:pt x="0" y="27"/>
                  </a:lnTo>
                  <a:lnTo>
                    <a:pt x="2" y="30"/>
                  </a:lnTo>
                  <a:lnTo>
                    <a:pt x="6" y="32"/>
                  </a:lnTo>
                  <a:lnTo>
                    <a:pt x="13" y="34"/>
                  </a:lnTo>
                  <a:lnTo>
                    <a:pt x="17" y="34"/>
                  </a:lnTo>
                  <a:lnTo>
                    <a:pt x="21" y="34"/>
                  </a:lnTo>
                  <a:lnTo>
                    <a:pt x="27" y="34"/>
                  </a:lnTo>
                  <a:lnTo>
                    <a:pt x="31" y="35"/>
                  </a:lnTo>
                  <a:lnTo>
                    <a:pt x="40" y="35"/>
                  </a:lnTo>
                  <a:lnTo>
                    <a:pt x="48" y="35"/>
                  </a:lnTo>
                  <a:lnTo>
                    <a:pt x="54" y="34"/>
                  </a:lnTo>
                  <a:lnTo>
                    <a:pt x="56" y="34"/>
                  </a:lnTo>
                  <a:lnTo>
                    <a:pt x="60" y="30"/>
                  </a:lnTo>
                  <a:lnTo>
                    <a:pt x="66" y="28"/>
                  </a:lnTo>
                  <a:lnTo>
                    <a:pt x="71" y="25"/>
                  </a:lnTo>
                  <a:lnTo>
                    <a:pt x="73" y="25"/>
                  </a:lnTo>
                  <a:lnTo>
                    <a:pt x="73" y="27"/>
                  </a:lnTo>
                  <a:lnTo>
                    <a:pt x="77" y="32"/>
                  </a:lnTo>
                  <a:lnTo>
                    <a:pt x="81" y="39"/>
                  </a:lnTo>
                  <a:lnTo>
                    <a:pt x="85" y="44"/>
                  </a:lnTo>
                  <a:lnTo>
                    <a:pt x="91" y="48"/>
                  </a:lnTo>
                  <a:lnTo>
                    <a:pt x="94" y="49"/>
                  </a:lnTo>
                  <a:lnTo>
                    <a:pt x="102" y="51"/>
                  </a:lnTo>
                  <a:lnTo>
                    <a:pt x="108" y="53"/>
                  </a:lnTo>
                  <a:lnTo>
                    <a:pt x="114" y="55"/>
                  </a:lnTo>
                  <a:lnTo>
                    <a:pt x="120" y="56"/>
                  </a:lnTo>
                  <a:lnTo>
                    <a:pt x="121" y="56"/>
                  </a:lnTo>
                  <a:lnTo>
                    <a:pt x="123" y="51"/>
                  </a:lnTo>
                  <a:lnTo>
                    <a:pt x="123" y="46"/>
                  </a:lnTo>
                  <a:lnTo>
                    <a:pt x="121" y="41"/>
                  </a:lnTo>
                  <a:lnTo>
                    <a:pt x="121" y="39"/>
                  </a:lnTo>
                  <a:lnTo>
                    <a:pt x="139" y="30"/>
                  </a:lnTo>
                  <a:lnTo>
                    <a:pt x="139" y="32"/>
                  </a:lnTo>
                  <a:lnTo>
                    <a:pt x="139" y="37"/>
                  </a:lnTo>
                  <a:lnTo>
                    <a:pt x="141" y="42"/>
                  </a:lnTo>
                  <a:lnTo>
                    <a:pt x="147" y="48"/>
                  </a:lnTo>
                  <a:lnTo>
                    <a:pt x="150" y="48"/>
                  </a:lnTo>
                  <a:lnTo>
                    <a:pt x="156" y="49"/>
                  </a:lnTo>
                  <a:lnTo>
                    <a:pt x="162" y="49"/>
                  </a:lnTo>
                  <a:lnTo>
                    <a:pt x="168" y="49"/>
                  </a:lnTo>
                  <a:lnTo>
                    <a:pt x="172" y="49"/>
                  </a:lnTo>
                  <a:lnTo>
                    <a:pt x="175" y="48"/>
                  </a:lnTo>
                  <a:lnTo>
                    <a:pt x="177" y="46"/>
                  </a:lnTo>
                  <a:lnTo>
                    <a:pt x="172" y="41"/>
                  </a:lnTo>
                  <a:lnTo>
                    <a:pt x="164" y="35"/>
                  </a:lnTo>
                  <a:lnTo>
                    <a:pt x="156" y="28"/>
                  </a:lnTo>
                  <a:lnTo>
                    <a:pt x="152" y="23"/>
                  </a:lnTo>
                  <a:lnTo>
                    <a:pt x="150" y="16"/>
                  </a:lnTo>
                  <a:lnTo>
                    <a:pt x="147" y="13"/>
                  </a:lnTo>
                  <a:lnTo>
                    <a:pt x="143" y="9"/>
                  </a:lnTo>
                  <a:lnTo>
                    <a:pt x="139" y="11"/>
                  </a:lnTo>
                  <a:lnTo>
                    <a:pt x="131" y="16"/>
                  </a:lnTo>
                  <a:lnTo>
                    <a:pt x="127" y="23"/>
                  </a:lnTo>
                  <a:lnTo>
                    <a:pt x="127" y="28"/>
                  </a:lnTo>
                  <a:lnTo>
                    <a:pt x="127" y="32"/>
                  </a:lnTo>
                  <a:lnTo>
                    <a:pt x="11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528" name="Freeform 81"/>
            <p:cNvSpPr>
              <a:spLocks/>
            </p:cNvSpPr>
            <p:nvPr/>
          </p:nvSpPr>
          <p:spPr bwMode="auto">
            <a:xfrm>
              <a:off x="1139" y="4038"/>
              <a:ext cx="134" cy="46"/>
            </a:xfrm>
            <a:custGeom>
              <a:avLst/>
              <a:gdLst>
                <a:gd name="T0" fmla="*/ 1 w 268"/>
                <a:gd name="T1" fmla="*/ 0 h 93"/>
                <a:gd name="T2" fmla="*/ 1 w 268"/>
                <a:gd name="T3" fmla="*/ 0 h 93"/>
                <a:gd name="T4" fmla="*/ 0 w 268"/>
                <a:gd name="T5" fmla="*/ 0 h 93"/>
                <a:gd name="T6" fmla="*/ 1 w 268"/>
                <a:gd name="T7" fmla="*/ 0 h 93"/>
                <a:gd name="T8" fmla="*/ 1 w 268"/>
                <a:gd name="T9" fmla="*/ 0 h 93"/>
                <a:gd name="T10" fmla="*/ 1 w 268"/>
                <a:gd name="T11" fmla="*/ 0 h 93"/>
                <a:gd name="T12" fmla="*/ 1 w 268"/>
                <a:gd name="T13" fmla="*/ 0 h 93"/>
                <a:gd name="T14" fmla="*/ 1 w 268"/>
                <a:gd name="T15" fmla="*/ 0 h 93"/>
                <a:gd name="T16" fmla="*/ 1 w 268"/>
                <a:gd name="T17" fmla="*/ 0 h 93"/>
                <a:gd name="T18" fmla="*/ 1 w 268"/>
                <a:gd name="T19" fmla="*/ 0 h 93"/>
                <a:gd name="T20" fmla="*/ 1 w 268"/>
                <a:gd name="T21" fmla="*/ 0 h 93"/>
                <a:gd name="T22" fmla="*/ 1 w 268"/>
                <a:gd name="T23" fmla="*/ 0 h 93"/>
                <a:gd name="T24" fmla="*/ 1 w 268"/>
                <a:gd name="T25" fmla="*/ 0 h 93"/>
                <a:gd name="T26" fmla="*/ 1 w 268"/>
                <a:gd name="T27" fmla="*/ 0 h 93"/>
                <a:gd name="T28" fmla="*/ 1 w 268"/>
                <a:gd name="T29" fmla="*/ 0 h 93"/>
                <a:gd name="T30" fmla="*/ 1 w 268"/>
                <a:gd name="T31" fmla="*/ 0 h 93"/>
                <a:gd name="T32" fmla="*/ 1 w 268"/>
                <a:gd name="T33" fmla="*/ 0 h 93"/>
                <a:gd name="T34" fmla="*/ 1 w 268"/>
                <a:gd name="T35" fmla="*/ 0 h 93"/>
                <a:gd name="T36" fmla="*/ 1 w 268"/>
                <a:gd name="T37" fmla="*/ 0 h 93"/>
                <a:gd name="T38" fmla="*/ 1 w 268"/>
                <a:gd name="T39" fmla="*/ 0 h 93"/>
                <a:gd name="T40" fmla="*/ 1 w 268"/>
                <a:gd name="T41" fmla="*/ 0 h 93"/>
                <a:gd name="T42" fmla="*/ 1 w 268"/>
                <a:gd name="T43" fmla="*/ 0 h 93"/>
                <a:gd name="T44" fmla="*/ 1 w 268"/>
                <a:gd name="T45" fmla="*/ 0 h 93"/>
                <a:gd name="T46" fmla="*/ 1 w 268"/>
                <a:gd name="T47" fmla="*/ 0 h 93"/>
                <a:gd name="T48" fmla="*/ 1 w 268"/>
                <a:gd name="T49" fmla="*/ 0 h 93"/>
                <a:gd name="T50" fmla="*/ 1 w 268"/>
                <a:gd name="T51" fmla="*/ 0 h 93"/>
                <a:gd name="T52" fmla="*/ 1 w 268"/>
                <a:gd name="T53" fmla="*/ 0 h 93"/>
                <a:gd name="T54" fmla="*/ 1 w 268"/>
                <a:gd name="T55" fmla="*/ 0 h 93"/>
                <a:gd name="T56" fmla="*/ 1 w 268"/>
                <a:gd name="T57" fmla="*/ 0 h 93"/>
                <a:gd name="T58" fmla="*/ 1 w 268"/>
                <a:gd name="T59" fmla="*/ 0 h 93"/>
                <a:gd name="T60" fmla="*/ 1 w 268"/>
                <a:gd name="T61" fmla="*/ 0 h 93"/>
                <a:gd name="T62" fmla="*/ 1 w 268"/>
                <a:gd name="T63" fmla="*/ 0 h 93"/>
                <a:gd name="T64" fmla="*/ 1 w 268"/>
                <a:gd name="T65" fmla="*/ 0 h 93"/>
                <a:gd name="T66" fmla="*/ 1 w 268"/>
                <a:gd name="T67" fmla="*/ 0 h 93"/>
                <a:gd name="T68" fmla="*/ 1 w 268"/>
                <a:gd name="T69" fmla="*/ 0 h 93"/>
                <a:gd name="T70" fmla="*/ 1 w 268"/>
                <a:gd name="T71" fmla="*/ 0 h 93"/>
                <a:gd name="T72" fmla="*/ 1 w 268"/>
                <a:gd name="T73" fmla="*/ 0 h 93"/>
                <a:gd name="T74" fmla="*/ 1 w 268"/>
                <a:gd name="T75" fmla="*/ 0 h 93"/>
                <a:gd name="T76" fmla="*/ 1 w 268"/>
                <a:gd name="T77" fmla="*/ 0 h 93"/>
                <a:gd name="T78" fmla="*/ 1 w 268"/>
                <a:gd name="T79" fmla="*/ 0 h 93"/>
                <a:gd name="T80" fmla="*/ 1 w 268"/>
                <a:gd name="T81" fmla="*/ 0 h 93"/>
                <a:gd name="T82" fmla="*/ 1 w 268"/>
                <a:gd name="T83" fmla="*/ 0 h 93"/>
                <a:gd name="T84" fmla="*/ 1 w 268"/>
                <a:gd name="T85" fmla="*/ 0 h 93"/>
                <a:gd name="T86" fmla="*/ 1 w 268"/>
                <a:gd name="T87" fmla="*/ 0 h 93"/>
                <a:gd name="T88" fmla="*/ 1 w 268"/>
                <a:gd name="T89" fmla="*/ 0 h 93"/>
                <a:gd name="T90" fmla="*/ 1 w 268"/>
                <a:gd name="T91" fmla="*/ 0 h 93"/>
                <a:gd name="T92" fmla="*/ 1 w 268"/>
                <a:gd name="T93" fmla="*/ 0 h 93"/>
                <a:gd name="T94" fmla="*/ 1 w 268"/>
                <a:gd name="T95" fmla="*/ 0 h 93"/>
                <a:gd name="T96" fmla="*/ 1 w 268"/>
                <a:gd name="T97" fmla="*/ 0 h 93"/>
                <a:gd name="T98" fmla="*/ 1 w 268"/>
                <a:gd name="T99" fmla="*/ 0 h 93"/>
                <a:gd name="T100" fmla="*/ 1 w 268"/>
                <a:gd name="T101" fmla="*/ 0 h 93"/>
                <a:gd name="T102" fmla="*/ 1 w 268"/>
                <a:gd name="T103" fmla="*/ 0 h 9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68" h="93">
                  <a:moveTo>
                    <a:pt x="38" y="52"/>
                  </a:moveTo>
                  <a:lnTo>
                    <a:pt x="34" y="56"/>
                  </a:lnTo>
                  <a:lnTo>
                    <a:pt x="32" y="59"/>
                  </a:lnTo>
                  <a:lnTo>
                    <a:pt x="29" y="63"/>
                  </a:lnTo>
                  <a:lnTo>
                    <a:pt x="25" y="65"/>
                  </a:lnTo>
                  <a:lnTo>
                    <a:pt x="17" y="63"/>
                  </a:lnTo>
                  <a:lnTo>
                    <a:pt x="9" y="61"/>
                  </a:lnTo>
                  <a:lnTo>
                    <a:pt x="4" y="63"/>
                  </a:lnTo>
                  <a:lnTo>
                    <a:pt x="0" y="68"/>
                  </a:lnTo>
                  <a:lnTo>
                    <a:pt x="4" y="73"/>
                  </a:lnTo>
                  <a:lnTo>
                    <a:pt x="11" y="80"/>
                  </a:lnTo>
                  <a:lnTo>
                    <a:pt x="17" y="82"/>
                  </a:lnTo>
                  <a:lnTo>
                    <a:pt x="21" y="86"/>
                  </a:lnTo>
                  <a:lnTo>
                    <a:pt x="27" y="86"/>
                  </a:lnTo>
                  <a:lnTo>
                    <a:pt x="31" y="87"/>
                  </a:lnTo>
                  <a:lnTo>
                    <a:pt x="36" y="84"/>
                  </a:lnTo>
                  <a:lnTo>
                    <a:pt x="42" y="79"/>
                  </a:lnTo>
                  <a:lnTo>
                    <a:pt x="46" y="72"/>
                  </a:lnTo>
                  <a:lnTo>
                    <a:pt x="48" y="66"/>
                  </a:lnTo>
                  <a:lnTo>
                    <a:pt x="52" y="59"/>
                  </a:lnTo>
                  <a:lnTo>
                    <a:pt x="58" y="54"/>
                  </a:lnTo>
                  <a:lnTo>
                    <a:pt x="67" y="47"/>
                  </a:lnTo>
                  <a:lnTo>
                    <a:pt x="75" y="45"/>
                  </a:lnTo>
                  <a:lnTo>
                    <a:pt x="77" y="47"/>
                  </a:lnTo>
                  <a:lnTo>
                    <a:pt x="77" y="51"/>
                  </a:lnTo>
                  <a:lnTo>
                    <a:pt x="77" y="58"/>
                  </a:lnTo>
                  <a:lnTo>
                    <a:pt x="77" y="61"/>
                  </a:lnTo>
                  <a:lnTo>
                    <a:pt x="77" y="66"/>
                  </a:lnTo>
                  <a:lnTo>
                    <a:pt x="77" y="72"/>
                  </a:lnTo>
                  <a:lnTo>
                    <a:pt x="79" y="77"/>
                  </a:lnTo>
                  <a:lnTo>
                    <a:pt x="83" y="82"/>
                  </a:lnTo>
                  <a:lnTo>
                    <a:pt x="88" y="89"/>
                  </a:lnTo>
                  <a:lnTo>
                    <a:pt x="94" y="91"/>
                  </a:lnTo>
                  <a:lnTo>
                    <a:pt x="96" y="93"/>
                  </a:lnTo>
                  <a:lnTo>
                    <a:pt x="98" y="91"/>
                  </a:lnTo>
                  <a:lnTo>
                    <a:pt x="102" y="91"/>
                  </a:lnTo>
                  <a:lnTo>
                    <a:pt x="106" y="86"/>
                  </a:lnTo>
                  <a:lnTo>
                    <a:pt x="106" y="82"/>
                  </a:lnTo>
                  <a:lnTo>
                    <a:pt x="102" y="77"/>
                  </a:lnTo>
                  <a:lnTo>
                    <a:pt x="96" y="70"/>
                  </a:lnTo>
                  <a:lnTo>
                    <a:pt x="92" y="61"/>
                  </a:lnTo>
                  <a:lnTo>
                    <a:pt x="90" y="56"/>
                  </a:lnTo>
                  <a:lnTo>
                    <a:pt x="90" y="49"/>
                  </a:lnTo>
                  <a:lnTo>
                    <a:pt x="92" y="44"/>
                  </a:lnTo>
                  <a:lnTo>
                    <a:pt x="94" y="40"/>
                  </a:lnTo>
                  <a:lnTo>
                    <a:pt x="94" y="38"/>
                  </a:lnTo>
                  <a:lnTo>
                    <a:pt x="96" y="38"/>
                  </a:lnTo>
                  <a:lnTo>
                    <a:pt x="104" y="40"/>
                  </a:lnTo>
                  <a:lnTo>
                    <a:pt x="113" y="42"/>
                  </a:lnTo>
                  <a:lnTo>
                    <a:pt x="119" y="42"/>
                  </a:lnTo>
                  <a:lnTo>
                    <a:pt x="123" y="38"/>
                  </a:lnTo>
                  <a:lnTo>
                    <a:pt x="131" y="33"/>
                  </a:lnTo>
                  <a:lnTo>
                    <a:pt x="137" y="29"/>
                  </a:lnTo>
                  <a:lnTo>
                    <a:pt x="140" y="28"/>
                  </a:lnTo>
                  <a:lnTo>
                    <a:pt x="156" y="24"/>
                  </a:lnTo>
                  <a:lnTo>
                    <a:pt x="154" y="26"/>
                  </a:lnTo>
                  <a:lnTo>
                    <a:pt x="152" y="31"/>
                  </a:lnTo>
                  <a:lnTo>
                    <a:pt x="152" y="36"/>
                  </a:lnTo>
                  <a:lnTo>
                    <a:pt x="156" y="38"/>
                  </a:lnTo>
                  <a:lnTo>
                    <a:pt x="158" y="38"/>
                  </a:lnTo>
                  <a:lnTo>
                    <a:pt x="160" y="38"/>
                  </a:lnTo>
                  <a:lnTo>
                    <a:pt x="166" y="38"/>
                  </a:lnTo>
                  <a:lnTo>
                    <a:pt x="171" y="38"/>
                  </a:lnTo>
                  <a:lnTo>
                    <a:pt x="175" y="38"/>
                  </a:lnTo>
                  <a:lnTo>
                    <a:pt x="181" y="38"/>
                  </a:lnTo>
                  <a:lnTo>
                    <a:pt x="183" y="38"/>
                  </a:lnTo>
                  <a:lnTo>
                    <a:pt x="185" y="38"/>
                  </a:lnTo>
                  <a:lnTo>
                    <a:pt x="187" y="40"/>
                  </a:lnTo>
                  <a:lnTo>
                    <a:pt x="191" y="44"/>
                  </a:lnTo>
                  <a:lnTo>
                    <a:pt x="193" y="47"/>
                  </a:lnTo>
                  <a:lnTo>
                    <a:pt x="191" y="52"/>
                  </a:lnTo>
                  <a:lnTo>
                    <a:pt x="185" y="56"/>
                  </a:lnTo>
                  <a:lnTo>
                    <a:pt x="183" y="61"/>
                  </a:lnTo>
                  <a:lnTo>
                    <a:pt x="179" y="65"/>
                  </a:lnTo>
                  <a:lnTo>
                    <a:pt x="179" y="68"/>
                  </a:lnTo>
                  <a:lnTo>
                    <a:pt x="175" y="66"/>
                  </a:lnTo>
                  <a:lnTo>
                    <a:pt x="167" y="68"/>
                  </a:lnTo>
                  <a:lnTo>
                    <a:pt x="160" y="68"/>
                  </a:lnTo>
                  <a:lnTo>
                    <a:pt x="158" y="73"/>
                  </a:lnTo>
                  <a:lnTo>
                    <a:pt x="160" y="75"/>
                  </a:lnTo>
                  <a:lnTo>
                    <a:pt x="166" y="80"/>
                  </a:lnTo>
                  <a:lnTo>
                    <a:pt x="171" y="82"/>
                  </a:lnTo>
                  <a:lnTo>
                    <a:pt x="177" y="82"/>
                  </a:lnTo>
                  <a:lnTo>
                    <a:pt x="185" y="77"/>
                  </a:lnTo>
                  <a:lnTo>
                    <a:pt x="193" y="72"/>
                  </a:lnTo>
                  <a:lnTo>
                    <a:pt x="196" y="65"/>
                  </a:lnTo>
                  <a:lnTo>
                    <a:pt x="200" y="65"/>
                  </a:lnTo>
                  <a:lnTo>
                    <a:pt x="202" y="65"/>
                  </a:lnTo>
                  <a:lnTo>
                    <a:pt x="206" y="65"/>
                  </a:lnTo>
                  <a:lnTo>
                    <a:pt x="212" y="65"/>
                  </a:lnTo>
                  <a:lnTo>
                    <a:pt x="221" y="66"/>
                  </a:lnTo>
                  <a:lnTo>
                    <a:pt x="231" y="66"/>
                  </a:lnTo>
                  <a:lnTo>
                    <a:pt x="239" y="68"/>
                  </a:lnTo>
                  <a:lnTo>
                    <a:pt x="247" y="68"/>
                  </a:lnTo>
                  <a:lnTo>
                    <a:pt x="250" y="70"/>
                  </a:lnTo>
                  <a:lnTo>
                    <a:pt x="258" y="65"/>
                  </a:lnTo>
                  <a:lnTo>
                    <a:pt x="266" y="59"/>
                  </a:lnTo>
                  <a:lnTo>
                    <a:pt x="268" y="52"/>
                  </a:lnTo>
                  <a:lnTo>
                    <a:pt x="268" y="49"/>
                  </a:lnTo>
                  <a:lnTo>
                    <a:pt x="264" y="49"/>
                  </a:lnTo>
                  <a:lnTo>
                    <a:pt x="258" y="49"/>
                  </a:lnTo>
                  <a:lnTo>
                    <a:pt x="252" y="49"/>
                  </a:lnTo>
                  <a:lnTo>
                    <a:pt x="248" y="49"/>
                  </a:lnTo>
                  <a:lnTo>
                    <a:pt x="245" y="49"/>
                  </a:lnTo>
                  <a:lnTo>
                    <a:pt x="241" y="49"/>
                  </a:lnTo>
                  <a:lnTo>
                    <a:pt x="231" y="49"/>
                  </a:lnTo>
                  <a:lnTo>
                    <a:pt x="221" y="51"/>
                  </a:lnTo>
                  <a:lnTo>
                    <a:pt x="218" y="51"/>
                  </a:lnTo>
                  <a:lnTo>
                    <a:pt x="216" y="52"/>
                  </a:lnTo>
                  <a:lnTo>
                    <a:pt x="216" y="49"/>
                  </a:lnTo>
                  <a:lnTo>
                    <a:pt x="216" y="47"/>
                  </a:lnTo>
                  <a:lnTo>
                    <a:pt x="216" y="42"/>
                  </a:lnTo>
                  <a:lnTo>
                    <a:pt x="216" y="38"/>
                  </a:lnTo>
                  <a:lnTo>
                    <a:pt x="212" y="36"/>
                  </a:lnTo>
                  <a:lnTo>
                    <a:pt x="208" y="35"/>
                  </a:lnTo>
                  <a:lnTo>
                    <a:pt x="202" y="33"/>
                  </a:lnTo>
                  <a:lnTo>
                    <a:pt x="196" y="33"/>
                  </a:lnTo>
                  <a:lnTo>
                    <a:pt x="189" y="31"/>
                  </a:lnTo>
                  <a:lnTo>
                    <a:pt x="185" y="31"/>
                  </a:lnTo>
                  <a:lnTo>
                    <a:pt x="181" y="17"/>
                  </a:lnTo>
                  <a:lnTo>
                    <a:pt x="183" y="17"/>
                  </a:lnTo>
                  <a:lnTo>
                    <a:pt x="187" y="15"/>
                  </a:lnTo>
                  <a:lnTo>
                    <a:pt x="191" y="14"/>
                  </a:lnTo>
                  <a:lnTo>
                    <a:pt x="191" y="10"/>
                  </a:lnTo>
                  <a:lnTo>
                    <a:pt x="187" y="5"/>
                  </a:lnTo>
                  <a:lnTo>
                    <a:pt x="181" y="1"/>
                  </a:lnTo>
                  <a:lnTo>
                    <a:pt x="175" y="0"/>
                  </a:lnTo>
                  <a:lnTo>
                    <a:pt x="169" y="0"/>
                  </a:lnTo>
                  <a:lnTo>
                    <a:pt x="162" y="5"/>
                  </a:lnTo>
                  <a:lnTo>
                    <a:pt x="156" y="12"/>
                  </a:lnTo>
                  <a:lnTo>
                    <a:pt x="150" y="15"/>
                  </a:lnTo>
                  <a:lnTo>
                    <a:pt x="148" y="19"/>
                  </a:lnTo>
                  <a:lnTo>
                    <a:pt x="146" y="19"/>
                  </a:lnTo>
                  <a:lnTo>
                    <a:pt x="142" y="17"/>
                  </a:lnTo>
                  <a:lnTo>
                    <a:pt x="137" y="17"/>
                  </a:lnTo>
                  <a:lnTo>
                    <a:pt x="133" y="17"/>
                  </a:lnTo>
                  <a:lnTo>
                    <a:pt x="125" y="15"/>
                  </a:lnTo>
                  <a:lnTo>
                    <a:pt x="119" y="15"/>
                  </a:lnTo>
                  <a:lnTo>
                    <a:pt x="113" y="15"/>
                  </a:lnTo>
                  <a:lnTo>
                    <a:pt x="110" y="15"/>
                  </a:lnTo>
                  <a:lnTo>
                    <a:pt x="104" y="17"/>
                  </a:lnTo>
                  <a:lnTo>
                    <a:pt x="100" y="19"/>
                  </a:lnTo>
                  <a:lnTo>
                    <a:pt x="94" y="22"/>
                  </a:lnTo>
                  <a:lnTo>
                    <a:pt x="92" y="24"/>
                  </a:lnTo>
                  <a:lnTo>
                    <a:pt x="86" y="29"/>
                  </a:lnTo>
                  <a:lnTo>
                    <a:pt x="85" y="33"/>
                  </a:lnTo>
                  <a:lnTo>
                    <a:pt x="83" y="31"/>
                  </a:lnTo>
                  <a:lnTo>
                    <a:pt x="77" y="28"/>
                  </a:lnTo>
                  <a:lnTo>
                    <a:pt x="69" y="26"/>
                  </a:lnTo>
                  <a:lnTo>
                    <a:pt x="63" y="28"/>
                  </a:lnTo>
                  <a:lnTo>
                    <a:pt x="58" y="31"/>
                  </a:lnTo>
                  <a:lnTo>
                    <a:pt x="54" y="35"/>
                  </a:lnTo>
                  <a:lnTo>
                    <a:pt x="50" y="38"/>
                  </a:lnTo>
                  <a:lnTo>
                    <a:pt x="46" y="42"/>
                  </a:lnTo>
                  <a:lnTo>
                    <a:pt x="40" y="49"/>
                  </a:lnTo>
                  <a:lnTo>
                    <a:pt x="38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529" name="Freeform 82"/>
            <p:cNvSpPr>
              <a:spLocks/>
            </p:cNvSpPr>
            <p:nvPr/>
          </p:nvSpPr>
          <p:spPr bwMode="auto">
            <a:xfrm>
              <a:off x="990" y="3565"/>
              <a:ext cx="103" cy="52"/>
            </a:xfrm>
            <a:custGeom>
              <a:avLst/>
              <a:gdLst>
                <a:gd name="T0" fmla="*/ 0 w 206"/>
                <a:gd name="T1" fmla="*/ 1 h 103"/>
                <a:gd name="T2" fmla="*/ 1 w 206"/>
                <a:gd name="T3" fmla="*/ 1 h 103"/>
                <a:gd name="T4" fmla="*/ 1 w 206"/>
                <a:gd name="T5" fmla="*/ 1 h 103"/>
                <a:gd name="T6" fmla="*/ 1 w 206"/>
                <a:gd name="T7" fmla="*/ 1 h 103"/>
                <a:gd name="T8" fmla="*/ 1 w 206"/>
                <a:gd name="T9" fmla="*/ 1 h 103"/>
                <a:gd name="T10" fmla="*/ 1 w 206"/>
                <a:gd name="T11" fmla="*/ 1 h 103"/>
                <a:gd name="T12" fmla="*/ 1 w 206"/>
                <a:gd name="T13" fmla="*/ 1 h 103"/>
                <a:gd name="T14" fmla="*/ 1 w 206"/>
                <a:gd name="T15" fmla="*/ 1 h 103"/>
                <a:gd name="T16" fmla="*/ 1 w 206"/>
                <a:gd name="T17" fmla="*/ 1 h 103"/>
                <a:gd name="T18" fmla="*/ 1 w 206"/>
                <a:gd name="T19" fmla="*/ 1 h 103"/>
                <a:gd name="T20" fmla="*/ 1 w 206"/>
                <a:gd name="T21" fmla="*/ 1 h 103"/>
                <a:gd name="T22" fmla="*/ 1 w 206"/>
                <a:gd name="T23" fmla="*/ 1 h 103"/>
                <a:gd name="T24" fmla="*/ 1 w 206"/>
                <a:gd name="T25" fmla="*/ 1 h 103"/>
                <a:gd name="T26" fmla="*/ 1 w 206"/>
                <a:gd name="T27" fmla="*/ 1 h 103"/>
                <a:gd name="T28" fmla="*/ 1 w 206"/>
                <a:gd name="T29" fmla="*/ 1 h 103"/>
                <a:gd name="T30" fmla="*/ 1 w 206"/>
                <a:gd name="T31" fmla="*/ 1 h 103"/>
                <a:gd name="T32" fmla="*/ 1 w 206"/>
                <a:gd name="T33" fmla="*/ 1 h 103"/>
                <a:gd name="T34" fmla="*/ 1 w 206"/>
                <a:gd name="T35" fmla="*/ 1 h 103"/>
                <a:gd name="T36" fmla="*/ 1 w 206"/>
                <a:gd name="T37" fmla="*/ 1 h 103"/>
                <a:gd name="T38" fmla="*/ 1 w 206"/>
                <a:gd name="T39" fmla="*/ 1 h 103"/>
                <a:gd name="T40" fmla="*/ 1 w 206"/>
                <a:gd name="T41" fmla="*/ 1 h 103"/>
                <a:gd name="T42" fmla="*/ 1 w 206"/>
                <a:gd name="T43" fmla="*/ 1 h 103"/>
                <a:gd name="T44" fmla="*/ 1 w 206"/>
                <a:gd name="T45" fmla="*/ 1 h 103"/>
                <a:gd name="T46" fmla="*/ 1 w 206"/>
                <a:gd name="T47" fmla="*/ 1 h 103"/>
                <a:gd name="T48" fmla="*/ 1 w 206"/>
                <a:gd name="T49" fmla="*/ 1 h 103"/>
                <a:gd name="T50" fmla="*/ 1 w 206"/>
                <a:gd name="T51" fmla="*/ 1 h 103"/>
                <a:gd name="T52" fmla="*/ 1 w 206"/>
                <a:gd name="T53" fmla="*/ 1 h 103"/>
                <a:gd name="T54" fmla="*/ 1 w 206"/>
                <a:gd name="T55" fmla="*/ 1 h 103"/>
                <a:gd name="T56" fmla="*/ 1 w 206"/>
                <a:gd name="T57" fmla="*/ 1 h 103"/>
                <a:gd name="T58" fmla="*/ 1 w 206"/>
                <a:gd name="T59" fmla="*/ 1 h 103"/>
                <a:gd name="T60" fmla="*/ 1 w 206"/>
                <a:gd name="T61" fmla="*/ 1 h 103"/>
                <a:gd name="T62" fmla="*/ 1 w 206"/>
                <a:gd name="T63" fmla="*/ 1 h 103"/>
                <a:gd name="T64" fmla="*/ 1 w 206"/>
                <a:gd name="T65" fmla="*/ 1 h 103"/>
                <a:gd name="T66" fmla="*/ 1 w 206"/>
                <a:gd name="T67" fmla="*/ 1 h 103"/>
                <a:gd name="T68" fmla="*/ 1 w 206"/>
                <a:gd name="T69" fmla="*/ 1 h 103"/>
                <a:gd name="T70" fmla="*/ 1 w 206"/>
                <a:gd name="T71" fmla="*/ 1 h 103"/>
                <a:gd name="T72" fmla="*/ 1 w 206"/>
                <a:gd name="T73" fmla="*/ 1 h 103"/>
                <a:gd name="T74" fmla="*/ 1 w 206"/>
                <a:gd name="T75" fmla="*/ 0 h 103"/>
                <a:gd name="T76" fmla="*/ 1 w 206"/>
                <a:gd name="T77" fmla="*/ 0 h 103"/>
                <a:gd name="T78" fmla="*/ 1 w 206"/>
                <a:gd name="T79" fmla="*/ 0 h 103"/>
                <a:gd name="T80" fmla="*/ 0 w 206"/>
                <a:gd name="T81" fmla="*/ 1 h 103"/>
                <a:gd name="T82" fmla="*/ 0 w 206"/>
                <a:gd name="T83" fmla="*/ 1 h 10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06" h="103">
                  <a:moveTo>
                    <a:pt x="0" y="15"/>
                  </a:moveTo>
                  <a:lnTo>
                    <a:pt x="141" y="42"/>
                  </a:lnTo>
                  <a:lnTo>
                    <a:pt x="123" y="96"/>
                  </a:lnTo>
                  <a:lnTo>
                    <a:pt x="137" y="103"/>
                  </a:lnTo>
                  <a:lnTo>
                    <a:pt x="162" y="44"/>
                  </a:lnTo>
                  <a:lnTo>
                    <a:pt x="206" y="52"/>
                  </a:lnTo>
                  <a:lnTo>
                    <a:pt x="204" y="51"/>
                  </a:lnTo>
                  <a:lnTo>
                    <a:pt x="202" y="47"/>
                  </a:lnTo>
                  <a:lnTo>
                    <a:pt x="198" y="42"/>
                  </a:lnTo>
                  <a:lnTo>
                    <a:pt x="195" y="38"/>
                  </a:lnTo>
                  <a:lnTo>
                    <a:pt x="187" y="31"/>
                  </a:lnTo>
                  <a:lnTo>
                    <a:pt x="179" y="28"/>
                  </a:lnTo>
                  <a:lnTo>
                    <a:pt x="175" y="24"/>
                  </a:lnTo>
                  <a:lnTo>
                    <a:pt x="169" y="24"/>
                  </a:lnTo>
                  <a:lnTo>
                    <a:pt x="164" y="22"/>
                  </a:lnTo>
                  <a:lnTo>
                    <a:pt x="160" y="22"/>
                  </a:lnTo>
                  <a:lnTo>
                    <a:pt x="152" y="21"/>
                  </a:lnTo>
                  <a:lnTo>
                    <a:pt x="144" y="21"/>
                  </a:lnTo>
                  <a:lnTo>
                    <a:pt x="139" y="19"/>
                  </a:lnTo>
                  <a:lnTo>
                    <a:pt x="135" y="19"/>
                  </a:lnTo>
                  <a:lnTo>
                    <a:pt x="129" y="17"/>
                  </a:lnTo>
                  <a:lnTo>
                    <a:pt x="125" y="17"/>
                  </a:lnTo>
                  <a:lnTo>
                    <a:pt x="119" y="15"/>
                  </a:lnTo>
                  <a:lnTo>
                    <a:pt x="114" y="15"/>
                  </a:lnTo>
                  <a:lnTo>
                    <a:pt x="108" y="15"/>
                  </a:lnTo>
                  <a:lnTo>
                    <a:pt x="102" y="14"/>
                  </a:lnTo>
                  <a:lnTo>
                    <a:pt x="96" y="12"/>
                  </a:lnTo>
                  <a:lnTo>
                    <a:pt x="90" y="12"/>
                  </a:lnTo>
                  <a:lnTo>
                    <a:pt x="85" y="10"/>
                  </a:lnTo>
                  <a:lnTo>
                    <a:pt x="79" y="10"/>
                  </a:lnTo>
                  <a:lnTo>
                    <a:pt x="73" y="8"/>
                  </a:lnTo>
                  <a:lnTo>
                    <a:pt x="67" y="8"/>
                  </a:lnTo>
                  <a:lnTo>
                    <a:pt x="63" y="7"/>
                  </a:lnTo>
                  <a:lnTo>
                    <a:pt x="58" y="7"/>
                  </a:lnTo>
                  <a:lnTo>
                    <a:pt x="48" y="5"/>
                  </a:lnTo>
                  <a:lnTo>
                    <a:pt x="40" y="3"/>
                  </a:lnTo>
                  <a:lnTo>
                    <a:pt x="33" y="1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530" name="Freeform 83"/>
            <p:cNvSpPr>
              <a:spLocks/>
            </p:cNvSpPr>
            <p:nvPr/>
          </p:nvSpPr>
          <p:spPr bwMode="auto">
            <a:xfrm>
              <a:off x="136" y="4027"/>
              <a:ext cx="296" cy="185"/>
            </a:xfrm>
            <a:custGeom>
              <a:avLst/>
              <a:gdLst>
                <a:gd name="T0" fmla="*/ 0 w 590"/>
                <a:gd name="T1" fmla="*/ 1 h 370"/>
                <a:gd name="T2" fmla="*/ 1 w 590"/>
                <a:gd name="T3" fmla="*/ 0 h 370"/>
                <a:gd name="T4" fmla="*/ 1 w 590"/>
                <a:gd name="T5" fmla="*/ 1 h 370"/>
                <a:gd name="T6" fmla="*/ 1 w 590"/>
                <a:gd name="T7" fmla="*/ 1 h 370"/>
                <a:gd name="T8" fmla="*/ 0 w 590"/>
                <a:gd name="T9" fmla="*/ 1 h 370"/>
                <a:gd name="T10" fmla="*/ 0 w 590"/>
                <a:gd name="T11" fmla="*/ 1 h 3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90" h="370">
                  <a:moveTo>
                    <a:pt x="0" y="169"/>
                  </a:moveTo>
                  <a:lnTo>
                    <a:pt x="386" y="0"/>
                  </a:lnTo>
                  <a:lnTo>
                    <a:pt x="590" y="90"/>
                  </a:lnTo>
                  <a:lnTo>
                    <a:pt x="289" y="370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B0C7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531" name="Freeform 84"/>
            <p:cNvSpPr>
              <a:spLocks/>
            </p:cNvSpPr>
            <p:nvPr/>
          </p:nvSpPr>
          <p:spPr bwMode="auto">
            <a:xfrm>
              <a:off x="133" y="4115"/>
              <a:ext cx="155" cy="115"/>
            </a:xfrm>
            <a:custGeom>
              <a:avLst/>
              <a:gdLst>
                <a:gd name="T0" fmla="*/ 0 w 311"/>
                <a:gd name="T1" fmla="*/ 0 h 231"/>
                <a:gd name="T2" fmla="*/ 0 w 311"/>
                <a:gd name="T3" fmla="*/ 0 h 231"/>
                <a:gd name="T4" fmla="*/ 0 w 311"/>
                <a:gd name="T5" fmla="*/ 0 h 231"/>
                <a:gd name="T6" fmla="*/ 0 w 311"/>
                <a:gd name="T7" fmla="*/ 0 h 231"/>
                <a:gd name="T8" fmla="*/ 0 w 311"/>
                <a:gd name="T9" fmla="*/ 0 h 231"/>
                <a:gd name="T10" fmla="*/ 0 w 311"/>
                <a:gd name="T11" fmla="*/ 0 h 2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1" h="231">
                  <a:moveTo>
                    <a:pt x="0" y="95"/>
                  </a:moveTo>
                  <a:lnTo>
                    <a:pt x="0" y="0"/>
                  </a:lnTo>
                  <a:lnTo>
                    <a:pt x="311" y="153"/>
                  </a:lnTo>
                  <a:lnTo>
                    <a:pt x="309" y="231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A6BF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532" name="Freeform 85"/>
            <p:cNvSpPr>
              <a:spLocks/>
            </p:cNvSpPr>
            <p:nvPr/>
          </p:nvSpPr>
          <p:spPr bwMode="auto">
            <a:xfrm>
              <a:off x="291" y="4079"/>
              <a:ext cx="140" cy="152"/>
            </a:xfrm>
            <a:custGeom>
              <a:avLst/>
              <a:gdLst>
                <a:gd name="T0" fmla="*/ 0 w 279"/>
                <a:gd name="T1" fmla="*/ 1 h 304"/>
                <a:gd name="T2" fmla="*/ 1 w 279"/>
                <a:gd name="T3" fmla="*/ 0 h 304"/>
                <a:gd name="T4" fmla="*/ 1 w 279"/>
                <a:gd name="T5" fmla="*/ 1 h 304"/>
                <a:gd name="T6" fmla="*/ 0 w 279"/>
                <a:gd name="T7" fmla="*/ 1 h 304"/>
                <a:gd name="T8" fmla="*/ 0 w 279"/>
                <a:gd name="T9" fmla="*/ 1 h 304"/>
                <a:gd name="T10" fmla="*/ 0 w 279"/>
                <a:gd name="T11" fmla="*/ 1 h 3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9" h="304">
                  <a:moveTo>
                    <a:pt x="0" y="218"/>
                  </a:moveTo>
                  <a:lnTo>
                    <a:pt x="279" y="0"/>
                  </a:lnTo>
                  <a:lnTo>
                    <a:pt x="279" y="76"/>
                  </a:lnTo>
                  <a:lnTo>
                    <a:pt x="0" y="304"/>
                  </a:lnTo>
                  <a:lnTo>
                    <a:pt x="0" y="218"/>
                  </a:lnTo>
                  <a:close/>
                </a:path>
              </a:pathLst>
            </a:custGeom>
            <a:solidFill>
              <a:srgbClr val="9C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533" name="Freeform 86"/>
            <p:cNvSpPr>
              <a:spLocks/>
            </p:cNvSpPr>
            <p:nvPr/>
          </p:nvSpPr>
          <p:spPr bwMode="auto">
            <a:xfrm>
              <a:off x="169" y="4097"/>
              <a:ext cx="136" cy="75"/>
            </a:xfrm>
            <a:custGeom>
              <a:avLst/>
              <a:gdLst>
                <a:gd name="T0" fmla="*/ 0 w 271"/>
                <a:gd name="T1" fmla="*/ 0 h 152"/>
                <a:gd name="T2" fmla="*/ 1 w 271"/>
                <a:gd name="T3" fmla="*/ 0 h 152"/>
                <a:gd name="T4" fmla="*/ 1 w 271"/>
                <a:gd name="T5" fmla="*/ 0 h 152"/>
                <a:gd name="T6" fmla="*/ 1 w 271"/>
                <a:gd name="T7" fmla="*/ 0 h 152"/>
                <a:gd name="T8" fmla="*/ 0 w 271"/>
                <a:gd name="T9" fmla="*/ 0 h 152"/>
                <a:gd name="T10" fmla="*/ 0 w 271"/>
                <a:gd name="T11" fmla="*/ 0 h 1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1" h="152">
                  <a:moveTo>
                    <a:pt x="0" y="27"/>
                  </a:moveTo>
                  <a:lnTo>
                    <a:pt x="223" y="152"/>
                  </a:lnTo>
                  <a:lnTo>
                    <a:pt x="271" y="108"/>
                  </a:lnTo>
                  <a:lnTo>
                    <a:pt x="71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DBD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534" name="Freeform 87"/>
            <p:cNvSpPr>
              <a:spLocks/>
            </p:cNvSpPr>
            <p:nvPr/>
          </p:nvSpPr>
          <p:spPr bwMode="auto">
            <a:xfrm>
              <a:off x="248" y="4042"/>
              <a:ext cx="151" cy="88"/>
            </a:xfrm>
            <a:custGeom>
              <a:avLst/>
              <a:gdLst>
                <a:gd name="T0" fmla="*/ 0 w 301"/>
                <a:gd name="T1" fmla="*/ 1 h 176"/>
                <a:gd name="T2" fmla="*/ 1 w 301"/>
                <a:gd name="T3" fmla="*/ 1 h 176"/>
                <a:gd name="T4" fmla="*/ 1 w 301"/>
                <a:gd name="T5" fmla="*/ 1 h 176"/>
                <a:gd name="T6" fmla="*/ 1 w 301"/>
                <a:gd name="T7" fmla="*/ 0 h 176"/>
                <a:gd name="T8" fmla="*/ 0 w 301"/>
                <a:gd name="T9" fmla="*/ 1 h 176"/>
                <a:gd name="T10" fmla="*/ 0 w 301"/>
                <a:gd name="T11" fmla="*/ 1 h 1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1" h="176">
                  <a:moveTo>
                    <a:pt x="0" y="79"/>
                  </a:moveTo>
                  <a:lnTo>
                    <a:pt x="150" y="176"/>
                  </a:lnTo>
                  <a:lnTo>
                    <a:pt x="301" y="65"/>
                  </a:lnTo>
                  <a:lnTo>
                    <a:pt x="154" y="0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CC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535" name="Freeform 88"/>
            <p:cNvSpPr>
              <a:spLocks/>
            </p:cNvSpPr>
            <p:nvPr/>
          </p:nvSpPr>
          <p:spPr bwMode="auto">
            <a:xfrm>
              <a:off x="283" y="4067"/>
              <a:ext cx="155" cy="169"/>
            </a:xfrm>
            <a:custGeom>
              <a:avLst/>
              <a:gdLst>
                <a:gd name="T0" fmla="*/ 0 w 311"/>
                <a:gd name="T1" fmla="*/ 0 h 339"/>
                <a:gd name="T2" fmla="*/ 0 w 311"/>
                <a:gd name="T3" fmla="*/ 0 h 339"/>
                <a:gd name="T4" fmla="*/ 0 w 311"/>
                <a:gd name="T5" fmla="*/ 0 h 339"/>
                <a:gd name="T6" fmla="*/ 0 w 311"/>
                <a:gd name="T7" fmla="*/ 0 h 339"/>
                <a:gd name="T8" fmla="*/ 0 w 311"/>
                <a:gd name="T9" fmla="*/ 0 h 339"/>
                <a:gd name="T10" fmla="*/ 0 w 311"/>
                <a:gd name="T11" fmla="*/ 0 h 339"/>
                <a:gd name="T12" fmla="*/ 0 w 311"/>
                <a:gd name="T13" fmla="*/ 0 h 339"/>
                <a:gd name="T14" fmla="*/ 0 w 311"/>
                <a:gd name="T15" fmla="*/ 0 h 339"/>
                <a:gd name="T16" fmla="*/ 0 w 311"/>
                <a:gd name="T17" fmla="*/ 0 h 339"/>
                <a:gd name="T18" fmla="*/ 0 w 311"/>
                <a:gd name="T19" fmla="*/ 0 h 339"/>
                <a:gd name="T20" fmla="*/ 0 w 311"/>
                <a:gd name="T21" fmla="*/ 0 h 339"/>
                <a:gd name="T22" fmla="*/ 0 w 311"/>
                <a:gd name="T23" fmla="*/ 0 h 339"/>
                <a:gd name="T24" fmla="*/ 0 w 311"/>
                <a:gd name="T25" fmla="*/ 0 h 339"/>
                <a:gd name="T26" fmla="*/ 0 w 311"/>
                <a:gd name="T27" fmla="*/ 0 h 339"/>
                <a:gd name="T28" fmla="*/ 0 w 311"/>
                <a:gd name="T29" fmla="*/ 0 h 339"/>
                <a:gd name="T30" fmla="*/ 0 w 311"/>
                <a:gd name="T31" fmla="*/ 0 h 339"/>
                <a:gd name="T32" fmla="*/ 0 w 311"/>
                <a:gd name="T33" fmla="*/ 0 h 339"/>
                <a:gd name="T34" fmla="*/ 0 w 311"/>
                <a:gd name="T35" fmla="*/ 0 h 339"/>
                <a:gd name="T36" fmla="*/ 0 w 311"/>
                <a:gd name="T37" fmla="*/ 0 h 339"/>
                <a:gd name="T38" fmla="*/ 0 w 311"/>
                <a:gd name="T39" fmla="*/ 0 h 339"/>
                <a:gd name="T40" fmla="*/ 0 w 311"/>
                <a:gd name="T41" fmla="*/ 0 h 339"/>
                <a:gd name="T42" fmla="*/ 0 w 311"/>
                <a:gd name="T43" fmla="*/ 0 h 339"/>
                <a:gd name="T44" fmla="*/ 0 w 311"/>
                <a:gd name="T45" fmla="*/ 0 h 339"/>
                <a:gd name="T46" fmla="*/ 0 w 311"/>
                <a:gd name="T47" fmla="*/ 0 h 339"/>
                <a:gd name="T48" fmla="*/ 0 w 311"/>
                <a:gd name="T49" fmla="*/ 0 h 339"/>
                <a:gd name="T50" fmla="*/ 0 w 311"/>
                <a:gd name="T51" fmla="*/ 0 h 339"/>
                <a:gd name="T52" fmla="*/ 0 w 311"/>
                <a:gd name="T53" fmla="*/ 0 h 339"/>
                <a:gd name="T54" fmla="*/ 0 w 311"/>
                <a:gd name="T55" fmla="*/ 0 h 339"/>
                <a:gd name="T56" fmla="*/ 0 w 311"/>
                <a:gd name="T57" fmla="*/ 0 h 339"/>
                <a:gd name="T58" fmla="*/ 0 w 311"/>
                <a:gd name="T59" fmla="*/ 0 h 339"/>
                <a:gd name="T60" fmla="*/ 0 w 311"/>
                <a:gd name="T61" fmla="*/ 0 h 339"/>
                <a:gd name="T62" fmla="*/ 0 w 311"/>
                <a:gd name="T63" fmla="*/ 0 h 339"/>
                <a:gd name="T64" fmla="*/ 0 w 311"/>
                <a:gd name="T65" fmla="*/ 0 h 339"/>
                <a:gd name="T66" fmla="*/ 0 w 311"/>
                <a:gd name="T67" fmla="*/ 0 h 339"/>
                <a:gd name="T68" fmla="*/ 0 w 311"/>
                <a:gd name="T69" fmla="*/ 0 h 339"/>
                <a:gd name="T70" fmla="*/ 0 w 311"/>
                <a:gd name="T71" fmla="*/ 0 h 339"/>
                <a:gd name="T72" fmla="*/ 0 w 311"/>
                <a:gd name="T73" fmla="*/ 0 h 339"/>
                <a:gd name="T74" fmla="*/ 0 w 311"/>
                <a:gd name="T75" fmla="*/ 0 h 339"/>
                <a:gd name="T76" fmla="*/ 0 w 311"/>
                <a:gd name="T77" fmla="*/ 0 h 339"/>
                <a:gd name="T78" fmla="*/ 0 w 311"/>
                <a:gd name="T79" fmla="*/ 0 h 339"/>
                <a:gd name="T80" fmla="*/ 0 w 311"/>
                <a:gd name="T81" fmla="*/ 0 h 339"/>
                <a:gd name="T82" fmla="*/ 0 w 311"/>
                <a:gd name="T83" fmla="*/ 0 h 339"/>
                <a:gd name="T84" fmla="*/ 0 w 311"/>
                <a:gd name="T85" fmla="*/ 0 h 339"/>
                <a:gd name="T86" fmla="*/ 0 w 311"/>
                <a:gd name="T87" fmla="*/ 0 h 339"/>
                <a:gd name="T88" fmla="*/ 0 w 311"/>
                <a:gd name="T89" fmla="*/ 0 h 339"/>
                <a:gd name="T90" fmla="*/ 0 w 311"/>
                <a:gd name="T91" fmla="*/ 0 h 339"/>
                <a:gd name="T92" fmla="*/ 0 w 311"/>
                <a:gd name="T93" fmla="*/ 0 h 339"/>
                <a:gd name="T94" fmla="*/ 0 w 311"/>
                <a:gd name="T95" fmla="*/ 0 h 339"/>
                <a:gd name="T96" fmla="*/ 0 w 311"/>
                <a:gd name="T97" fmla="*/ 0 h 339"/>
                <a:gd name="T98" fmla="*/ 0 w 311"/>
                <a:gd name="T99" fmla="*/ 0 h 339"/>
                <a:gd name="T100" fmla="*/ 0 w 311"/>
                <a:gd name="T101" fmla="*/ 0 h 339"/>
                <a:gd name="T102" fmla="*/ 0 w 311"/>
                <a:gd name="T103" fmla="*/ 0 h 339"/>
                <a:gd name="T104" fmla="*/ 0 w 311"/>
                <a:gd name="T105" fmla="*/ 0 h 339"/>
                <a:gd name="T106" fmla="*/ 0 w 311"/>
                <a:gd name="T107" fmla="*/ 0 h 339"/>
                <a:gd name="T108" fmla="*/ 0 w 311"/>
                <a:gd name="T109" fmla="*/ 0 h 339"/>
                <a:gd name="T110" fmla="*/ 0 w 311"/>
                <a:gd name="T111" fmla="*/ 0 h 339"/>
                <a:gd name="T112" fmla="*/ 0 w 311"/>
                <a:gd name="T113" fmla="*/ 0 h 339"/>
                <a:gd name="T114" fmla="*/ 0 w 311"/>
                <a:gd name="T115" fmla="*/ 0 h 33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11" h="339">
                  <a:moveTo>
                    <a:pt x="0" y="330"/>
                  </a:moveTo>
                  <a:lnTo>
                    <a:pt x="0" y="242"/>
                  </a:lnTo>
                  <a:lnTo>
                    <a:pt x="0" y="240"/>
                  </a:lnTo>
                  <a:lnTo>
                    <a:pt x="4" y="239"/>
                  </a:lnTo>
                  <a:lnTo>
                    <a:pt x="8" y="235"/>
                  </a:lnTo>
                  <a:lnTo>
                    <a:pt x="14" y="232"/>
                  </a:lnTo>
                  <a:lnTo>
                    <a:pt x="19" y="225"/>
                  </a:lnTo>
                  <a:lnTo>
                    <a:pt x="27" y="218"/>
                  </a:lnTo>
                  <a:lnTo>
                    <a:pt x="33" y="214"/>
                  </a:lnTo>
                  <a:lnTo>
                    <a:pt x="37" y="211"/>
                  </a:lnTo>
                  <a:lnTo>
                    <a:pt x="43" y="207"/>
                  </a:lnTo>
                  <a:lnTo>
                    <a:pt x="48" y="204"/>
                  </a:lnTo>
                  <a:lnTo>
                    <a:pt x="54" y="198"/>
                  </a:lnTo>
                  <a:lnTo>
                    <a:pt x="58" y="193"/>
                  </a:lnTo>
                  <a:lnTo>
                    <a:pt x="64" y="189"/>
                  </a:lnTo>
                  <a:lnTo>
                    <a:pt x="71" y="184"/>
                  </a:lnTo>
                  <a:lnTo>
                    <a:pt x="75" y="179"/>
                  </a:lnTo>
                  <a:lnTo>
                    <a:pt x="83" y="174"/>
                  </a:lnTo>
                  <a:lnTo>
                    <a:pt x="89" y="168"/>
                  </a:lnTo>
                  <a:lnTo>
                    <a:pt x="97" y="163"/>
                  </a:lnTo>
                  <a:lnTo>
                    <a:pt x="102" y="158"/>
                  </a:lnTo>
                  <a:lnTo>
                    <a:pt x="108" y="153"/>
                  </a:lnTo>
                  <a:lnTo>
                    <a:pt x="116" y="146"/>
                  </a:lnTo>
                  <a:lnTo>
                    <a:pt x="124" y="142"/>
                  </a:lnTo>
                  <a:lnTo>
                    <a:pt x="131" y="135"/>
                  </a:lnTo>
                  <a:lnTo>
                    <a:pt x="137" y="130"/>
                  </a:lnTo>
                  <a:lnTo>
                    <a:pt x="145" y="124"/>
                  </a:lnTo>
                  <a:lnTo>
                    <a:pt x="152" y="119"/>
                  </a:lnTo>
                  <a:lnTo>
                    <a:pt x="158" y="112"/>
                  </a:lnTo>
                  <a:lnTo>
                    <a:pt x="166" y="107"/>
                  </a:lnTo>
                  <a:lnTo>
                    <a:pt x="172" y="102"/>
                  </a:lnTo>
                  <a:lnTo>
                    <a:pt x="179" y="96"/>
                  </a:lnTo>
                  <a:lnTo>
                    <a:pt x="187" y="91"/>
                  </a:lnTo>
                  <a:lnTo>
                    <a:pt x="193" y="84"/>
                  </a:lnTo>
                  <a:lnTo>
                    <a:pt x="201" y="79"/>
                  </a:lnTo>
                  <a:lnTo>
                    <a:pt x="208" y="73"/>
                  </a:lnTo>
                  <a:lnTo>
                    <a:pt x="214" y="68"/>
                  </a:lnTo>
                  <a:lnTo>
                    <a:pt x="220" y="63"/>
                  </a:lnTo>
                  <a:lnTo>
                    <a:pt x="228" y="58"/>
                  </a:lnTo>
                  <a:lnTo>
                    <a:pt x="233" y="54"/>
                  </a:lnTo>
                  <a:lnTo>
                    <a:pt x="239" y="49"/>
                  </a:lnTo>
                  <a:lnTo>
                    <a:pt x="245" y="44"/>
                  </a:lnTo>
                  <a:lnTo>
                    <a:pt x="253" y="40"/>
                  </a:lnTo>
                  <a:lnTo>
                    <a:pt x="259" y="37"/>
                  </a:lnTo>
                  <a:lnTo>
                    <a:pt x="262" y="31"/>
                  </a:lnTo>
                  <a:lnTo>
                    <a:pt x="268" y="28"/>
                  </a:lnTo>
                  <a:lnTo>
                    <a:pt x="272" y="24"/>
                  </a:lnTo>
                  <a:lnTo>
                    <a:pt x="278" y="21"/>
                  </a:lnTo>
                  <a:lnTo>
                    <a:pt x="286" y="14"/>
                  </a:lnTo>
                  <a:lnTo>
                    <a:pt x="293" y="8"/>
                  </a:lnTo>
                  <a:lnTo>
                    <a:pt x="299" y="5"/>
                  </a:lnTo>
                  <a:lnTo>
                    <a:pt x="303" y="3"/>
                  </a:lnTo>
                  <a:lnTo>
                    <a:pt x="307" y="0"/>
                  </a:lnTo>
                  <a:lnTo>
                    <a:pt x="309" y="1"/>
                  </a:lnTo>
                  <a:lnTo>
                    <a:pt x="311" y="7"/>
                  </a:lnTo>
                  <a:lnTo>
                    <a:pt x="311" y="10"/>
                  </a:lnTo>
                  <a:lnTo>
                    <a:pt x="311" y="17"/>
                  </a:lnTo>
                  <a:lnTo>
                    <a:pt x="311" y="21"/>
                  </a:lnTo>
                  <a:lnTo>
                    <a:pt x="311" y="24"/>
                  </a:lnTo>
                  <a:lnTo>
                    <a:pt x="311" y="28"/>
                  </a:lnTo>
                  <a:lnTo>
                    <a:pt x="311" y="33"/>
                  </a:lnTo>
                  <a:lnTo>
                    <a:pt x="311" y="37"/>
                  </a:lnTo>
                  <a:lnTo>
                    <a:pt x="311" y="42"/>
                  </a:lnTo>
                  <a:lnTo>
                    <a:pt x="311" y="47"/>
                  </a:lnTo>
                  <a:lnTo>
                    <a:pt x="311" y="51"/>
                  </a:lnTo>
                  <a:lnTo>
                    <a:pt x="309" y="56"/>
                  </a:lnTo>
                  <a:lnTo>
                    <a:pt x="309" y="59"/>
                  </a:lnTo>
                  <a:lnTo>
                    <a:pt x="309" y="65"/>
                  </a:lnTo>
                  <a:lnTo>
                    <a:pt x="309" y="68"/>
                  </a:lnTo>
                  <a:lnTo>
                    <a:pt x="309" y="75"/>
                  </a:lnTo>
                  <a:lnTo>
                    <a:pt x="309" y="84"/>
                  </a:lnTo>
                  <a:lnTo>
                    <a:pt x="307" y="89"/>
                  </a:lnTo>
                  <a:lnTo>
                    <a:pt x="307" y="95"/>
                  </a:lnTo>
                  <a:lnTo>
                    <a:pt x="307" y="98"/>
                  </a:lnTo>
                  <a:lnTo>
                    <a:pt x="307" y="100"/>
                  </a:lnTo>
                  <a:lnTo>
                    <a:pt x="303" y="102"/>
                  </a:lnTo>
                  <a:lnTo>
                    <a:pt x="297" y="107"/>
                  </a:lnTo>
                  <a:lnTo>
                    <a:pt x="291" y="109"/>
                  </a:lnTo>
                  <a:lnTo>
                    <a:pt x="289" y="109"/>
                  </a:lnTo>
                  <a:lnTo>
                    <a:pt x="289" y="107"/>
                  </a:lnTo>
                  <a:lnTo>
                    <a:pt x="289" y="103"/>
                  </a:lnTo>
                  <a:lnTo>
                    <a:pt x="289" y="100"/>
                  </a:lnTo>
                  <a:lnTo>
                    <a:pt x="291" y="95"/>
                  </a:lnTo>
                  <a:lnTo>
                    <a:pt x="291" y="88"/>
                  </a:lnTo>
                  <a:lnTo>
                    <a:pt x="291" y="80"/>
                  </a:lnTo>
                  <a:lnTo>
                    <a:pt x="291" y="73"/>
                  </a:lnTo>
                  <a:lnTo>
                    <a:pt x="291" y="66"/>
                  </a:lnTo>
                  <a:lnTo>
                    <a:pt x="291" y="59"/>
                  </a:lnTo>
                  <a:lnTo>
                    <a:pt x="291" y="52"/>
                  </a:lnTo>
                  <a:lnTo>
                    <a:pt x="291" y="45"/>
                  </a:lnTo>
                  <a:lnTo>
                    <a:pt x="291" y="40"/>
                  </a:lnTo>
                  <a:lnTo>
                    <a:pt x="291" y="35"/>
                  </a:lnTo>
                  <a:lnTo>
                    <a:pt x="291" y="31"/>
                  </a:lnTo>
                  <a:lnTo>
                    <a:pt x="291" y="29"/>
                  </a:lnTo>
                  <a:lnTo>
                    <a:pt x="21" y="248"/>
                  </a:lnTo>
                  <a:lnTo>
                    <a:pt x="21" y="251"/>
                  </a:lnTo>
                  <a:lnTo>
                    <a:pt x="21" y="255"/>
                  </a:lnTo>
                  <a:lnTo>
                    <a:pt x="21" y="260"/>
                  </a:lnTo>
                  <a:lnTo>
                    <a:pt x="21" y="267"/>
                  </a:lnTo>
                  <a:lnTo>
                    <a:pt x="21" y="274"/>
                  </a:lnTo>
                  <a:lnTo>
                    <a:pt x="21" y="283"/>
                  </a:lnTo>
                  <a:lnTo>
                    <a:pt x="23" y="291"/>
                  </a:lnTo>
                  <a:lnTo>
                    <a:pt x="23" y="299"/>
                  </a:lnTo>
                  <a:lnTo>
                    <a:pt x="23" y="307"/>
                  </a:lnTo>
                  <a:lnTo>
                    <a:pt x="23" y="314"/>
                  </a:lnTo>
                  <a:lnTo>
                    <a:pt x="23" y="321"/>
                  </a:lnTo>
                  <a:lnTo>
                    <a:pt x="21" y="328"/>
                  </a:lnTo>
                  <a:lnTo>
                    <a:pt x="21" y="332"/>
                  </a:lnTo>
                  <a:lnTo>
                    <a:pt x="21" y="337"/>
                  </a:lnTo>
                  <a:lnTo>
                    <a:pt x="21" y="339"/>
                  </a:lnTo>
                  <a:lnTo>
                    <a:pt x="17" y="337"/>
                  </a:lnTo>
                  <a:lnTo>
                    <a:pt x="10" y="335"/>
                  </a:lnTo>
                  <a:lnTo>
                    <a:pt x="4" y="332"/>
                  </a:lnTo>
                  <a:lnTo>
                    <a:pt x="0" y="3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536" name="Freeform 89"/>
            <p:cNvSpPr>
              <a:spLocks/>
            </p:cNvSpPr>
            <p:nvPr/>
          </p:nvSpPr>
          <p:spPr bwMode="auto">
            <a:xfrm>
              <a:off x="129" y="4024"/>
              <a:ext cx="309" cy="212"/>
            </a:xfrm>
            <a:custGeom>
              <a:avLst/>
              <a:gdLst>
                <a:gd name="T0" fmla="*/ 0 w 619"/>
                <a:gd name="T1" fmla="*/ 0 h 426"/>
                <a:gd name="T2" fmla="*/ 0 w 619"/>
                <a:gd name="T3" fmla="*/ 0 h 426"/>
                <a:gd name="T4" fmla="*/ 0 w 619"/>
                <a:gd name="T5" fmla="*/ 0 h 426"/>
                <a:gd name="T6" fmla="*/ 0 w 619"/>
                <a:gd name="T7" fmla="*/ 0 h 426"/>
                <a:gd name="T8" fmla="*/ 0 w 619"/>
                <a:gd name="T9" fmla="*/ 0 h 426"/>
                <a:gd name="T10" fmla="*/ 0 w 619"/>
                <a:gd name="T11" fmla="*/ 0 h 426"/>
                <a:gd name="T12" fmla="*/ 0 w 619"/>
                <a:gd name="T13" fmla="*/ 0 h 426"/>
                <a:gd name="T14" fmla="*/ 0 w 619"/>
                <a:gd name="T15" fmla="*/ 0 h 426"/>
                <a:gd name="T16" fmla="*/ 0 w 619"/>
                <a:gd name="T17" fmla="*/ 0 h 426"/>
                <a:gd name="T18" fmla="*/ 0 w 619"/>
                <a:gd name="T19" fmla="*/ 0 h 426"/>
                <a:gd name="T20" fmla="*/ 0 w 619"/>
                <a:gd name="T21" fmla="*/ 0 h 426"/>
                <a:gd name="T22" fmla="*/ 0 w 619"/>
                <a:gd name="T23" fmla="*/ 0 h 426"/>
                <a:gd name="T24" fmla="*/ 0 w 619"/>
                <a:gd name="T25" fmla="*/ 0 h 426"/>
                <a:gd name="T26" fmla="*/ 0 w 619"/>
                <a:gd name="T27" fmla="*/ 0 h 426"/>
                <a:gd name="T28" fmla="*/ 0 w 619"/>
                <a:gd name="T29" fmla="*/ 0 h 426"/>
                <a:gd name="T30" fmla="*/ 0 w 619"/>
                <a:gd name="T31" fmla="*/ 0 h 426"/>
                <a:gd name="T32" fmla="*/ 0 w 619"/>
                <a:gd name="T33" fmla="*/ 0 h 426"/>
                <a:gd name="T34" fmla="*/ 0 w 619"/>
                <a:gd name="T35" fmla="*/ 0 h 426"/>
                <a:gd name="T36" fmla="*/ 0 w 619"/>
                <a:gd name="T37" fmla="*/ 0 h 426"/>
                <a:gd name="T38" fmla="*/ 0 w 619"/>
                <a:gd name="T39" fmla="*/ 0 h 426"/>
                <a:gd name="T40" fmla="*/ 0 w 619"/>
                <a:gd name="T41" fmla="*/ 0 h 426"/>
                <a:gd name="T42" fmla="*/ 0 w 619"/>
                <a:gd name="T43" fmla="*/ 0 h 426"/>
                <a:gd name="T44" fmla="*/ 0 w 619"/>
                <a:gd name="T45" fmla="*/ 0 h 426"/>
                <a:gd name="T46" fmla="*/ 0 w 619"/>
                <a:gd name="T47" fmla="*/ 0 h 426"/>
                <a:gd name="T48" fmla="*/ 0 w 619"/>
                <a:gd name="T49" fmla="*/ 0 h 426"/>
                <a:gd name="T50" fmla="*/ 0 w 619"/>
                <a:gd name="T51" fmla="*/ 0 h 426"/>
                <a:gd name="T52" fmla="*/ 0 w 619"/>
                <a:gd name="T53" fmla="*/ 0 h 426"/>
                <a:gd name="T54" fmla="*/ 0 w 619"/>
                <a:gd name="T55" fmla="*/ 0 h 426"/>
                <a:gd name="T56" fmla="*/ 0 w 619"/>
                <a:gd name="T57" fmla="*/ 0 h 426"/>
                <a:gd name="T58" fmla="*/ 0 w 619"/>
                <a:gd name="T59" fmla="*/ 0 h 426"/>
                <a:gd name="T60" fmla="*/ 0 w 619"/>
                <a:gd name="T61" fmla="*/ 0 h 426"/>
                <a:gd name="T62" fmla="*/ 0 w 619"/>
                <a:gd name="T63" fmla="*/ 0 h 426"/>
                <a:gd name="T64" fmla="*/ 0 w 619"/>
                <a:gd name="T65" fmla="*/ 0 h 426"/>
                <a:gd name="T66" fmla="*/ 0 w 619"/>
                <a:gd name="T67" fmla="*/ 0 h 426"/>
                <a:gd name="T68" fmla="*/ 0 w 619"/>
                <a:gd name="T69" fmla="*/ 0 h 426"/>
                <a:gd name="T70" fmla="*/ 0 w 619"/>
                <a:gd name="T71" fmla="*/ 0 h 426"/>
                <a:gd name="T72" fmla="*/ 0 w 619"/>
                <a:gd name="T73" fmla="*/ 0 h 426"/>
                <a:gd name="T74" fmla="*/ 0 w 619"/>
                <a:gd name="T75" fmla="*/ 0 h 426"/>
                <a:gd name="T76" fmla="*/ 0 w 619"/>
                <a:gd name="T77" fmla="*/ 0 h 426"/>
                <a:gd name="T78" fmla="*/ 0 w 619"/>
                <a:gd name="T79" fmla="*/ 0 h 426"/>
                <a:gd name="T80" fmla="*/ 0 w 619"/>
                <a:gd name="T81" fmla="*/ 0 h 426"/>
                <a:gd name="T82" fmla="*/ 0 w 619"/>
                <a:gd name="T83" fmla="*/ 0 h 426"/>
                <a:gd name="T84" fmla="*/ 0 w 619"/>
                <a:gd name="T85" fmla="*/ 0 h 426"/>
                <a:gd name="T86" fmla="*/ 0 w 619"/>
                <a:gd name="T87" fmla="*/ 0 h 426"/>
                <a:gd name="T88" fmla="*/ 0 w 619"/>
                <a:gd name="T89" fmla="*/ 0 h 426"/>
                <a:gd name="T90" fmla="*/ 0 w 619"/>
                <a:gd name="T91" fmla="*/ 0 h 426"/>
                <a:gd name="T92" fmla="*/ 0 w 619"/>
                <a:gd name="T93" fmla="*/ 0 h 42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19" h="426">
                  <a:moveTo>
                    <a:pt x="13" y="287"/>
                  </a:moveTo>
                  <a:lnTo>
                    <a:pt x="325" y="426"/>
                  </a:lnTo>
                  <a:lnTo>
                    <a:pt x="611" y="189"/>
                  </a:lnTo>
                  <a:lnTo>
                    <a:pt x="599" y="176"/>
                  </a:lnTo>
                  <a:lnTo>
                    <a:pt x="325" y="408"/>
                  </a:lnTo>
                  <a:lnTo>
                    <a:pt x="21" y="271"/>
                  </a:lnTo>
                  <a:lnTo>
                    <a:pt x="17" y="185"/>
                  </a:lnTo>
                  <a:lnTo>
                    <a:pt x="399" y="16"/>
                  </a:lnTo>
                  <a:lnTo>
                    <a:pt x="595" y="102"/>
                  </a:lnTo>
                  <a:lnTo>
                    <a:pt x="619" y="88"/>
                  </a:lnTo>
                  <a:lnTo>
                    <a:pt x="410" y="2"/>
                  </a:lnTo>
                  <a:lnTo>
                    <a:pt x="408" y="2"/>
                  </a:lnTo>
                  <a:lnTo>
                    <a:pt x="403" y="0"/>
                  </a:lnTo>
                  <a:lnTo>
                    <a:pt x="397" y="0"/>
                  </a:lnTo>
                  <a:lnTo>
                    <a:pt x="389" y="2"/>
                  </a:lnTo>
                  <a:lnTo>
                    <a:pt x="385" y="2"/>
                  </a:lnTo>
                  <a:lnTo>
                    <a:pt x="381" y="4"/>
                  </a:lnTo>
                  <a:lnTo>
                    <a:pt x="374" y="6"/>
                  </a:lnTo>
                  <a:lnTo>
                    <a:pt x="368" y="9"/>
                  </a:lnTo>
                  <a:lnTo>
                    <a:pt x="362" y="11"/>
                  </a:lnTo>
                  <a:lnTo>
                    <a:pt x="358" y="13"/>
                  </a:lnTo>
                  <a:lnTo>
                    <a:pt x="352" y="15"/>
                  </a:lnTo>
                  <a:lnTo>
                    <a:pt x="347" y="18"/>
                  </a:lnTo>
                  <a:lnTo>
                    <a:pt x="341" y="20"/>
                  </a:lnTo>
                  <a:lnTo>
                    <a:pt x="335" y="23"/>
                  </a:lnTo>
                  <a:lnTo>
                    <a:pt x="329" y="27"/>
                  </a:lnTo>
                  <a:lnTo>
                    <a:pt x="324" y="29"/>
                  </a:lnTo>
                  <a:lnTo>
                    <a:pt x="316" y="32"/>
                  </a:lnTo>
                  <a:lnTo>
                    <a:pt x="308" y="36"/>
                  </a:lnTo>
                  <a:lnTo>
                    <a:pt x="300" y="37"/>
                  </a:lnTo>
                  <a:lnTo>
                    <a:pt x="293" y="41"/>
                  </a:lnTo>
                  <a:lnTo>
                    <a:pt x="285" y="44"/>
                  </a:lnTo>
                  <a:lnTo>
                    <a:pt x="277" y="48"/>
                  </a:lnTo>
                  <a:lnTo>
                    <a:pt x="270" y="51"/>
                  </a:lnTo>
                  <a:lnTo>
                    <a:pt x="262" y="57"/>
                  </a:lnTo>
                  <a:lnTo>
                    <a:pt x="252" y="60"/>
                  </a:lnTo>
                  <a:lnTo>
                    <a:pt x="244" y="64"/>
                  </a:lnTo>
                  <a:lnTo>
                    <a:pt x="235" y="67"/>
                  </a:lnTo>
                  <a:lnTo>
                    <a:pt x="227" y="71"/>
                  </a:lnTo>
                  <a:lnTo>
                    <a:pt x="217" y="74"/>
                  </a:lnTo>
                  <a:lnTo>
                    <a:pt x="210" y="78"/>
                  </a:lnTo>
                  <a:lnTo>
                    <a:pt x="200" y="83"/>
                  </a:lnTo>
                  <a:lnTo>
                    <a:pt x="192" y="87"/>
                  </a:lnTo>
                  <a:lnTo>
                    <a:pt x="183" y="90"/>
                  </a:lnTo>
                  <a:lnTo>
                    <a:pt x="175" y="94"/>
                  </a:lnTo>
                  <a:lnTo>
                    <a:pt x="165" y="99"/>
                  </a:lnTo>
                  <a:lnTo>
                    <a:pt x="158" y="102"/>
                  </a:lnTo>
                  <a:lnTo>
                    <a:pt x="148" y="106"/>
                  </a:lnTo>
                  <a:lnTo>
                    <a:pt x="140" y="109"/>
                  </a:lnTo>
                  <a:lnTo>
                    <a:pt x="133" y="113"/>
                  </a:lnTo>
                  <a:lnTo>
                    <a:pt x="125" y="118"/>
                  </a:lnTo>
                  <a:lnTo>
                    <a:pt x="115" y="120"/>
                  </a:lnTo>
                  <a:lnTo>
                    <a:pt x="108" y="124"/>
                  </a:lnTo>
                  <a:lnTo>
                    <a:pt x="100" y="127"/>
                  </a:lnTo>
                  <a:lnTo>
                    <a:pt x="92" y="131"/>
                  </a:lnTo>
                  <a:lnTo>
                    <a:pt x="84" y="134"/>
                  </a:lnTo>
                  <a:lnTo>
                    <a:pt x="79" y="138"/>
                  </a:lnTo>
                  <a:lnTo>
                    <a:pt x="71" y="141"/>
                  </a:lnTo>
                  <a:lnTo>
                    <a:pt x="65" y="145"/>
                  </a:lnTo>
                  <a:lnTo>
                    <a:pt x="57" y="146"/>
                  </a:lnTo>
                  <a:lnTo>
                    <a:pt x="52" y="150"/>
                  </a:lnTo>
                  <a:lnTo>
                    <a:pt x="46" y="152"/>
                  </a:lnTo>
                  <a:lnTo>
                    <a:pt x="40" y="155"/>
                  </a:lnTo>
                  <a:lnTo>
                    <a:pt x="34" y="157"/>
                  </a:lnTo>
                  <a:lnTo>
                    <a:pt x="30" y="159"/>
                  </a:lnTo>
                  <a:lnTo>
                    <a:pt x="25" y="160"/>
                  </a:lnTo>
                  <a:lnTo>
                    <a:pt x="23" y="164"/>
                  </a:lnTo>
                  <a:lnTo>
                    <a:pt x="15" y="166"/>
                  </a:lnTo>
                  <a:lnTo>
                    <a:pt x="11" y="169"/>
                  </a:lnTo>
                  <a:lnTo>
                    <a:pt x="7" y="169"/>
                  </a:lnTo>
                  <a:lnTo>
                    <a:pt x="7" y="171"/>
                  </a:lnTo>
                  <a:lnTo>
                    <a:pt x="5" y="171"/>
                  </a:lnTo>
                  <a:lnTo>
                    <a:pt x="3" y="175"/>
                  </a:lnTo>
                  <a:lnTo>
                    <a:pt x="1" y="182"/>
                  </a:lnTo>
                  <a:lnTo>
                    <a:pt x="0" y="183"/>
                  </a:lnTo>
                  <a:lnTo>
                    <a:pt x="0" y="189"/>
                  </a:lnTo>
                  <a:lnTo>
                    <a:pt x="0" y="194"/>
                  </a:lnTo>
                  <a:lnTo>
                    <a:pt x="0" y="201"/>
                  </a:lnTo>
                  <a:lnTo>
                    <a:pt x="0" y="208"/>
                  </a:lnTo>
                  <a:lnTo>
                    <a:pt x="0" y="215"/>
                  </a:lnTo>
                  <a:lnTo>
                    <a:pt x="0" y="220"/>
                  </a:lnTo>
                  <a:lnTo>
                    <a:pt x="0" y="224"/>
                  </a:lnTo>
                  <a:lnTo>
                    <a:pt x="0" y="229"/>
                  </a:lnTo>
                  <a:lnTo>
                    <a:pt x="0" y="233"/>
                  </a:lnTo>
                  <a:lnTo>
                    <a:pt x="0" y="241"/>
                  </a:lnTo>
                  <a:lnTo>
                    <a:pt x="0" y="248"/>
                  </a:lnTo>
                  <a:lnTo>
                    <a:pt x="0" y="255"/>
                  </a:lnTo>
                  <a:lnTo>
                    <a:pt x="1" y="262"/>
                  </a:lnTo>
                  <a:lnTo>
                    <a:pt x="1" y="268"/>
                  </a:lnTo>
                  <a:lnTo>
                    <a:pt x="1" y="271"/>
                  </a:lnTo>
                  <a:lnTo>
                    <a:pt x="1" y="275"/>
                  </a:lnTo>
                  <a:lnTo>
                    <a:pt x="1" y="276"/>
                  </a:lnTo>
                  <a:lnTo>
                    <a:pt x="13" y="2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537" name="Freeform 90"/>
            <p:cNvSpPr>
              <a:spLocks/>
            </p:cNvSpPr>
            <p:nvPr/>
          </p:nvSpPr>
          <p:spPr bwMode="auto">
            <a:xfrm>
              <a:off x="135" y="4111"/>
              <a:ext cx="156" cy="82"/>
            </a:xfrm>
            <a:custGeom>
              <a:avLst/>
              <a:gdLst>
                <a:gd name="T0" fmla="*/ 0 w 313"/>
                <a:gd name="T1" fmla="*/ 0 h 165"/>
                <a:gd name="T2" fmla="*/ 0 w 313"/>
                <a:gd name="T3" fmla="*/ 0 h 165"/>
                <a:gd name="T4" fmla="*/ 0 w 313"/>
                <a:gd name="T5" fmla="*/ 0 h 165"/>
                <a:gd name="T6" fmla="*/ 0 w 313"/>
                <a:gd name="T7" fmla="*/ 0 h 165"/>
                <a:gd name="T8" fmla="*/ 0 w 313"/>
                <a:gd name="T9" fmla="*/ 0 h 165"/>
                <a:gd name="T10" fmla="*/ 0 w 313"/>
                <a:gd name="T11" fmla="*/ 0 h 165"/>
                <a:gd name="T12" fmla="*/ 0 w 313"/>
                <a:gd name="T13" fmla="*/ 0 h 165"/>
                <a:gd name="T14" fmla="*/ 0 w 313"/>
                <a:gd name="T15" fmla="*/ 0 h 165"/>
                <a:gd name="T16" fmla="*/ 0 w 313"/>
                <a:gd name="T17" fmla="*/ 0 h 1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3" h="165">
                  <a:moveTo>
                    <a:pt x="0" y="15"/>
                  </a:moveTo>
                  <a:lnTo>
                    <a:pt x="301" y="165"/>
                  </a:lnTo>
                  <a:lnTo>
                    <a:pt x="303" y="163"/>
                  </a:lnTo>
                  <a:lnTo>
                    <a:pt x="307" y="160"/>
                  </a:lnTo>
                  <a:lnTo>
                    <a:pt x="311" y="156"/>
                  </a:lnTo>
                  <a:lnTo>
                    <a:pt x="313" y="156"/>
                  </a:lnTo>
                  <a:lnTo>
                    <a:pt x="2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538" name="Freeform 91"/>
            <p:cNvSpPr>
              <a:spLocks/>
            </p:cNvSpPr>
            <p:nvPr/>
          </p:nvSpPr>
          <p:spPr bwMode="auto">
            <a:xfrm>
              <a:off x="165" y="4111"/>
              <a:ext cx="144" cy="64"/>
            </a:xfrm>
            <a:custGeom>
              <a:avLst/>
              <a:gdLst>
                <a:gd name="T0" fmla="*/ 0 w 287"/>
                <a:gd name="T1" fmla="*/ 1 h 128"/>
                <a:gd name="T2" fmla="*/ 1 w 287"/>
                <a:gd name="T3" fmla="*/ 1 h 128"/>
                <a:gd name="T4" fmla="*/ 1 w 287"/>
                <a:gd name="T5" fmla="*/ 1 h 128"/>
                <a:gd name="T6" fmla="*/ 1 w 287"/>
                <a:gd name="T7" fmla="*/ 1 h 128"/>
                <a:gd name="T8" fmla="*/ 1 w 287"/>
                <a:gd name="T9" fmla="*/ 1 h 128"/>
                <a:gd name="T10" fmla="*/ 1 w 287"/>
                <a:gd name="T11" fmla="*/ 0 h 128"/>
                <a:gd name="T12" fmla="*/ 0 w 287"/>
                <a:gd name="T13" fmla="*/ 1 h 128"/>
                <a:gd name="T14" fmla="*/ 0 w 287"/>
                <a:gd name="T15" fmla="*/ 1 h 1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87" h="128">
                  <a:moveTo>
                    <a:pt x="0" y="8"/>
                  </a:moveTo>
                  <a:lnTo>
                    <a:pt x="233" y="128"/>
                  </a:lnTo>
                  <a:lnTo>
                    <a:pt x="287" y="86"/>
                  </a:lnTo>
                  <a:lnTo>
                    <a:pt x="276" y="75"/>
                  </a:lnTo>
                  <a:lnTo>
                    <a:pt x="231" y="114"/>
                  </a:lnTo>
                  <a:lnTo>
                    <a:pt x="11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539" name="Freeform 92"/>
            <p:cNvSpPr>
              <a:spLocks/>
            </p:cNvSpPr>
            <p:nvPr/>
          </p:nvSpPr>
          <p:spPr bwMode="auto">
            <a:xfrm>
              <a:off x="161" y="4093"/>
              <a:ext cx="150" cy="60"/>
            </a:xfrm>
            <a:custGeom>
              <a:avLst/>
              <a:gdLst>
                <a:gd name="T0" fmla="*/ 0 w 301"/>
                <a:gd name="T1" fmla="*/ 1 h 120"/>
                <a:gd name="T2" fmla="*/ 0 w 301"/>
                <a:gd name="T3" fmla="*/ 1 h 120"/>
                <a:gd name="T4" fmla="*/ 0 w 301"/>
                <a:gd name="T5" fmla="*/ 0 h 120"/>
                <a:gd name="T6" fmla="*/ 0 w 301"/>
                <a:gd name="T7" fmla="*/ 1 h 120"/>
                <a:gd name="T8" fmla="*/ 0 w 301"/>
                <a:gd name="T9" fmla="*/ 1 h 120"/>
                <a:gd name="T10" fmla="*/ 0 w 301"/>
                <a:gd name="T11" fmla="*/ 1 h 120"/>
                <a:gd name="T12" fmla="*/ 0 w 301"/>
                <a:gd name="T13" fmla="*/ 1 h 120"/>
                <a:gd name="T14" fmla="*/ 0 w 301"/>
                <a:gd name="T15" fmla="*/ 1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1" h="120">
                  <a:moveTo>
                    <a:pt x="18" y="44"/>
                  </a:moveTo>
                  <a:lnTo>
                    <a:pt x="0" y="41"/>
                  </a:lnTo>
                  <a:lnTo>
                    <a:pt x="93" y="0"/>
                  </a:lnTo>
                  <a:lnTo>
                    <a:pt x="301" y="113"/>
                  </a:lnTo>
                  <a:lnTo>
                    <a:pt x="289" y="120"/>
                  </a:lnTo>
                  <a:lnTo>
                    <a:pt x="91" y="13"/>
                  </a:lnTo>
                  <a:lnTo>
                    <a:pt x="18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540" name="Freeform 93"/>
            <p:cNvSpPr>
              <a:spLocks/>
            </p:cNvSpPr>
            <p:nvPr/>
          </p:nvSpPr>
          <p:spPr bwMode="auto">
            <a:xfrm>
              <a:off x="245" y="4040"/>
              <a:ext cx="161" cy="92"/>
            </a:xfrm>
            <a:custGeom>
              <a:avLst/>
              <a:gdLst>
                <a:gd name="T0" fmla="*/ 0 w 320"/>
                <a:gd name="T1" fmla="*/ 1 h 183"/>
                <a:gd name="T2" fmla="*/ 1 w 320"/>
                <a:gd name="T3" fmla="*/ 1 h 183"/>
                <a:gd name="T4" fmla="*/ 1 w 320"/>
                <a:gd name="T5" fmla="*/ 1 h 183"/>
                <a:gd name="T6" fmla="*/ 1 w 320"/>
                <a:gd name="T7" fmla="*/ 0 h 183"/>
                <a:gd name="T8" fmla="*/ 1 w 320"/>
                <a:gd name="T9" fmla="*/ 1 h 183"/>
                <a:gd name="T10" fmla="*/ 1 w 320"/>
                <a:gd name="T11" fmla="*/ 1 h 183"/>
                <a:gd name="T12" fmla="*/ 1 w 320"/>
                <a:gd name="T13" fmla="*/ 1 h 183"/>
                <a:gd name="T14" fmla="*/ 1 w 320"/>
                <a:gd name="T15" fmla="*/ 1 h 183"/>
                <a:gd name="T16" fmla="*/ 0 w 320"/>
                <a:gd name="T17" fmla="*/ 1 h 183"/>
                <a:gd name="T18" fmla="*/ 0 w 320"/>
                <a:gd name="T19" fmla="*/ 1 h 18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20" h="183">
                  <a:moveTo>
                    <a:pt x="0" y="86"/>
                  </a:moveTo>
                  <a:lnTo>
                    <a:pt x="156" y="183"/>
                  </a:lnTo>
                  <a:lnTo>
                    <a:pt x="320" y="68"/>
                  </a:lnTo>
                  <a:lnTo>
                    <a:pt x="164" y="0"/>
                  </a:lnTo>
                  <a:lnTo>
                    <a:pt x="146" y="3"/>
                  </a:lnTo>
                  <a:lnTo>
                    <a:pt x="297" y="72"/>
                  </a:lnTo>
                  <a:lnTo>
                    <a:pt x="156" y="170"/>
                  </a:lnTo>
                  <a:lnTo>
                    <a:pt x="11" y="77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541" name="Freeform 94"/>
            <p:cNvSpPr>
              <a:spLocks/>
            </p:cNvSpPr>
            <p:nvPr/>
          </p:nvSpPr>
          <p:spPr bwMode="auto">
            <a:xfrm>
              <a:off x="240" y="4041"/>
              <a:ext cx="91" cy="43"/>
            </a:xfrm>
            <a:custGeom>
              <a:avLst/>
              <a:gdLst>
                <a:gd name="T0" fmla="*/ 0 w 184"/>
                <a:gd name="T1" fmla="*/ 1 h 84"/>
                <a:gd name="T2" fmla="*/ 0 w 184"/>
                <a:gd name="T3" fmla="*/ 1 h 84"/>
                <a:gd name="T4" fmla="*/ 0 w 184"/>
                <a:gd name="T5" fmla="*/ 1 h 84"/>
                <a:gd name="T6" fmla="*/ 0 w 184"/>
                <a:gd name="T7" fmla="*/ 1 h 84"/>
                <a:gd name="T8" fmla="*/ 0 w 184"/>
                <a:gd name="T9" fmla="*/ 1 h 84"/>
                <a:gd name="T10" fmla="*/ 0 w 184"/>
                <a:gd name="T11" fmla="*/ 0 h 84"/>
                <a:gd name="T12" fmla="*/ 0 w 184"/>
                <a:gd name="T13" fmla="*/ 0 h 84"/>
                <a:gd name="T14" fmla="*/ 0 w 184"/>
                <a:gd name="T15" fmla="*/ 1 h 84"/>
                <a:gd name="T16" fmla="*/ 0 w 184"/>
                <a:gd name="T17" fmla="*/ 1 h 84"/>
                <a:gd name="T18" fmla="*/ 0 w 184"/>
                <a:gd name="T19" fmla="*/ 1 h 84"/>
                <a:gd name="T20" fmla="*/ 0 w 184"/>
                <a:gd name="T21" fmla="*/ 1 h 84"/>
                <a:gd name="T22" fmla="*/ 0 w 184"/>
                <a:gd name="T23" fmla="*/ 1 h 84"/>
                <a:gd name="T24" fmla="*/ 0 w 184"/>
                <a:gd name="T25" fmla="*/ 1 h 84"/>
                <a:gd name="T26" fmla="*/ 0 w 184"/>
                <a:gd name="T27" fmla="*/ 1 h 84"/>
                <a:gd name="T28" fmla="*/ 0 w 184"/>
                <a:gd name="T29" fmla="*/ 1 h 84"/>
                <a:gd name="T30" fmla="*/ 0 w 184"/>
                <a:gd name="T31" fmla="*/ 1 h 84"/>
                <a:gd name="T32" fmla="*/ 0 w 184"/>
                <a:gd name="T33" fmla="*/ 1 h 84"/>
                <a:gd name="T34" fmla="*/ 0 w 184"/>
                <a:gd name="T35" fmla="*/ 1 h 84"/>
                <a:gd name="T36" fmla="*/ 0 w 184"/>
                <a:gd name="T37" fmla="*/ 1 h 84"/>
                <a:gd name="T38" fmla="*/ 0 w 184"/>
                <a:gd name="T39" fmla="*/ 1 h 84"/>
                <a:gd name="T40" fmla="*/ 0 w 184"/>
                <a:gd name="T41" fmla="*/ 1 h 84"/>
                <a:gd name="T42" fmla="*/ 0 w 184"/>
                <a:gd name="T43" fmla="*/ 1 h 84"/>
                <a:gd name="T44" fmla="*/ 0 w 184"/>
                <a:gd name="T45" fmla="*/ 1 h 84"/>
                <a:gd name="T46" fmla="*/ 0 w 184"/>
                <a:gd name="T47" fmla="*/ 1 h 84"/>
                <a:gd name="T48" fmla="*/ 0 w 184"/>
                <a:gd name="T49" fmla="*/ 1 h 84"/>
                <a:gd name="T50" fmla="*/ 0 w 184"/>
                <a:gd name="T51" fmla="*/ 1 h 84"/>
                <a:gd name="T52" fmla="*/ 0 w 184"/>
                <a:gd name="T53" fmla="*/ 1 h 84"/>
                <a:gd name="T54" fmla="*/ 0 w 184"/>
                <a:gd name="T55" fmla="*/ 1 h 84"/>
                <a:gd name="T56" fmla="*/ 0 w 184"/>
                <a:gd name="T57" fmla="*/ 1 h 84"/>
                <a:gd name="T58" fmla="*/ 0 w 184"/>
                <a:gd name="T59" fmla="*/ 1 h 84"/>
                <a:gd name="T60" fmla="*/ 0 w 184"/>
                <a:gd name="T61" fmla="*/ 1 h 84"/>
                <a:gd name="T62" fmla="*/ 0 w 184"/>
                <a:gd name="T63" fmla="*/ 1 h 84"/>
                <a:gd name="T64" fmla="*/ 0 w 184"/>
                <a:gd name="T65" fmla="*/ 1 h 84"/>
                <a:gd name="T66" fmla="*/ 0 w 184"/>
                <a:gd name="T67" fmla="*/ 1 h 84"/>
                <a:gd name="T68" fmla="*/ 0 w 184"/>
                <a:gd name="T69" fmla="*/ 1 h 84"/>
                <a:gd name="T70" fmla="*/ 0 w 184"/>
                <a:gd name="T71" fmla="*/ 1 h 84"/>
                <a:gd name="T72" fmla="*/ 0 w 184"/>
                <a:gd name="T73" fmla="*/ 1 h 84"/>
                <a:gd name="T74" fmla="*/ 0 w 184"/>
                <a:gd name="T75" fmla="*/ 1 h 84"/>
                <a:gd name="T76" fmla="*/ 0 w 184"/>
                <a:gd name="T77" fmla="*/ 1 h 84"/>
                <a:gd name="T78" fmla="*/ 0 w 184"/>
                <a:gd name="T79" fmla="*/ 1 h 8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84" h="84">
                  <a:moveTo>
                    <a:pt x="25" y="80"/>
                  </a:moveTo>
                  <a:lnTo>
                    <a:pt x="184" y="8"/>
                  </a:lnTo>
                  <a:lnTo>
                    <a:pt x="182" y="7"/>
                  </a:lnTo>
                  <a:lnTo>
                    <a:pt x="178" y="3"/>
                  </a:lnTo>
                  <a:lnTo>
                    <a:pt x="174" y="1"/>
                  </a:lnTo>
                  <a:lnTo>
                    <a:pt x="168" y="0"/>
                  </a:lnTo>
                  <a:lnTo>
                    <a:pt x="166" y="0"/>
                  </a:lnTo>
                  <a:lnTo>
                    <a:pt x="158" y="3"/>
                  </a:lnTo>
                  <a:lnTo>
                    <a:pt x="153" y="5"/>
                  </a:lnTo>
                  <a:lnTo>
                    <a:pt x="149" y="7"/>
                  </a:lnTo>
                  <a:lnTo>
                    <a:pt x="143" y="8"/>
                  </a:lnTo>
                  <a:lnTo>
                    <a:pt x="139" y="12"/>
                  </a:lnTo>
                  <a:lnTo>
                    <a:pt x="131" y="15"/>
                  </a:lnTo>
                  <a:lnTo>
                    <a:pt x="124" y="17"/>
                  </a:lnTo>
                  <a:lnTo>
                    <a:pt x="118" y="21"/>
                  </a:lnTo>
                  <a:lnTo>
                    <a:pt x="110" y="24"/>
                  </a:lnTo>
                  <a:lnTo>
                    <a:pt x="103" y="28"/>
                  </a:lnTo>
                  <a:lnTo>
                    <a:pt x="95" y="31"/>
                  </a:lnTo>
                  <a:lnTo>
                    <a:pt x="87" y="35"/>
                  </a:lnTo>
                  <a:lnTo>
                    <a:pt x="79" y="38"/>
                  </a:lnTo>
                  <a:lnTo>
                    <a:pt x="72" y="42"/>
                  </a:lnTo>
                  <a:lnTo>
                    <a:pt x="64" y="45"/>
                  </a:lnTo>
                  <a:lnTo>
                    <a:pt x="56" y="49"/>
                  </a:lnTo>
                  <a:lnTo>
                    <a:pt x="49" y="52"/>
                  </a:lnTo>
                  <a:lnTo>
                    <a:pt x="41" y="56"/>
                  </a:lnTo>
                  <a:lnTo>
                    <a:pt x="35" y="58"/>
                  </a:lnTo>
                  <a:lnTo>
                    <a:pt x="27" y="61"/>
                  </a:lnTo>
                  <a:lnTo>
                    <a:pt x="22" y="65"/>
                  </a:lnTo>
                  <a:lnTo>
                    <a:pt x="16" y="66"/>
                  </a:lnTo>
                  <a:lnTo>
                    <a:pt x="12" y="70"/>
                  </a:lnTo>
                  <a:lnTo>
                    <a:pt x="6" y="72"/>
                  </a:lnTo>
                  <a:lnTo>
                    <a:pt x="4" y="75"/>
                  </a:lnTo>
                  <a:lnTo>
                    <a:pt x="0" y="77"/>
                  </a:lnTo>
                  <a:lnTo>
                    <a:pt x="0" y="80"/>
                  </a:lnTo>
                  <a:lnTo>
                    <a:pt x="2" y="84"/>
                  </a:lnTo>
                  <a:lnTo>
                    <a:pt x="10" y="84"/>
                  </a:lnTo>
                  <a:lnTo>
                    <a:pt x="14" y="84"/>
                  </a:lnTo>
                  <a:lnTo>
                    <a:pt x="18" y="84"/>
                  </a:lnTo>
                  <a:lnTo>
                    <a:pt x="25" y="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542" name="Freeform 95"/>
            <p:cNvSpPr>
              <a:spLocks/>
            </p:cNvSpPr>
            <p:nvPr/>
          </p:nvSpPr>
          <p:spPr bwMode="auto">
            <a:xfrm>
              <a:off x="271" y="4066"/>
              <a:ext cx="82" cy="45"/>
            </a:xfrm>
            <a:custGeom>
              <a:avLst/>
              <a:gdLst>
                <a:gd name="T0" fmla="*/ 0 w 164"/>
                <a:gd name="T1" fmla="*/ 1 h 90"/>
                <a:gd name="T2" fmla="*/ 1 w 164"/>
                <a:gd name="T3" fmla="*/ 1 h 90"/>
                <a:gd name="T4" fmla="*/ 1 w 164"/>
                <a:gd name="T5" fmla="*/ 1 h 90"/>
                <a:gd name="T6" fmla="*/ 1 w 164"/>
                <a:gd name="T7" fmla="*/ 0 h 90"/>
                <a:gd name="T8" fmla="*/ 0 w 164"/>
                <a:gd name="T9" fmla="*/ 1 h 90"/>
                <a:gd name="T10" fmla="*/ 0 w 164"/>
                <a:gd name="T11" fmla="*/ 1 h 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4" h="90">
                  <a:moveTo>
                    <a:pt x="0" y="5"/>
                  </a:moveTo>
                  <a:lnTo>
                    <a:pt x="154" y="90"/>
                  </a:lnTo>
                  <a:lnTo>
                    <a:pt x="164" y="82"/>
                  </a:lnTo>
                  <a:lnTo>
                    <a:pt x="15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543" name="Freeform 96"/>
            <p:cNvSpPr>
              <a:spLocks/>
            </p:cNvSpPr>
            <p:nvPr/>
          </p:nvSpPr>
          <p:spPr bwMode="auto">
            <a:xfrm>
              <a:off x="301" y="4052"/>
              <a:ext cx="77" cy="41"/>
            </a:xfrm>
            <a:custGeom>
              <a:avLst/>
              <a:gdLst>
                <a:gd name="T0" fmla="*/ 0 w 152"/>
                <a:gd name="T1" fmla="*/ 1 h 82"/>
                <a:gd name="T2" fmla="*/ 1 w 152"/>
                <a:gd name="T3" fmla="*/ 1 h 82"/>
                <a:gd name="T4" fmla="*/ 1 w 152"/>
                <a:gd name="T5" fmla="*/ 1 h 82"/>
                <a:gd name="T6" fmla="*/ 1 w 152"/>
                <a:gd name="T7" fmla="*/ 0 h 82"/>
                <a:gd name="T8" fmla="*/ 0 w 152"/>
                <a:gd name="T9" fmla="*/ 1 h 82"/>
                <a:gd name="T10" fmla="*/ 0 w 152"/>
                <a:gd name="T11" fmla="*/ 1 h 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82">
                  <a:moveTo>
                    <a:pt x="0" y="7"/>
                  </a:moveTo>
                  <a:lnTo>
                    <a:pt x="144" y="82"/>
                  </a:lnTo>
                  <a:lnTo>
                    <a:pt x="152" y="75"/>
                  </a:lnTo>
                  <a:lnTo>
                    <a:pt x="15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544" name="Freeform 97"/>
            <p:cNvSpPr>
              <a:spLocks/>
            </p:cNvSpPr>
            <p:nvPr/>
          </p:nvSpPr>
          <p:spPr bwMode="auto">
            <a:xfrm>
              <a:off x="299" y="4066"/>
              <a:ext cx="80" cy="53"/>
            </a:xfrm>
            <a:custGeom>
              <a:avLst/>
              <a:gdLst>
                <a:gd name="T0" fmla="*/ 1 w 158"/>
                <a:gd name="T1" fmla="*/ 1 h 105"/>
                <a:gd name="T2" fmla="*/ 1 w 158"/>
                <a:gd name="T3" fmla="*/ 1 h 105"/>
                <a:gd name="T4" fmla="*/ 0 w 158"/>
                <a:gd name="T5" fmla="*/ 1 h 105"/>
                <a:gd name="T6" fmla="*/ 1 w 158"/>
                <a:gd name="T7" fmla="*/ 0 h 105"/>
                <a:gd name="T8" fmla="*/ 1 w 158"/>
                <a:gd name="T9" fmla="*/ 1 h 105"/>
                <a:gd name="T10" fmla="*/ 1 w 158"/>
                <a:gd name="T11" fmla="*/ 1 h 1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8" h="105">
                  <a:moveTo>
                    <a:pt x="158" y="3"/>
                  </a:moveTo>
                  <a:lnTo>
                    <a:pt x="13" y="105"/>
                  </a:lnTo>
                  <a:lnTo>
                    <a:pt x="0" y="95"/>
                  </a:lnTo>
                  <a:lnTo>
                    <a:pt x="148" y="0"/>
                  </a:lnTo>
                  <a:lnTo>
                    <a:pt x="15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545" name="Freeform 98"/>
            <p:cNvSpPr>
              <a:spLocks/>
            </p:cNvSpPr>
            <p:nvPr/>
          </p:nvSpPr>
          <p:spPr bwMode="auto">
            <a:xfrm>
              <a:off x="267" y="4051"/>
              <a:ext cx="81" cy="46"/>
            </a:xfrm>
            <a:custGeom>
              <a:avLst/>
              <a:gdLst>
                <a:gd name="T0" fmla="*/ 1 w 162"/>
                <a:gd name="T1" fmla="*/ 1 h 91"/>
                <a:gd name="T2" fmla="*/ 1 w 162"/>
                <a:gd name="T3" fmla="*/ 1 h 91"/>
                <a:gd name="T4" fmla="*/ 0 w 162"/>
                <a:gd name="T5" fmla="*/ 1 h 91"/>
                <a:gd name="T6" fmla="*/ 1 w 162"/>
                <a:gd name="T7" fmla="*/ 0 h 91"/>
                <a:gd name="T8" fmla="*/ 1 w 162"/>
                <a:gd name="T9" fmla="*/ 1 h 91"/>
                <a:gd name="T10" fmla="*/ 1 w 162"/>
                <a:gd name="T11" fmla="*/ 1 h 9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2" h="91">
                  <a:moveTo>
                    <a:pt x="162" y="9"/>
                  </a:moveTo>
                  <a:lnTo>
                    <a:pt x="18" y="91"/>
                  </a:lnTo>
                  <a:lnTo>
                    <a:pt x="0" y="83"/>
                  </a:lnTo>
                  <a:lnTo>
                    <a:pt x="153" y="0"/>
                  </a:lnTo>
                  <a:lnTo>
                    <a:pt x="162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3651" name="Oval 99"/>
          <p:cNvSpPr>
            <a:spLocks noChangeArrowheads="1"/>
          </p:cNvSpPr>
          <p:nvPr/>
        </p:nvSpPr>
        <p:spPr bwMode="auto">
          <a:xfrm>
            <a:off x="3219450" y="2914650"/>
            <a:ext cx="638175" cy="60007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222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1000" fill="hold"/>
                                        <p:tgtEl>
                                          <p:spTgt spid="2355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8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3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23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35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 nodeType="clickPar">
                      <p:stCondLst>
                        <p:cond delay="0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51" fill="hold"/>
                                        <p:tgtEl>
                                          <p:spTgt spid="235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77"/>
                  </p:tgtEl>
                </p:cond>
              </p:nextCondLst>
            </p:seq>
            <p:audio>
              <p:cMediaNode>
                <p:cTn id="9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577"/>
                </p:tgtEl>
              </p:cMediaNode>
            </p:audio>
          </p:childTnLst>
        </p:cTn>
      </p:par>
    </p:tnLst>
    <p:bldLst>
      <p:bldP spid="23556" grpId="0" animBg="1"/>
      <p:bldP spid="23557" grpId="0" animBg="1"/>
      <p:bldP spid="23558" grpId="0" animBg="1"/>
      <p:bldP spid="23559" grpId="0" animBg="1"/>
      <p:bldP spid="23560" grpId="0" animBg="1"/>
      <p:bldP spid="23561" grpId="0" animBg="1"/>
      <p:bldP spid="2365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957314937"/>
</p:tagLst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ute kids">
  <a:themeElements>
    <a:clrScheme name="Simple Light">
      <a:dk1>
        <a:srgbClr val="322F46"/>
      </a:dk1>
      <a:lt1>
        <a:srgbClr val="EBECF3"/>
      </a:lt1>
      <a:dk2>
        <a:srgbClr val="FC476C"/>
      </a:dk2>
      <a:lt2>
        <a:srgbClr val="AFB9E6"/>
      </a:lt2>
      <a:accent1>
        <a:srgbClr val="3CB3B3"/>
      </a:accent1>
      <a:accent2>
        <a:srgbClr val="F8B047"/>
      </a:accent2>
      <a:accent3>
        <a:srgbClr val="FCEED9"/>
      </a:accent3>
      <a:accent4>
        <a:srgbClr val="7F3DEC"/>
      </a:accent4>
      <a:accent5>
        <a:srgbClr val="7CE6CD"/>
      </a:accent5>
      <a:accent6>
        <a:srgbClr val="B6695E"/>
      </a:accent6>
      <a:hlink>
        <a:srgbClr val="0097A7"/>
      </a:hlink>
      <a:folHlink>
        <a:srgbClr val="0097A7"/>
      </a:folHlink>
    </a:clrScheme>
    <a:fontScheme name="Custom 1">
      <a:majorFont>
        <a:latin typeface="Barlow Semi Condensed Black"/>
        <a:ea typeface=""/>
        <a:cs typeface=""/>
      </a:majorFont>
      <a:minorFont>
        <a:latin typeface="Quicksan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te kids" id="{10C93E90-634D-4876-910C-02F930809AD3}" vid="{24A07130-0136-49AE-B036-4291AEE0E081}"/>
    </a:ext>
  </a:extLst>
</a:theme>
</file>

<file path=ppt/theme/theme2.xml><?xml version="1.0" encoding="utf-8"?>
<a:theme xmlns:a="http://schemas.openxmlformats.org/drawingml/2006/main" name="1_Section Break Slide Master">
  <a:themeElements>
    <a:clrScheme name="Allppt-Golden-Egg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DBDC7"/>
      </a:accent1>
      <a:accent2>
        <a:srgbClr val="BE8BE2"/>
      </a:accent2>
      <a:accent3>
        <a:srgbClr val="96E5D8"/>
      </a:accent3>
      <a:accent4>
        <a:srgbClr val="85C2F8"/>
      </a:accent4>
      <a:accent5>
        <a:srgbClr val="BFBFBF"/>
      </a:accent5>
      <a:accent6>
        <a:srgbClr val="3F3F3F"/>
      </a:accent6>
      <a:hlink>
        <a:srgbClr val="0563C1"/>
      </a:hlink>
      <a:folHlink>
        <a:srgbClr val="954F72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Đỉnh elip">
  <a:themeElements>
    <a:clrScheme name="Cao điểm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Đỉnh elip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Đỉnh elip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6505</TotalTime>
  <Words>459</Words>
  <Application>Microsoft Office PowerPoint</Application>
  <PresentationFormat>On-screen Show (16:9)</PresentationFormat>
  <Paragraphs>112</Paragraphs>
  <Slides>10</Slides>
  <Notes>3</Notes>
  <HiddenSlides>0</HiddenSlides>
  <MMClips>3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33" baseType="lpstr">
      <vt:lpstr>.VnTime</vt:lpstr>
      <vt:lpstr>Arial</vt:lpstr>
      <vt:lpstr>Assistant</vt:lpstr>
      <vt:lpstr>Calibri</vt:lpstr>
      <vt:lpstr>Calibri Light</vt:lpstr>
      <vt:lpstr>Gill Sans MT</vt:lpstr>
      <vt:lpstr>HP001</vt:lpstr>
      <vt:lpstr>HP001 4 hàng</vt:lpstr>
      <vt:lpstr>Livvic</vt:lpstr>
      <vt:lpstr>Quicksand Light</vt:lpstr>
      <vt:lpstr>Raleway</vt:lpstr>
      <vt:lpstr>Roboto Condensed Light</vt:lpstr>
      <vt:lpstr>Tahoma</vt:lpstr>
      <vt:lpstr>Times New Roman</vt:lpstr>
      <vt:lpstr>Titan One</vt:lpstr>
      <vt:lpstr>Verdana</vt:lpstr>
      <vt:lpstr>VNI-Butlong</vt:lpstr>
      <vt:lpstr>Wingdings 2</vt:lpstr>
      <vt:lpstr>cute kids</vt:lpstr>
      <vt:lpstr>1_Section Break Slide Master</vt:lpstr>
      <vt:lpstr>2_Office Theme</vt:lpstr>
      <vt:lpstr>Default Design</vt:lpstr>
      <vt:lpstr>1_Đỉnh elip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ACER</cp:lastModifiedBy>
  <cp:revision>271</cp:revision>
  <dcterms:created xsi:type="dcterms:W3CDTF">2018-10-21T02:31:37Z</dcterms:created>
  <dcterms:modified xsi:type="dcterms:W3CDTF">2022-01-04T23:18:37Z</dcterms:modified>
</cp:coreProperties>
</file>